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A6C7B1-3599-4A1E-89A1-E645CF6D2445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0DBA8E-3690-41C4-A3B2-07C4E6755D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/tutorial/1-serialization/#creating-a-serializer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we need to get started on our Web API is to provide a way of serializing and </a:t>
            </a:r>
            <a:r>
              <a:rPr lang="en-US" dirty="0" err="1"/>
              <a:t>deserializing</a:t>
            </a:r>
            <a:r>
              <a:rPr lang="en-US" dirty="0"/>
              <a:t> the snippet instances into representations such as </a:t>
            </a:r>
            <a:r>
              <a:rPr lang="en-US" dirty="0" err="1"/>
              <a:t>json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Create a file in the snippets directory named serializers.py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u="sng" dirty="0">
                <a:effectLst/>
                <a:hlinkClick r:id="rId2"/>
              </a:rPr>
              <a:t>Creating a </a:t>
            </a:r>
            <a:r>
              <a:rPr lang="en-IN" b="0" u="sng" dirty="0" err="1">
                <a:effectLst/>
                <a:hlinkClick r:id="rId2"/>
              </a:rPr>
              <a:t>Serializer</a:t>
            </a:r>
            <a:r>
              <a:rPr lang="en-IN" b="0" u="sng" dirty="0">
                <a:effectLst/>
                <a:hlinkClick r:id="rId2"/>
              </a:rPr>
              <a:t> </a:t>
            </a:r>
            <a:r>
              <a:rPr lang="en-IN" b="0" u="sng" dirty="0" smtClean="0">
                <a:effectLst/>
                <a:hlinkClick r:id="rId2"/>
              </a:rPr>
              <a:t>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7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from .models import Snippet</a:t>
            </a:r>
            <a:br>
              <a:rPr lang="en-IN" dirty="0"/>
            </a:br>
            <a:r>
              <a:rPr lang="en-IN" dirty="0"/>
              <a:t>from </a:t>
            </a:r>
            <a:r>
              <a:rPr lang="en-IN" dirty="0" err="1"/>
              <a:t>rest_framework</a:t>
            </a:r>
            <a:r>
              <a:rPr lang="en-IN" dirty="0"/>
              <a:t> import </a:t>
            </a:r>
            <a:r>
              <a:rPr lang="en-IN" dirty="0" err="1"/>
              <a:t>serializers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400" dirty="0" smtClean="0"/>
              <a:t>class </a:t>
            </a:r>
            <a:r>
              <a:rPr lang="en-IN" sz="2400" dirty="0" err="1" smtClean="0"/>
              <a:t>SnippetSerializer</a:t>
            </a:r>
            <a:r>
              <a:rPr lang="en-IN" sz="2400" dirty="0" smtClean="0"/>
              <a:t>(</a:t>
            </a:r>
            <a:r>
              <a:rPr lang="en-IN" sz="2400" dirty="0" err="1" smtClean="0"/>
              <a:t>serializers.ModelSerializer</a:t>
            </a:r>
            <a:r>
              <a:rPr lang="en-IN" sz="2400" dirty="0"/>
              <a:t>):</a:t>
            </a:r>
            <a:br>
              <a:rPr lang="en-IN" sz="2400" dirty="0"/>
            </a:br>
            <a:r>
              <a:rPr lang="en-IN" sz="2400" dirty="0"/>
              <a:t>    class Meta:</a:t>
            </a:r>
            <a:br>
              <a:rPr lang="en-IN" sz="2400" dirty="0"/>
            </a:br>
            <a:r>
              <a:rPr lang="en-IN" sz="2400" dirty="0"/>
              <a:t>        model = Snippet</a:t>
            </a:r>
            <a:br>
              <a:rPr lang="en-IN" sz="2400" dirty="0"/>
            </a:br>
            <a:r>
              <a:rPr lang="en-IN" sz="2400" dirty="0"/>
              <a:t>        fields = ['id', 'title', 'code']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2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Get &amp; Post Request</a:t>
            </a:r>
          </a:p>
          <a:p>
            <a:endParaRPr lang="en-IN" dirty="0"/>
          </a:p>
          <a:p>
            <a:pPr marL="109728" indent="0">
              <a:buNone/>
            </a:pPr>
            <a:r>
              <a:rPr lang="en-IN" dirty="0"/>
              <a:t>from </a:t>
            </a:r>
            <a:r>
              <a:rPr lang="en-IN" dirty="0" err="1"/>
              <a:t>rest_framework</a:t>
            </a:r>
            <a:r>
              <a:rPr lang="en-IN" dirty="0"/>
              <a:t> import status</a:t>
            </a:r>
            <a:br>
              <a:rPr lang="en-IN" dirty="0"/>
            </a:br>
            <a:r>
              <a:rPr lang="en-IN" dirty="0"/>
              <a:t>from </a:t>
            </a:r>
            <a:r>
              <a:rPr lang="en-IN" dirty="0" err="1"/>
              <a:t>rest_framework.decorators</a:t>
            </a:r>
            <a:r>
              <a:rPr lang="en-IN" dirty="0"/>
              <a:t> import </a:t>
            </a:r>
            <a:r>
              <a:rPr lang="en-IN" dirty="0" err="1"/>
              <a:t>api_view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from </a:t>
            </a:r>
            <a:r>
              <a:rPr lang="en-IN" dirty="0" err="1"/>
              <a:t>rest_framework.response</a:t>
            </a:r>
            <a:r>
              <a:rPr lang="en-IN" dirty="0"/>
              <a:t> import Response</a:t>
            </a:r>
            <a:br>
              <a:rPr lang="en-IN" dirty="0"/>
            </a:br>
            <a:r>
              <a:rPr lang="en-IN" dirty="0"/>
              <a:t>from </a:t>
            </a:r>
            <a:r>
              <a:rPr lang="en-IN" dirty="0" err="1"/>
              <a:t>snippets.models</a:t>
            </a:r>
            <a:r>
              <a:rPr lang="en-IN" dirty="0"/>
              <a:t> import Snippet</a:t>
            </a:r>
            <a:br>
              <a:rPr lang="en-IN" dirty="0"/>
            </a:br>
            <a:r>
              <a:rPr lang="en-IN" dirty="0"/>
              <a:t>from </a:t>
            </a:r>
            <a:r>
              <a:rPr lang="en-IN" dirty="0" err="1"/>
              <a:t>snippets.serializers</a:t>
            </a:r>
            <a:r>
              <a:rPr lang="en-IN" dirty="0"/>
              <a:t> import </a:t>
            </a:r>
            <a:r>
              <a:rPr lang="en-IN" dirty="0" err="1"/>
              <a:t>SnippetSerializer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Edit the </a:t>
            </a:r>
            <a:r>
              <a:rPr lang="en-IN" dirty="0"/>
              <a:t>snippets/views.py</a:t>
            </a:r>
          </a:p>
        </p:txBody>
      </p:sp>
    </p:spTree>
    <p:extLst>
      <p:ext uri="{BB962C8B-B14F-4D97-AF65-F5344CB8AC3E}">
        <p14:creationId xmlns:p14="http://schemas.microsoft.com/office/powerpoint/2010/main" val="48637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IN" dirty="0"/>
              <a:t>@</a:t>
            </a:r>
            <a:r>
              <a:rPr lang="en-IN" dirty="0" err="1"/>
              <a:t>api_view</a:t>
            </a:r>
            <a:r>
              <a:rPr lang="en-IN" dirty="0"/>
              <a:t>(['GET', 'POST'])</a:t>
            </a:r>
            <a:br>
              <a:rPr lang="en-IN" dirty="0"/>
            </a:b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snippet_list</a:t>
            </a:r>
            <a:r>
              <a:rPr lang="en-IN" dirty="0"/>
              <a:t>(request):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"""</a:t>
            </a:r>
            <a:br>
              <a:rPr lang="en-IN" i="1" dirty="0"/>
            </a:br>
            <a:r>
              <a:rPr lang="en-IN" i="1" dirty="0"/>
              <a:t>    List all code snippets, or create a new snippet.</a:t>
            </a:r>
            <a:br>
              <a:rPr lang="en-IN" i="1" dirty="0"/>
            </a:br>
            <a:r>
              <a:rPr lang="en-IN" i="1" dirty="0"/>
              <a:t>    """</a:t>
            </a:r>
            <a:br>
              <a:rPr lang="en-IN" i="1" dirty="0"/>
            </a:br>
            <a:r>
              <a:rPr lang="en-IN" i="1" dirty="0"/>
              <a:t>    </a:t>
            </a:r>
            <a:r>
              <a:rPr lang="en-IN" dirty="0"/>
              <a:t>if </a:t>
            </a:r>
            <a:r>
              <a:rPr lang="en-IN" dirty="0" err="1"/>
              <a:t>request.method</a:t>
            </a:r>
            <a:r>
              <a:rPr lang="en-IN" dirty="0"/>
              <a:t> == 'GET':</a:t>
            </a:r>
            <a:br>
              <a:rPr lang="en-IN" dirty="0"/>
            </a:br>
            <a:r>
              <a:rPr lang="en-IN" dirty="0"/>
              <a:t>        snippets = </a:t>
            </a:r>
            <a:r>
              <a:rPr lang="en-IN" dirty="0" err="1"/>
              <a:t>Snippet.objects.all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serializer</a:t>
            </a:r>
            <a:r>
              <a:rPr lang="en-IN" dirty="0"/>
              <a:t> = </a:t>
            </a:r>
            <a:r>
              <a:rPr lang="en-IN" dirty="0" err="1"/>
              <a:t>SnippetSerializer</a:t>
            </a:r>
            <a:r>
              <a:rPr lang="en-IN" dirty="0"/>
              <a:t>(snippets, many=True)</a:t>
            </a:r>
            <a:br>
              <a:rPr lang="en-IN" dirty="0"/>
            </a:br>
            <a:r>
              <a:rPr lang="en-IN" dirty="0"/>
              <a:t>        return Response(</a:t>
            </a:r>
            <a:r>
              <a:rPr lang="en-IN" dirty="0" err="1"/>
              <a:t>serializer.data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request.method</a:t>
            </a:r>
            <a:r>
              <a:rPr lang="en-IN" dirty="0"/>
              <a:t> == 'POST':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serializer</a:t>
            </a:r>
            <a:r>
              <a:rPr lang="en-IN" dirty="0"/>
              <a:t> = </a:t>
            </a:r>
            <a:r>
              <a:rPr lang="en-IN" dirty="0" err="1"/>
              <a:t>SnippetSerializer</a:t>
            </a:r>
            <a:r>
              <a:rPr lang="en-IN" dirty="0"/>
              <a:t>(data=</a:t>
            </a:r>
            <a:r>
              <a:rPr lang="en-IN" dirty="0" err="1"/>
              <a:t>request.data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if </a:t>
            </a:r>
            <a:r>
              <a:rPr lang="en-IN" dirty="0" err="1"/>
              <a:t>serializer.is_valid</a:t>
            </a:r>
            <a:r>
              <a:rPr lang="en-IN" dirty="0"/>
              <a:t>():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dirty="0" err="1"/>
              <a:t>serializer.save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            return Response(</a:t>
            </a:r>
            <a:r>
              <a:rPr lang="en-IN" dirty="0" err="1"/>
              <a:t>serializer.data</a:t>
            </a:r>
            <a:r>
              <a:rPr lang="en-IN" dirty="0"/>
              <a:t>, status=status.HTTP_201_CREATED)</a:t>
            </a:r>
            <a:br>
              <a:rPr lang="en-IN" dirty="0"/>
            </a:br>
            <a:r>
              <a:rPr lang="en-IN" dirty="0"/>
              <a:t>        return Response(</a:t>
            </a:r>
            <a:r>
              <a:rPr lang="en-IN" dirty="0" err="1"/>
              <a:t>serializer.errors</a:t>
            </a:r>
            <a:r>
              <a:rPr lang="en-IN" dirty="0"/>
              <a:t>, status=status.HTTP_400_BAD_REQUEST)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3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we need to wire these views up. Create the snippets/urls.py file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from </a:t>
            </a:r>
            <a:r>
              <a:rPr lang="en-IN" dirty="0" err="1"/>
              <a:t>django.urls</a:t>
            </a:r>
            <a:r>
              <a:rPr lang="en-IN" dirty="0"/>
              <a:t> import path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from </a:t>
            </a:r>
            <a:r>
              <a:rPr lang="en-IN" dirty="0"/>
              <a:t>snippets import views </a:t>
            </a: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err="1" smtClean="0"/>
              <a:t>urlpatterns</a:t>
            </a:r>
            <a:r>
              <a:rPr lang="en-IN" dirty="0" smtClean="0"/>
              <a:t> </a:t>
            </a:r>
            <a:r>
              <a:rPr lang="en-IN" dirty="0"/>
              <a:t>= [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path</a:t>
            </a:r>
            <a:r>
              <a:rPr lang="en-IN" dirty="0"/>
              <a:t>('snippets/', </a:t>
            </a:r>
            <a:r>
              <a:rPr lang="en-IN" dirty="0" err="1"/>
              <a:t>views.snippet_list</a:t>
            </a:r>
            <a:r>
              <a:rPr lang="en-IN" dirty="0" smtClean="0"/>
              <a:t>),</a:t>
            </a:r>
          </a:p>
          <a:p>
            <a:pPr marL="109728" indent="0">
              <a:buNone/>
            </a:pP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12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need to wire up the root </a:t>
            </a:r>
            <a:r>
              <a:rPr lang="en-US" dirty="0" err="1"/>
              <a:t>urlconf</a:t>
            </a:r>
            <a:r>
              <a:rPr lang="en-US" dirty="0"/>
              <a:t>, in the tutorial/urls.py file, to include our snippet app's </a:t>
            </a:r>
            <a:r>
              <a:rPr lang="en-US" dirty="0" smtClean="0"/>
              <a:t>URLs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path, include </a:t>
            </a:r>
            <a:r>
              <a:rPr lang="en-US" dirty="0" err="1"/>
              <a:t>urlpatterns</a:t>
            </a:r>
            <a:r>
              <a:rPr lang="en-US" dirty="0"/>
              <a:t> = [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path</a:t>
            </a:r>
            <a:r>
              <a:rPr lang="en-US" dirty="0"/>
              <a:t>('', include('</a:t>
            </a:r>
            <a:r>
              <a:rPr lang="en-US" dirty="0" err="1"/>
              <a:t>snippets.urls</a:t>
            </a:r>
            <a:r>
              <a:rPr lang="en-US" dirty="0"/>
              <a:t>')),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]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522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1134</TotalTime>
  <Words>77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Creating a Serializer class</vt:lpstr>
      <vt:lpstr>PowerPoint Presentation</vt:lpstr>
      <vt:lpstr>Edit the snippets/views.py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Praveen Kumar</cp:lastModifiedBy>
  <cp:revision>82</cp:revision>
  <dcterms:created xsi:type="dcterms:W3CDTF">2019-05-12T06:07:42Z</dcterms:created>
  <dcterms:modified xsi:type="dcterms:W3CDTF">2020-06-27T04:18:59Z</dcterms:modified>
</cp:coreProperties>
</file>