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75" r:id="rId3"/>
    <p:sldId id="276" r:id="rId4"/>
    <p:sldId id="27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tutorial/1-serialization/#testing-our-first-attempt-at-a-web-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start up a sample server that serves our snippets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IN" dirty="0"/>
              <a:t>python manage.py runserver </a:t>
            </a:r>
            <a:br>
              <a:rPr lang="en-IN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hlinkClick r:id="rId2"/>
              </a:rPr>
              <a:t>Testing our first attempt at a </a:t>
            </a:r>
            <a:r>
              <a:rPr lang="en-US" b="0" dirty="0" smtClean="0">
                <a:effectLst/>
                <a:hlinkClick r:id="rId2"/>
              </a:rPr>
              <a:t>Web API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61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/>
              <a:t>from </a:t>
            </a:r>
            <a:r>
              <a:rPr lang="en-IN" dirty="0" err="1"/>
              <a:t>django.contrib</a:t>
            </a:r>
            <a:r>
              <a:rPr lang="en-IN" dirty="0"/>
              <a:t> import admin</a:t>
            </a:r>
            <a:br>
              <a:rPr lang="en-IN" dirty="0"/>
            </a:br>
            <a:r>
              <a:rPr lang="en-IN" dirty="0"/>
              <a:t>from .models import Snippet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admin.site.register</a:t>
            </a:r>
            <a:r>
              <a:rPr lang="en-IN" dirty="0"/>
              <a:t>(Snippet)</a:t>
            </a:r>
            <a:br>
              <a:rPr lang="en-IN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 register the model in admin.py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60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@</a:t>
            </a:r>
            <a:r>
              <a:rPr lang="en-IN" dirty="0" err="1"/>
              <a:t>api_view</a:t>
            </a:r>
            <a:r>
              <a:rPr lang="en-IN" dirty="0"/>
              <a:t>(['GET', 'PUT', 'DELETE'])</a:t>
            </a:r>
            <a:br>
              <a:rPr lang="en-IN" dirty="0"/>
            </a:b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snippet_detail</a:t>
            </a:r>
            <a:r>
              <a:rPr lang="en-IN" dirty="0"/>
              <a:t>(request, </a:t>
            </a:r>
            <a:r>
              <a:rPr lang="en-IN" dirty="0" err="1"/>
              <a:t>pk</a:t>
            </a:r>
            <a:r>
              <a:rPr lang="en-IN" dirty="0"/>
              <a:t>):</a:t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"""</a:t>
            </a:r>
            <a:br>
              <a:rPr lang="en-IN" i="1" dirty="0"/>
            </a:br>
            <a:r>
              <a:rPr lang="en-IN" i="1" dirty="0"/>
              <a:t>    Retrieve, update or delete a code snippet.</a:t>
            </a:r>
            <a:br>
              <a:rPr lang="en-IN" i="1" dirty="0"/>
            </a:br>
            <a:r>
              <a:rPr lang="en-IN" i="1" dirty="0"/>
              <a:t>    """</a:t>
            </a:r>
            <a:br>
              <a:rPr lang="en-IN" i="1" dirty="0"/>
            </a:br>
            <a:r>
              <a:rPr lang="en-IN" i="1" dirty="0"/>
              <a:t>    </a:t>
            </a:r>
            <a:r>
              <a:rPr lang="en-IN" dirty="0"/>
              <a:t>try:</a:t>
            </a:r>
            <a:br>
              <a:rPr lang="en-IN" dirty="0"/>
            </a:br>
            <a:r>
              <a:rPr lang="en-IN" dirty="0"/>
              <a:t>        snippet = </a:t>
            </a:r>
            <a:r>
              <a:rPr lang="en-IN" dirty="0" err="1"/>
              <a:t>Snippet.objects.get</a:t>
            </a:r>
            <a:r>
              <a:rPr lang="en-IN" dirty="0"/>
              <a:t>(</a:t>
            </a:r>
            <a:r>
              <a:rPr lang="en-IN" dirty="0" err="1"/>
              <a:t>pk</a:t>
            </a:r>
            <a:r>
              <a:rPr lang="en-IN" dirty="0"/>
              <a:t>=</a:t>
            </a:r>
            <a:r>
              <a:rPr lang="en-IN" dirty="0" err="1"/>
              <a:t>pk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except </a:t>
            </a:r>
            <a:r>
              <a:rPr lang="en-IN" dirty="0" err="1"/>
              <a:t>Snippet.DoesNotExist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    return Response(status=status.HTTP_404_NOT_FOUND)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if </a:t>
            </a:r>
            <a:r>
              <a:rPr lang="en-IN" dirty="0" err="1"/>
              <a:t>request.method</a:t>
            </a:r>
            <a:r>
              <a:rPr lang="en-IN" dirty="0"/>
              <a:t> == 'GET':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serializer</a:t>
            </a:r>
            <a:r>
              <a:rPr lang="en-IN" dirty="0"/>
              <a:t> = </a:t>
            </a:r>
            <a:r>
              <a:rPr lang="en-IN" dirty="0" err="1"/>
              <a:t>SnippetSerializer</a:t>
            </a:r>
            <a:r>
              <a:rPr lang="en-IN" dirty="0"/>
              <a:t>(snippet)</a:t>
            </a:r>
            <a:br>
              <a:rPr lang="en-IN" dirty="0"/>
            </a:br>
            <a:r>
              <a:rPr lang="en-IN" dirty="0"/>
              <a:t>        return Response(</a:t>
            </a:r>
            <a:r>
              <a:rPr lang="en-IN" dirty="0" err="1"/>
              <a:t>serializer.data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@</a:t>
            </a:r>
            <a:r>
              <a:rPr lang="en-IN" dirty="0" err="1">
                <a:effectLst/>
              </a:rPr>
              <a:t>api_view</a:t>
            </a:r>
            <a:r>
              <a:rPr lang="en-IN" dirty="0">
                <a:effectLst/>
              </a:rPr>
              <a:t>(['GET', 'PUT', 'DELETE'])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28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request.method</a:t>
            </a:r>
            <a:r>
              <a:rPr lang="en-IN" dirty="0"/>
              <a:t> == 'PUT':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serializer</a:t>
            </a:r>
            <a:r>
              <a:rPr lang="en-IN" dirty="0"/>
              <a:t> = </a:t>
            </a:r>
            <a:r>
              <a:rPr lang="en-IN" dirty="0" err="1"/>
              <a:t>SnippetSerializer</a:t>
            </a:r>
            <a:r>
              <a:rPr lang="en-IN" dirty="0"/>
              <a:t>(snippet, data=</a:t>
            </a:r>
            <a:r>
              <a:rPr lang="en-IN" dirty="0" err="1"/>
              <a:t>request.data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if </a:t>
            </a:r>
            <a:r>
              <a:rPr lang="en-IN" dirty="0" err="1"/>
              <a:t>serializer.is_valid</a:t>
            </a:r>
            <a:r>
              <a:rPr lang="en-IN" dirty="0"/>
              <a:t>():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dirty="0" err="1"/>
              <a:t>serializer.save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         return Response(</a:t>
            </a:r>
            <a:r>
              <a:rPr lang="en-IN" dirty="0" err="1"/>
              <a:t>serializer.data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return Response(</a:t>
            </a:r>
            <a:r>
              <a:rPr lang="en-IN" dirty="0" err="1"/>
              <a:t>serializer.errors</a:t>
            </a:r>
            <a:r>
              <a:rPr lang="en-IN" dirty="0"/>
              <a:t>, status=status.HTTP_400_BAD_REQUEST)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request.method</a:t>
            </a:r>
            <a:r>
              <a:rPr lang="en-IN" dirty="0"/>
              <a:t> == 'DELETE':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snippet.delete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     return Response(status=status.HTTP_204_NO_CONTENT)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53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1133</TotalTime>
  <Words>57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Testing our first attempt at a Web API </vt:lpstr>
      <vt:lpstr>To register the model in admin.py</vt:lpstr>
      <vt:lpstr>@api_view(['GET', 'PUT', 'DELETE'])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</dc:creator>
  <cp:lastModifiedBy>Praveen Kumar</cp:lastModifiedBy>
  <cp:revision>81</cp:revision>
  <dcterms:created xsi:type="dcterms:W3CDTF">2019-05-12T06:07:42Z</dcterms:created>
  <dcterms:modified xsi:type="dcterms:W3CDTF">2020-06-27T04:19:51Z</dcterms:modified>
</cp:coreProperties>
</file>