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K</a:t>
            </a:r>
            <a:r>
              <a:rPr lang="en-GB" spc="15" err="1"/>
              <a:t>.</a:t>
            </a:r>
            <a:r>
              <a:rPr lang="en-GB" spc="15"/>
              <a:t>Pravalika</a:t>
            </a:r>
            <a:br>
              <a:rPr lang="en-GB" spc="15" dirty="0"/>
            </a:br>
            <a:r>
              <a:rPr lang="en-GB" spc="15" dirty="0"/>
              <a:t>ID: 21NN1A05F5</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endParaRPr lang="en-IN" dirty="0"/>
          </a:p>
        </p:txBody>
      </p:sp>
      <p:pic>
        <p:nvPicPr>
          <p:cNvPr id="5" name="Picture 4">
            <a:extLst>
              <a:ext uri="{FF2B5EF4-FFF2-40B4-BE49-F238E27FC236}">
                <a16:creationId xmlns:a16="http://schemas.microsoft.com/office/drawing/2014/main" id="{FB7E2AA8-8905-4B77-095E-1354DC45F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62" y="1165651"/>
            <a:ext cx="4686300" cy="495300"/>
          </a:xfrm>
          <a:prstGeom prst="rect">
            <a:avLst/>
          </a:prstGeom>
        </p:spPr>
      </p:pic>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697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K.Pravalika ID: 21NN1A05F5</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Kasu Maneesha</cp:lastModifiedBy>
  <cp:revision>19</cp:revision>
  <dcterms:created xsi:type="dcterms:W3CDTF">2024-06-03T05:48:59Z</dcterms:created>
  <dcterms:modified xsi:type="dcterms:W3CDTF">2024-06-24T16:04:45Z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