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931008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 rot="572047">
            <a:off x="1833147" y="2861169"/>
            <a:ext cx="7018925" cy="1615439"/>
          </a:xfrm>
          <a:prstGeom prst="rect"/>
          <a:noFill/>
        </p:spPr>
        <p:txBody>
          <a:bodyPr rtlCol="0" wrap="square">
            <a:spAutoFit/>
          </a:bodyPr>
          <a:p>
            <a:r>
              <a:rPr b="1" sz="2000" lang="en-US"/>
              <a:t>STUDENT NAME:</a:t>
            </a:r>
            <a:r>
              <a:rPr b="1" sz="2000" lang="en-US"/>
              <a:t> </a:t>
            </a:r>
            <a:r>
              <a:rPr b="1" sz="2000" lang="en-US"/>
              <a:t> </a:t>
            </a:r>
            <a:r>
              <a:rPr b="1" sz="2000" lang="en-US"/>
              <a:t>P</a:t>
            </a:r>
            <a:r>
              <a:rPr b="1" sz="2000" lang="en-US"/>
              <a:t> </a:t>
            </a:r>
            <a:r>
              <a:rPr b="1" sz="2000" lang="en-US"/>
              <a:t>P</a:t>
            </a:r>
            <a:r>
              <a:rPr b="1" sz="2000" lang="en-US"/>
              <a:t>r</a:t>
            </a:r>
            <a:r>
              <a:rPr b="1" sz="2000" lang="en-US"/>
              <a:t>a</a:t>
            </a:r>
            <a:r>
              <a:rPr b="1" sz="2000" lang="en-US"/>
              <a:t>v</a:t>
            </a:r>
            <a:r>
              <a:rPr b="1" sz="2000" lang="en-US"/>
              <a:t>e</a:t>
            </a:r>
            <a:r>
              <a:rPr b="1" sz="2000" lang="en-US"/>
              <a:t>en </a:t>
            </a:r>
            <a:r>
              <a:rPr b="1" sz="2000" lang="en-US"/>
              <a:t>Kumar </a:t>
            </a:r>
            <a:endParaRPr b="1" dirty="0" sz="2400" lang="en-US"/>
          </a:p>
          <a:p>
            <a:r>
              <a:rPr b="1" dirty="0" sz="2000" lang="en-US"/>
              <a:t>REGISTER NO:</a:t>
            </a:r>
            <a:r>
              <a:rPr b="1" dirty="0" sz="2000" lang="en-US"/>
              <a:t> </a:t>
            </a:r>
            <a:r>
              <a:rPr b="1" dirty="0" sz="2000" lang="en-US"/>
              <a:t>3</a:t>
            </a:r>
            <a:r>
              <a:rPr b="1" dirty="0" sz="2000" lang="en-US"/>
              <a:t>1</a:t>
            </a:r>
            <a:r>
              <a:rPr b="1" dirty="0" sz="2000" lang="en-US"/>
              <a:t>2</a:t>
            </a:r>
            <a:r>
              <a:rPr b="1" dirty="0" sz="2000" lang="en-US"/>
              <a:t>2</a:t>
            </a:r>
            <a:r>
              <a:rPr b="1" dirty="0" sz="2000" lang="en-US"/>
              <a:t>1</a:t>
            </a:r>
            <a:r>
              <a:rPr b="1" dirty="0" sz="2000" lang="en-US"/>
              <a:t>3</a:t>
            </a:r>
            <a:r>
              <a:rPr b="1" dirty="0" sz="2000" lang="en-US"/>
              <a:t>1</a:t>
            </a:r>
            <a:r>
              <a:rPr b="1" dirty="0" sz="2000" lang="en-US"/>
              <a:t>7</a:t>
            </a:r>
            <a:r>
              <a:rPr b="1" dirty="0" sz="2000" lang="en-US"/>
              <a:t>1</a:t>
            </a:r>
            <a:r>
              <a:rPr b="1" dirty="0" sz="2000" lang="en-US"/>
              <a:t>,</a:t>
            </a:r>
            <a:r>
              <a:rPr b="1" dirty="0" sz="2000" lang="en-US"/>
              <a:t> </a:t>
            </a:r>
            <a:r>
              <a:rPr b="1" dirty="0" sz="2000" lang="en-US"/>
              <a:t>u</a:t>
            </a:r>
            <a:r>
              <a:rPr b="1" dirty="0" sz="2000" lang="en-US"/>
              <a:t>n</a:t>
            </a:r>
            <a:r>
              <a:rPr b="1" dirty="0" sz="2000" lang="en-US"/>
              <a:t>m</a:t>
            </a:r>
            <a:r>
              <a:rPr b="1" dirty="0" sz="2000" lang="en-US"/>
              <a:t>1</a:t>
            </a:r>
            <a:r>
              <a:rPr b="1" dirty="0" sz="2000" lang="en-US"/>
              <a:t>4</a:t>
            </a:r>
            <a:r>
              <a:rPr b="1" dirty="0" sz="2000" lang="en-US"/>
              <a:t>5</a:t>
            </a:r>
            <a:r>
              <a:rPr b="1" dirty="0" sz="2000" lang="en-US"/>
              <a:t>5</a:t>
            </a:r>
            <a:r>
              <a:rPr b="1" dirty="0" sz="2000" lang="en-US"/>
              <a:t>2</a:t>
            </a:r>
            <a:r>
              <a:rPr b="1" dirty="0" sz="2000" lang="en-US"/>
              <a:t>5</a:t>
            </a:r>
            <a:r>
              <a:rPr b="1" dirty="0" sz="2000" lang="en-US"/>
              <a:t>1</a:t>
            </a:r>
            <a:r>
              <a:rPr b="1" dirty="0" sz="2000" lang="en-US"/>
              <a:t>1</a:t>
            </a:r>
            <a:r>
              <a:rPr b="1" dirty="0" sz="2000" lang="en-US"/>
              <a:t>2</a:t>
            </a:r>
            <a:r>
              <a:rPr b="1" dirty="0" sz="2000" lang="en-US"/>
              <a:t>2</a:t>
            </a:r>
            <a:r>
              <a:rPr b="1" dirty="0" sz="2000" lang="en-US"/>
              <a:t>3</a:t>
            </a:r>
            <a:r>
              <a:rPr b="1" dirty="0" sz="2000" lang="en-US"/>
              <a:t>1</a:t>
            </a:r>
            <a:r>
              <a:rPr b="1" dirty="0" sz="2000" lang="en-US"/>
              <a:t>4</a:t>
            </a:r>
            <a:endParaRPr b="1" dirty="0" sz="2400" lang="en-US"/>
          </a:p>
          <a:p>
            <a:r>
              <a:rPr b="1" dirty="0" sz="2000" lang="en-US"/>
              <a:t>DEPARTMENT:</a:t>
            </a:r>
            <a:r>
              <a:rPr b="1" dirty="0" sz="2000" lang="en-US"/>
              <a:t> </a:t>
            </a:r>
            <a:r>
              <a:rPr b="1" dirty="0" sz="2000" lang="en-US"/>
              <a:t>B</a:t>
            </a:r>
            <a:r>
              <a:rPr b="1" dirty="0" sz="2000" lang="en-US"/>
              <a:t>.</a:t>
            </a:r>
            <a:r>
              <a:rPr b="1" dirty="0" sz="2000" lang="en-US"/>
              <a:t>c</a:t>
            </a:r>
            <a:r>
              <a:rPr b="1" dirty="0" sz="2000" lang="en-US"/>
              <a:t>o</a:t>
            </a:r>
            <a:r>
              <a:rPr b="1" dirty="0" sz="2000" lang="en-US"/>
              <a:t>m</a:t>
            </a:r>
            <a:r>
              <a:rPr b="1" dirty="0" sz="2000" lang="en-US"/>
              <a:t>(</a:t>
            </a:r>
            <a:r>
              <a:rPr b="1" dirty="0" sz="2000" lang="en-US"/>
              <a:t>a</a:t>
            </a:r>
            <a:r>
              <a:rPr b="1" dirty="0" sz="2000" lang="en-US"/>
              <a:t>c</a:t>
            </a:r>
            <a:r>
              <a:rPr b="1" dirty="0" sz="2000" lang="en-US"/>
              <a:t>c</a:t>
            </a:r>
            <a:r>
              <a:rPr b="1" dirty="0" sz="2000" lang="en-US"/>
              <a:t>ounting </a:t>
            </a:r>
            <a:r>
              <a:rPr b="1" dirty="0" sz="2000" lang="en-US"/>
              <a:t>and </a:t>
            </a:r>
            <a:r>
              <a:rPr b="1" dirty="0" sz="2000" lang="en-US"/>
              <a:t>f</a:t>
            </a:r>
            <a:r>
              <a:rPr b="1" dirty="0" sz="2000" lang="en-US"/>
              <a:t>i</a:t>
            </a:r>
            <a:r>
              <a:rPr b="1" dirty="0" sz="2000" lang="en-US"/>
              <a:t>nance</a:t>
            </a:r>
            <a:r>
              <a:rPr b="1" dirty="0" sz="2000" lang="en-US"/>
              <a:t>)</a:t>
            </a:r>
            <a:endParaRPr b="1" dirty="0" sz="2400" lang="en-US"/>
          </a:p>
          <a:p>
            <a:r>
              <a:rPr b="1" dirty="0" sz="2000" lang="en-US"/>
              <a:t>COLLEGE</a:t>
            </a:r>
            <a:r>
              <a:rPr b="1" dirty="0" sz="2000" lang="en-US"/>
              <a:t>:</a:t>
            </a:r>
            <a:r>
              <a:rPr b="1" dirty="0" sz="2000" lang="en-US"/>
              <a:t> </a:t>
            </a:r>
            <a:r>
              <a:rPr b="1" dirty="0" sz="2000" lang="en-US"/>
              <a:t>T</a:t>
            </a:r>
            <a:r>
              <a:rPr b="1" dirty="0" sz="2000" lang="en-US"/>
              <a:t>a</a:t>
            </a:r>
            <a:r>
              <a:rPr b="1" dirty="0" sz="2000" lang="en-US"/>
              <a:t>g</a:t>
            </a:r>
            <a:r>
              <a:rPr b="1" dirty="0" sz="2000" lang="en-US"/>
              <a:t>ore </a:t>
            </a:r>
            <a:r>
              <a:rPr b="1" dirty="0" sz="2000" lang="en-US"/>
              <a:t>college </a:t>
            </a:r>
            <a:r>
              <a:rPr b="1" dirty="0" sz="2000" lang="en-US"/>
              <a:t>of</a:t>
            </a:r>
            <a:r>
              <a:rPr b="1" dirty="0" sz="2000" lang="en-US"/>
              <a:t> </a:t>
            </a:r>
            <a:r>
              <a:rPr b="1" dirty="0" sz="2000" lang="en-US"/>
              <a:t>a</a:t>
            </a:r>
            <a:r>
              <a:rPr b="1" dirty="0" sz="2000" lang="en-US"/>
              <a:t>r</a:t>
            </a:r>
            <a:r>
              <a:rPr b="1" dirty="0" sz="2000" lang="en-US"/>
              <a:t>t</a:t>
            </a:r>
            <a:r>
              <a:rPr b="1" dirty="0" sz="2000" lang="en-US"/>
              <a:t>s </a:t>
            </a:r>
            <a:r>
              <a:rPr b="1" dirty="0" sz="2000" lang="en-US"/>
              <a:t>and </a:t>
            </a:r>
            <a:r>
              <a:rPr b="1" dirty="0" sz="2000" lang="en-US"/>
              <a:t>science </a:t>
            </a:r>
            <a:endParaRPr b="1" dirty="0" sz="2400" lang="en-US"/>
          </a:p>
          <a:p>
            <a:r>
              <a:rPr b="1" dirty="0" sz="2000" lang="en-US"/>
              <a:t>           </a:t>
            </a:r>
            <a:endParaRPr b="1"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"/>
          <p:cNvSpPr txBox="1"/>
          <p:nvPr/>
        </p:nvSpPr>
        <p:spPr>
          <a:xfrm>
            <a:off x="837113" y="1946760"/>
            <a:ext cx="6413131" cy="2606040"/>
          </a:xfrm>
          <a:prstGeom prst="rect"/>
        </p:spPr>
        <p:txBody>
          <a:bodyPr rtlCol="0" wrap="square">
            <a:spAutoFit/>
          </a:bodyPr>
          <a:p>
            <a:r>
              <a:rPr altLang="en-US" sz="2800" lang="en-IN">
                <a:solidFill>
                  <a:srgbClr val="000000"/>
                </a:solidFill>
              </a:rPr>
              <a:t>✓</a:t>
            </a:r>
            <a:r>
              <a:rPr altLang="en-US" b="1" sz="2800" lang="en-US">
                <a:solidFill>
                  <a:srgbClr val="000000"/>
                </a:solidFill>
              </a:rPr>
              <a:t>T</a:t>
            </a:r>
            <a:r>
              <a:rPr altLang="en-US" b="1" sz="2800" lang="en-US">
                <a:solidFill>
                  <a:srgbClr val="000000"/>
                </a:solidFill>
              </a:rPr>
              <a:t>r</a:t>
            </a:r>
            <a:r>
              <a:rPr altLang="en-US" b="1" sz="2800" lang="en-US">
                <a:solidFill>
                  <a:srgbClr val="000000"/>
                </a:solidFill>
              </a:rPr>
              <a:t>e</a:t>
            </a:r>
            <a:r>
              <a:rPr altLang="en-US" b="1" sz="2800" lang="en-US">
                <a:solidFill>
                  <a:srgbClr val="000000"/>
                </a:solidFill>
              </a:rPr>
              <a:t>n</a:t>
            </a:r>
            <a:r>
              <a:rPr altLang="en-US" b="1" sz="2800" lang="en-US">
                <a:solidFill>
                  <a:srgbClr val="000000"/>
                </a:solidFill>
              </a:rPr>
              <a:t>d</a:t>
            </a:r>
            <a:r>
              <a:rPr altLang="en-US" b="1" sz="2800" lang="en-US">
                <a:solidFill>
                  <a:srgbClr val="000000"/>
                </a:solidFill>
              </a:rPr>
              <a:t> </a:t>
            </a:r>
            <a:r>
              <a:rPr altLang="en-US" b="1" sz="2800" lang="en-US">
                <a:solidFill>
                  <a:srgbClr val="000000"/>
                </a:solidFill>
              </a:rPr>
              <a:t>A</a:t>
            </a:r>
            <a:r>
              <a:rPr altLang="en-US" b="1" sz="2800" lang="en-US">
                <a:solidFill>
                  <a:srgbClr val="000000"/>
                </a:solidFill>
              </a:rPr>
              <a:t>n</a:t>
            </a:r>
            <a:r>
              <a:rPr altLang="en-US" b="1" sz="2800" lang="en-US">
                <a:solidFill>
                  <a:srgbClr val="000000"/>
                </a:solidFill>
              </a:rPr>
              <a:t>a</a:t>
            </a:r>
            <a:r>
              <a:rPr altLang="en-US" b="1" sz="2800" lang="en-US">
                <a:solidFill>
                  <a:srgbClr val="000000"/>
                </a:solidFill>
              </a:rPr>
              <a:t>l</a:t>
            </a:r>
            <a:r>
              <a:rPr altLang="en-US" b="1" sz="2800" lang="en-US">
                <a:solidFill>
                  <a:srgbClr val="000000"/>
                </a:solidFill>
              </a:rPr>
              <a:t>ysis</a:t>
            </a:r>
            <a:r>
              <a:rPr altLang="en-US" b="1" sz="2800" lang="en-US">
                <a:solidFill>
                  <a:srgbClr val="000000"/>
                </a:solidFill>
              </a:rPr>
              <a:t>:</a:t>
            </a:r>
            <a:r>
              <a:rPr altLang="en-US" b="1" sz="2800" lang="en-US">
                <a:solidFill>
                  <a:srgbClr val="000000"/>
                </a:solidFill>
              </a:rPr>
              <a:t> </a:t>
            </a:r>
            <a:r>
              <a:rPr altLang="en-US" b="1" sz="2800" lang="en-US">
                <a:solidFill>
                  <a:srgbClr val="000000"/>
                </a:solidFill>
              </a:rPr>
              <a:t>u</a:t>
            </a:r>
            <a:r>
              <a:rPr altLang="en-US" b="1" sz="2800" lang="en-US">
                <a:solidFill>
                  <a:srgbClr val="000000"/>
                </a:solidFill>
              </a:rPr>
              <a:t>s</a:t>
            </a:r>
            <a:r>
              <a:rPr altLang="en-US" b="1" sz="2800" lang="en-US">
                <a:solidFill>
                  <a:srgbClr val="000000"/>
                </a:solidFill>
              </a:rPr>
              <a:t>e</a:t>
            </a:r>
            <a:r>
              <a:rPr altLang="en-US" b="1" sz="2800" lang="en-US">
                <a:solidFill>
                  <a:srgbClr val="000000"/>
                </a:solidFill>
              </a:rPr>
              <a:t> </a:t>
            </a:r>
            <a:r>
              <a:rPr altLang="en-US" b="1" sz="2800" lang="en-US">
                <a:solidFill>
                  <a:srgbClr val="000000"/>
                </a:solidFill>
              </a:rPr>
              <a:t>t</a:t>
            </a:r>
            <a:r>
              <a:rPr altLang="en-US" b="1" sz="2800" lang="en-US">
                <a:solidFill>
                  <a:srgbClr val="000000"/>
                </a:solidFill>
              </a:rPr>
              <a:t>i</a:t>
            </a:r>
            <a:r>
              <a:rPr altLang="en-US" b="1" sz="2800" lang="en-US">
                <a:solidFill>
                  <a:srgbClr val="000000"/>
                </a:solidFill>
              </a:rPr>
              <a:t>m</a:t>
            </a:r>
            <a:r>
              <a:rPr altLang="en-US" b="1" sz="2800" lang="en-US">
                <a:solidFill>
                  <a:srgbClr val="000000"/>
                </a:solidFill>
              </a:rPr>
              <a:t>e</a:t>
            </a:r>
            <a:r>
              <a:rPr altLang="en-US" b="1" sz="2800" lang="en-US">
                <a:solidFill>
                  <a:srgbClr val="000000"/>
                </a:solidFill>
              </a:rPr>
              <a:t> </a:t>
            </a:r>
            <a:r>
              <a:rPr altLang="en-US" b="1" sz="2800" lang="en-US">
                <a:solidFill>
                  <a:srgbClr val="000000"/>
                </a:solidFill>
              </a:rPr>
              <a:t>s</a:t>
            </a:r>
            <a:r>
              <a:rPr altLang="en-US" b="1" sz="2800" lang="en-US">
                <a:solidFill>
                  <a:srgbClr val="000000"/>
                </a:solidFill>
              </a:rPr>
              <a:t>e</a:t>
            </a:r>
            <a:r>
              <a:rPr altLang="en-US" b="1" sz="2800" lang="en-US">
                <a:solidFill>
                  <a:srgbClr val="000000"/>
                </a:solidFill>
              </a:rPr>
              <a:t>r</a:t>
            </a:r>
            <a:r>
              <a:rPr altLang="en-US" b="1" sz="2800" lang="en-US">
                <a:solidFill>
                  <a:srgbClr val="000000"/>
                </a:solidFill>
              </a:rPr>
              <a:t>ies </a:t>
            </a:r>
            <a:r>
              <a:rPr altLang="en-US" b="1" sz="2800" lang="en-US">
                <a:solidFill>
                  <a:srgbClr val="000000"/>
                </a:solidFill>
              </a:rPr>
              <a:t>a</a:t>
            </a:r>
            <a:r>
              <a:rPr altLang="en-US" b="1" sz="2800" lang="en-US">
                <a:solidFill>
                  <a:srgbClr val="000000"/>
                </a:solidFill>
              </a:rPr>
              <a:t>nalysis </a:t>
            </a:r>
            <a:r>
              <a:rPr altLang="en-US" b="1" sz="2800" lang="en-US">
                <a:solidFill>
                  <a:srgbClr val="000000"/>
                </a:solidFill>
              </a:rPr>
              <a:t>t</a:t>
            </a:r>
            <a:r>
              <a:rPr altLang="en-US" b="1" sz="2800" lang="en-US">
                <a:solidFill>
                  <a:srgbClr val="000000"/>
                </a:solidFill>
              </a:rPr>
              <a:t>o</a:t>
            </a:r>
            <a:r>
              <a:rPr altLang="en-US" b="1" sz="2800" lang="en-US">
                <a:solidFill>
                  <a:srgbClr val="000000"/>
                </a:solidFill>
              </a:rPr>
              <a:t> </a:t>
            </a:r>
            <a:r>
              <a:rPr altLang="en-US" b="1" sz="2800" lang="en-US">
                <a:solidFill>
                  <a:srgbClr val="000000"/>
                </a:solidFill>
              </a:rPr>
              <a:t>t</a:t>
            </a:r>
            <a:r>
              <a:rPr altLang="en-US" b="1" sz="2800" lang="en-US">
                <a:solidFill>
                  <a:srgbClr val="000000"/>
                </a:solidFill>
              </a:rPr>
              <a:t>r</a:t>
            </a:r>
            <a:r>
              <a:rPr altLang="en-US" b="1" sz="2800" lang="en-US">
                <a:solidFill>
                  <a:srgbClr val="000000"/>
                </a:solidFill>
              </a:rPr>
              <a:t>a</a:t>
            </a:r>
            <a:r>
              <a:rPr altLang="en-US" b="1" sz="2800" lang="en-US">
                <a:solidFill>
                  <a:srgbClr val="000000"/>
                </a:solidFill>
              </a:rPr>
              <a:t>c</a:t>
            </a:r>
            <a:r>
              <a:rPr altLang="en-US" b="1" sz="2800" lang="en-US">
                <a:solidFill>
                  <a:srgbClr val="000000"/>
                </a:solidFill>
              </a:rPr>
              <a:t>k</a:t>
            </a:r>
            <a:r>
              <a:rPr altLang="en-US" b="1" sz="2800" lang="en-US">
                <a:solidFill>
                  <a:srgbClr val="000000"/>
                </a:solidFill>
              </a:rPr>
              <a:t> </a:t>
            </a:r>
            <a:r>
              <a:rPr altLang="en-US" b="1" sz="2800" lang="en-US">
                <a:solidFill>
                  <a:srgbClr val="000000"/>
                </a:solidFill>
              </a:rPr>
              <a:t>p</a:t>
            </a:r>
            <a:r>
              <a:rPr altLang="en-US" b="1" sz="2800" lang="en-US">
                <a:solidFill>
                  <a:srgbClr val="000000"/>
                </a:solidFill>
              </a:rPr>
              <a:t>e</a:t>
            </a:r>
            <a:r>
              <a:rPr altLang="en-US" b="1" sz="2800" lang="en-US">
                <a:solidFill>
                  <a:srgbClr val="000000"/>
                </a:solidFill>
              </a:rPr>
              <a:t>r</a:t>
            </a:r>
            <a:r>
              <a:rPr altLang="en-US" b="1" sz="2800" lang="en-US">
                <a:solidFill>
                  <a:srgbClr val="000000"/>
                </a:solidFill>
              </a:rPr>
              <a:t>formance </a:t>
            </a:r>
            <a:r>
              <a:rPr altLang="en-US" b="1" sz="2800" lang="en-US">
                <a:solidFill>
                  <a:srgbClr val="000000"/>
                </a:solidFill>
              </a:rPr>
              <a:t>c</a:t>
            </a:r>
            <a:r>
              <a:rPr altLang="en-US" b="1" sz="2800" lang="en-US">
                <a:solidFill>
                  <a:srgbClr val="000000"/>
                </a:solidFill>
              </a:rPr>
              <a:t>h</a:t>
            </a:r>
            <a:r>
              <a:rPr altLang="en-US" b="1" sz="2800" lang="en-US">
                <a:solidFill>
                  <a:srgbClr val="000000"/>
                </a:solidFill>
              </a:rPr>
              <a:t>a</a:t>
            </a:r>
            <a:r>
              <a:rPr altLang="en-US" b="1" sz="2800" lang="en-US">
                <a:solidFill>
                  <a:srgbClr val="000000"/>
                </a:solidFill>
              </a:rPr>
              <a:t>n</a:t>
            </a:r>
            <a:r>
              <a:rPr altLang="en-US" b="1" sz="2800" lang="en-US">
                <a:solidFill>
                  <a:srgbClr val="000000"/>
                </a:solidFill>
              </a:rPr>
              <a:t>g</a:t>
            </a:r>
            <a:r>
              <a:rPr altLang="en-US" b="1" sz="2800" lang="en-US">
                <a:solidFill>
                  <a:srgbClr val="000000"/>
                </a:solidFill>
              </a:rPr>
              <a:t>e</a:t>
            </a:r>
            <a:r>
              <a:rPr altLang="en-US" b="1" sz="2800" lang="en-US">
                <a:solidFill>
                  <a:srgbClr val="000000"/>
                </a:solidFill>
              </a:rPr>
              <a:t>s</a:t>
            </a:r>
            <a:r>
              <a:rPr altLang="en-US" b="1" sz="2800" lang="en-US">
                <a:solidFill>
                  <a:srgbClr val="000000"/>
                </a:solidFill>
              </a:rPr>
              <a:t> </a:t>
            </a:r>
            <a:r>
              <a:rPr altLang="en-US" b="1" sz="2800" lang="en-US">
                <a:solidFill>
                  <a:srgbClr val="000000"/>
                </a:solidFill>
              </a:rPr>
              <a:t>o</a:t>
            </a:r>
            <a:r>
              <a:rPr altLang="en-US" b="1" sz="2800" lang="en-US">
                <a:solidFill>
                  <a:srgbClr val="000000"/>
                </a:solidFill>
              </a:rPr>
              <a:t>v</a:t>
            </a:r>
            <a:r>
              <a:rPr altLang="en-US" b="1" sz="2800" lang="en-US">
                <a:solidFill>
                  <a:srgbClr val="000000"/>
                </a:solidFill>
              </a:rPr>
              <a:t>e</a:t>
            </a:r>
            <a:r>
              <a:rPr altLang="en-US" b="1" sz="2800" lang="en-US">
                <a:solidFill>
                  <a:srgbClr val="000000"/>
                </a:solidFill>
              </a:rPr>
              <a:t>r</a:t>
            </a:r>
            <a:r>
              <a:rPr altLang="en-US" b="1" sz="2800" lang="en-US">
                <a:solidFill>
                  <a:srgbClr val="000000"/>
                </a:solidFill>
              </a:rPr>
              <a:t> </a:t>
            </a:r>
            <a:r>
              <a:rPr altLang="en-US" b="1" sz="2800" lang="en-US">
                <a:solidFill>
                  <a:srgbClr val="000000"/>
                </a:solidFill>
              </a:rPr>
              <a:t>t</a:t>
            </a:r>
            <a:r>
              <a:rPr altLang="en-US" b="1" sz="2800" lang="en-US">
                <a:solidFill>
                  <a:srgbClr val="000000"/>
                </a:solidFill>
              </a:rPr>
              <a:t>i</a:t>
            </a:r>
            <a:r>
              <a:rPr altLang="en-US" b="1" sz="2800" lang="en-US">
                <a:solidFill>
                  <a:srgbClr val="000000"/>
                </a:solidFill>
              </a:rPr>
              <a:t>m</a:t>
            </a:r>
            <a:r>
              <a:rPr altLang="en-US" b="1" sz="2800" lang="en-US">
                <a:solidFill>
                  <a:srgbClr val="000000"/>
                </a:solidFill>
              </a:rPr>
              <a:t>e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US" b="1" sz="2800" lang="en-IN">
                <a:solidFill>
                  <a:srgbClr val="000000"/>
                </a:solidFill>
              </a:rPr>
              <a:t>✓</a:t>
            </a:r>
            <a:r>
              <a:rPr altLang="en-US" b="1" sz="2800" lang="en-US">
                <a:solidFill>
                  <a:srgbClr val="000000"/>
                </a:solidFill>
              </a:rPr>
              <a:t> </a:t>
            </a:r>
            <a:r>
              <a:rPr altLang="en-US" b="1" sz="2800" lang="en-US">
                <a:solidFill>
                  <a:srgbClr val="000000"/>
                </a:solidFill>
              </a:rPr>
              <a:t>c</a:t>
            </a:r>
            <a:r>
              <a:rPr altLang="en-US" b="1" sz="2800" lang="en-US">
                <a:solidFill>
                  <a:srgbClr val="000000"/>
                </a:solidFill>
              </a:rPr>
              <a:t>o</a:t>
            </a:r>
            <a:r>
              <a:rPr altLang="en-US" b="1" sz="2800" lang="en-US">
                <a:solidFill>
                  <a:srgbClr val="000000"/>
                </a:solidFill>
              </a:rPr>
              <a:t>m</a:t>
            </a:r>
            <a:r>
              <a:rPr altLang="en-US" b="1" sz="2800" lang="en-US">
                <a:solidFill>
                  <a:srgbClr val="000000"/>
                </a:solidFill>
              </a:rPr>
              <a:t>p</a:t>
            </a:r>
            <a:r>
              <a:rPr altLang="en-US" b="1" sz="2800" lang="en-US">
                <a:solidFill>
                  <a:srgbClr val="000000"/>
                </a:solidFill>
              </a:rPr>
              <a:t>a</a:t>
            </a:r>
            <a:r>
              <a:rPr altLang="en-US" b="1" sz="2800" lang="en-US">
                <a:solidFill>
                  <a:srgbClr val="000000"/>
                </a:solidFill>
              </a:rPr>
              <a:t>r</a:t>
            </a:r>
            <a:r>
              <a:rPr altLang="en-US" b="1" sz="2800" lang="en-US">
                <a:solidFill>
                  <a:srgbClr val="000000"/>
                </a:solidFill>
              </a:rPr>
              <a:t>a</a:t>
            </a:r>
            <a:r>
              <a:rPr altLang="en-US" b="1" sz="2800" lang="en-US">
                <a:solidFill>
                  <a:srgbClr val="000000"/>
                </a:solidFill>
              </a:rPr>
              <a:t>tive </a:t>
            </a:r>
            <a:r>
              <a:rPr altLang="en-US" b="1" sz="2800" lang="en-US">
                <a:solidFill>
                  <a:srgbClr val="000000"/>
                </a:solidFill>
              </a:rPr>
              <a:t>a</a:t>
            </a:r>
            <a:r>
              <a:rPr altLang="en-US" b="1" sz="2800" lang="en-US">
                <a:solidFill>
                  <a:srgbClr val="000000"/>
                </a:solidFill>
              </a:rPr>
              <a:t>nalysis</a:t>
            </a:r>
            <a:r>
              <a:rPr altLang="en-US" b="1" sz="2800" lang="en-US">
                <a:solidFill>
                  <a:srgbClr val="000000"/>
                </a:solidFill>
              </a:rPr>
              <a:t>:</a:t>
            </a:r>
            <a:r>
              <a:rPr altLang="en-US" b="1" sz="2800" lang="en-US">
                <a:solidFill>
                  <a:srgbClr val="000000"/>
                </a:solidFill>
              </a:rPr>
              <a:t>c</a:t>
            </a:r>
            <a:r>
              <a:rPr altLang="en-US" b="1" sz="2800" lang="en-US">
                <a:solidFill>
                  <a:srgbClr val="000000"/>
                </a:solidFill>
              </a:rPr>
              <a:t>o</a:t>
            </a:r>
            <a:r>
              <a:rPr altLang="en-US" b="1" sz="2800" lang="en-US">
                <a:solidFill>
                  <a:srgbClr val="000000"/>
                </a:solidFill>
              </a:rPr>
              <a:t>m</a:t>
            </a:r>
            <a:r>
              <a:rPr altLang="en-US" b="1" sz="2800" lang="en-US">
                <a:solidFill>
                  <a:srgbClr val="000000"/>
                </a:solidFill>
              </a:rPr>
              <a:t>p</a:t>
            </a:r>
            <a:r>
              <a:rPr altLang="en-US" b="1" sz="2800" lang="en-US">
                <a:solidFill>
                  <a:srgbClr val="000000"/>
                </a:solidFill>
              </a:rPr>
              <a:t>a</a:t>
            </a:r>
            <a:r>
              <a:rPr altLang="en-US" b="1" sz="2800" lang="en-US">
                <a:solidFill>
                  <a:srgbClr val="000000"/>
                </a:solidFill>
              </a:rPr>
              <a:t>r</a:t>
            </a:r>
            <a:r>
              <a:rPr altLang="en-US" b="1" sz="2800" lang="en-US">
                <a:solidFill>
                  <a:srgbClr val="000000"/>
                </a:solidFill>
              </a:rPr>
              <a:t>e</a:t>
            </a:r>
            <a:r>
              <a:rPr altLang="en-US" b="1" sz="2800" lang="en-US">
                <a:solidFill>
                  <a:srgbClr val="000000"/>
                </a:solidFill>
              </a:rPr>
              <a:t> </a:t>
            </a:r>
            <a:r>
              <a:rPr altLang="en-US" b="1" sz="2800" lang="en-US">
                <a:solidFill>
                  <a:srgbClr val="000000"/>
                </a:solidFill>
              </a:rPr>
              <a:t>i</a:t>
            </a:r>
            <a:r>
              <a:rPr altLang="en-US" b="1" sz="2800" lang="en-US">
                <a:solidFill>
                  <a:srgbClr val="000000"/>
                </a:solidFill>
              </a:rPr>
              <a:t>n</a:t>
            </a:r>
            <a:r>
              <a:rPr altLang="en-US" b="1" sz="2800" lang="en-US">
                <a:solidFill>
                  <a:srgbClr val="000000"/>
                </a:solidFill>
              </a:rPr>
              <a:t>d</a:t>
            </a:r>
            <a:r>
              <a:rPr altLang="en-US" b="1" sz="2800" lang="en-US">
                <a:solidFill>
                  <a:srgbClr val="000000"/>
                </a:solidFill>
              </a:rPr>
              <a:t>i</a:t>
            </a:r>
            <a:r>
              <a:rPr altLang="en-US" b="1" sz="2800" lang="en-US">
                <a:solidFill>
                  <a:srgbClr val="000000"/>
                </a:solidFill>
              </a:rPr>
              <a:t>v</a:t>
            </a:r>
            <a:r>
              <a:rPr altLang="en-US" b="1" sz="2800" lang="en-US">
                <a:solidFill>
                  <a:srgbClr val="000000"/>
                </a:solidFill>
              </a:rPr>
              <a:t>idual </a:t>
            </a:r>
            <a:r>
              <a:rPr altLang="en-US" b="1" sz="2800" lang="en-US">
                <a:solidFill>
                  <a:srgbClr val="000000"/>
                </a:solidFill>
              </a:rPr>
              <a:t>a</a:t>
            </a:r>
            <a:r>
              <a:rPr altLang="en-US" b="1" sz="2800" lang="en-US">
                <a:solidFill>
                  <a:srgbClr val="000000"/>
                </a:solidFill>
              </a:rPr>
              <a:t>n</a:t>
            </a:r>
            <a:r>
              <a:rPr altLang="en-US" b="1" sz="2800" lang="en-US">
                <a:solidFill>
                  <a:srgbClr val="000000"/>
                </a:solidFill>
              </a:rPr>
              <a:t>d</a:t>
            </a:r>
            <a:r>
              <a:rPr altLang="en-US" b="1" sz="2800" lang="en-US">
                <a:solidFill>
                  <a:srgbClr val="000000"/>
                </a:solidFill>
              </a:rPr>
              <a:t> </a:t>
            </a:r>
            <a:r>
              <a:rPr altLang="en-US" b="1" sz="2800" lang="en-US">
                <a:solidFill>
                  <a:srgbClr val="000000"/>
                </a:solidFill>
              </a:rPr>
              <a:t>t</a:t>
            </a:r>
            <a:r>
              <a:rPr altLang="en-US" b="1" sz="2800" lang="en-US">
                <a:solidFill>
                  <a:srgbClr val="000000"/>
                </a:solidFill>
              </a:rPr>
              <a:t>e</a:t>
            </a:r>
            <a:r>
              <a:rPr altLang="en-US" b="1" sz="2800" lang="en-US">
                <a:solidFill>
                  <a:srgbClr val="000000"/>
                </a:solidFill>
              </a:rPr>
              <a:t>a</a:t>
            </a:r>
            <a:r>
              <a:rPr altLang="en-US" b="1" sz="2800" lang="en-US">
                <a:solidFill>
                  <a:srgbClr val="000000"/>
                </a:solidFill>
              </a:rPr>
              <a:t>m </a:t>
            </a:r>
            <a:r>
              <a:rPr altLang="en-US" b="1" sz="2800" lang="en-US">
                <a:solidFill>
                  <a:srgbClr val="000000"/>
                </a:solidFill>
              </a:rPr>
              <a:t>p</a:t>
            </a:r>
            <a:r>
              <a:rPr altLang="en-US" b="1" sz="2800" lang="en-US">
                <a:solidFill>
                  <a:srgbClr val="000000"/>
                </a:solidFill>
              </a:rPr>
              <a:t>e</a:t>
            </a:r>
            <a:r>
              <a:rPr altLang="en-US" b="1" sz="2800" lang="en-US">
                <a:solidFill>
                  <a:srgbClr val="000000"/>
                </a:solidFill>
              </a:rPr>
              <a:t>r</a:t>
            </a:r>
            <a:r>
              <a:rPr altLang="en-US" b="1" sz="2800" lang="en-US">
                <a:solidFill>
                  <a:srgbClr val="000000"/>
                </a:solidFill>
              </a:rPr>
              <a:t>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US" b="1" sz="2800" lang="en-US">
                <a:solidFill>
                  <a:srgbClr val="000000"/>
                </a:solidFill>
              </a:rPr>
              <a:t>u</a:t>
            </a:r>
            <a:r>
              <a:rPr altLang="en-US" b="1" sz="2800" lang="en-US">
                <a:solidFill>
                  <a:srgbClr val="000000"/>
                </a:solidFill>
              </a:rPr>
              <a:t>s</a:t>
            </a:r>
            <a:r>
              <a:rPr altLang="en-US" b="1" sz="2800" lang="en-US">
                <a:solidFill>
                  <a:srgbClr val="000000"/>
                </a:solidFill>
              </a:rPr>
              <a:t>i</a:t>
            </a:r>
            <a:r>
              <a:rPr altLang="en-US" b="1" sz="2800" lang="en-US">
                <a:solidFill>
                  <a:srgbClr val="000000"/>
                </a:solidFill>
              </a:rPr>
              <a:t>n</a:t>
            </a:r>
            <a:r>
              <a:rPr altLang="en-US" b="1" sz="2800" lang="en-US">
                <a:solidFill>
                  <a:srgbClr val="000000"/>
                </a:solidFill>
              </a:rPr>
              <a:t>g</a:t>
            </a:r>
            <a:r>
              <a:rPr altLang="en-US" b="1" sz="2800" lang="en-US">
                <a:solidFill>
                  <a:srgbClr val="000000"/>
                </a:solidFill>
              </a:rPr>
              <a:t> </a:t>
            </a:r>
            <a:r>
              <a:rPr altLang="en-US" b="1" sz="2800" lang="en-US">
                <a:solidFill>
                  <a:srgbClr val="000000"/>
                </a:solidFill>
              </a:rPr>
              <a:t>p</a:t>
            </a:r>
            <a:r>
              <a:rPr altLang="en-US" b="1" sz="2800" lang="en-US">
                <a:solidFill>
                  <a:srgbClr val="000000"/>
                </a:solidFill>
              </a:rPr>
              <a:t>i</a:t>
            </a:r>
            <a:r>
              <a:rPr altLang="en-US" b="1" sz="2800" lang="en-US">
                <a:solidFill>
                  <a:srgbClr val="000000"/>
                </a:solidFill>
              </a:rPr>
              <a:t>v</a:t>
            </a:r>
            <a:r>
              <a:rPr altLang="en-US" b="1" sz="2800" lang="en-US">
                <a:solidFill>
                  <a:srgbClr val="000000"/>
                </a:solidFill>
              </a:rPr>
              <a:t>o</a:t>
            </a:r>
            <a:r>
              <a:rPr altLang="en-US" b="1" sz="2800" lang="en-US">
                <a:solidFill>
                  <a:srgbClr val="000000"/>
                </a:solidFill>
              </a:rPr>
              <a:t>t</a:t>
            </a:r>
            <a:r>
              <a:rPr altLang="en-US" b="1" sz="2800" lang="en-US">
                <a:solidFill>
                  <a:srgbClr val="000000"/>
                </a:solidFill>
              </a:rPr>
              <a:t> </a:t>
            </a:r>
            <a:r>
              <a:rPr altLang="en-US" b="1" sz="2800" lang="en-US">
                <a:solidFill>
                  <a:srgbClr val="000000"/>
                </a:solidFill>
              </a:rPr>
              <a:t>t</a:t>
            </a:r>
            <a:r>
              <a:rPr altLang="en-US" b="1" sz="2800" lang="en-US">
                <a:solidFill>
                  <a:srgbClr val="000000"/>
                </a:solidFill>
              </a:rPr>
              <a:t>a</a:t>
            </a:r>
            <a:r>
              <a:rPr altLang="en-US" b="1" sz="2800" lang="en-US">
                <a:solidFill>
                  <a:srgbClr val="000000"/>
                </a:solidFill>
              </a:rPr>
              <a:t>b</a:t>
            </a:r>
            <a:r>
              <a:rPr altLang="en-US" b="1" sz="2800" lang="en-US">
                <a:solidFill>
                  <a:srgbClr val="000000"/>
                </a:solidFill>
              </a:rPr>
              <a:t>l</a:t>
            </a:r>
            <a:r>
              <a:rPr altLang="en-US" b="1" sz="2800" lang="en-US">
                <a:solidFill>
                  <a:srgbClr val="000000"/>
                </a:solidFill>
              </a:rPr>
              <a:t>e</a:t>
            </a:r>
            <a:r>
              <a:rPr altLang="en-US" b="1" sz="2800" lang="en-US">
                <a:solidFill>
                  <a:srgbClr val="000000"/>
                </a:solidFill>
              </a:rPr>
              <a:t>s </a:t>
            </a:r>
            <a:r>
              <a:rPr altLang="en-US" b="1" sz="2800" lang="en-US">
                <a:solidFill>
                  <a:srgbClr val="000000"/>
                </a:solidFill>
              </a:rPr>
              <a:t>a</a:t>
            </a:r>
            <a:r>
              <a:rPr altLang="en-US" b="1" sz="2800" lang="en-US">
                <a:solidFill>
                  <a:srgbClr val="000000"/>
                </a:solidFill>
              </a:rPr>
              <a:t>n</a:t>
            </a:r>
            <a:r>
              <a:rPr altLang="en-US" b="1" sz="2800" lang="en-US">
                <a:solidFill>
                  <a:srgbClr val="000000"/>
                </a:solidFill>
              </a:rPr>
              <a:t>d</a:t>
            </a:r>
            <a:r>
              <a:rPr altLang="en-US" b="1" sz="2800" lang="en-US">
                <a:solidFill>
                  <a:srgbClr val="000000"/>
                </a:solidFill>
              </a:rPr>
              <a:t> </a:t>
            </a:r>
            <a:r>
              <a:rPr altLang="en-US" b="1" sz="2800" lang="en-US">
                <a:solidFill>
                  <a:srgbClr val="000000"/>
                </a:solidFill>
              </a:rPr>
              <a:t>c</a:t>
            </a:r>
            <a:r>
              <a:rPr altLang="en-US" b="1" sz="2800" lang="en-US">
                <a:solidFill>
                  <a:srgbClr val="000000"/>
                </a:solidFill>
              </a:rPr>
              <a:t>h</a:t>
            </a:r>
            <a:r>
              <a:rPr altLang="en-US" b="1" sz="2800" lang="en-US">
                <a:solidFill>
                  <a:srgbClr val="000000"/>
                </a:solidFill>
              </a:rPr>
              <a:t>a</a:t>
            </a:r>
            <a:r>
              <a:rPr altLang="en-US" b="1" sz="2800" lang="en-US">
                <a:solidFill>
                  <a:srgbClr val="000000"/>
                </a:solidFill>
              </a:rPr>
              <a:t>r</a:t>
            </a:r>
            <a:r>
              <a:rPr altLang="en-US" b="1" sz="2800" lang="en-US">
                <a:solidFill>
                  <a:srgbClr val="000000"/>
                </a:solidFill>
              </a:rPr>
              <a:t>t</a:t>
            </a:r>
            <a:r>
              <a:rPr altLang="en-US" b="1"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9" name=""/>
          <p:cNvSpPr txBox="1"/>
          <p:nvPr/>
        </p:nvSpPr>
        <p:spPr>
          <a:xfrm>
            <a:off x="755331" y="2230954"/>
            <a:ext cx="7717312" cy="2606040"/>
          </a:xfrm>
          <a:prstGeom prst="rect"/>
        </p:spPr>
        <p:txBody>
          <a:bodyPr rtlCol="0" wrap="square">
            <a:spAutoFit/>
          </a:bodyPr>
          <a:p>
            <a:r>
              <a:rPr altLang="en-US" sz="2800" lang="en-IN">
                <a:solidFill>
                  <a:srgbClr val="000000"/>
                </a:solidFill>
              </a:rPr>
              <a:t>✓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f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nds</a:t>
            </a:r>
            <a:r>
              <a:rPr altLang="en-US" sz="2800" lang="en-US">
                <a:solidFill>
                  <a:srgbClr val="000000"/>
                </a:solidFill>
              </a:rPr>
              <a:t>: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u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f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ding </a:t>
            </a:r>
            <a:r>
              <a:rPr altLang="en-US" sz="2800" lang="en-US">
                <a:solidFill>
                  <a:srgbClr val="000000"/>
                </a:solidFill>
              </a:rPr>
              <a:t>f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lysis </a:t>
            </a:r>
            <a:r>
              <a:rPr altLang="en-US" sz="2800" lang="en-US">
                <a:solidFill>
                  <a:srgbClr val="000000"/>
                </a:solidFill>
              </a:rPr>
              <a:t>,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u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h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ovement 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e 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formance 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v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US" sz="2800" lang="en-IN">
                <a:solidFill>
                  <a:srgbClr val="000000"/>
                </a:solidFill>
              </a:rPr>
              <a:t>✓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H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g</a:t>
            </a:r>
            <a:r>
              <a:rPr altLang="en-US" sz="2800" lang="en-US">
                <a:solidFill>
                  <a:srgbClr val="000000"/>
                </a:solidFill>
              </a:rPr>
              <a:t>h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form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: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ify 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f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rmance 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h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g 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vement </a:t>
            </a:r>
            <a:r>
              <a:rPr altLang="en-US" sz="2800" lang="en-US">
                <a:solidFill>
                  <a:srgbClr val="000000"/>
                </a:solidFill>
              </a:rPr>
              <a:t>B</a:t>
            </a:r>
            <a:r>
              <a:rPr altLang="en-US" sz="2800" lang="en-US">
                <a:solidFill>
                  <a:srgbClr val="000000"/>
                </a:solidFill>
              </a:rPr>
              <a:t>ased 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h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K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"/>
          <p:cNvSpPr txBox="1"/>
          <p:nvPr/>
        </p:nvSpPr>
        <p:spPr>
          <a:xfrm rot="20572266">
            <a:off x="1380037" y="1731144"/>
            <a:ext cx="7135903" cy="3025140"/>
          </a:xfrm>
          <a:prstGeom prst="rect"/>
        </p:spPr>
        <p:txBody>
          <a:bodyPr rtlCol="0" wrap="square">
            <a:spAutoFit/>
          </a:bodyPr>
          <a:p>
            <a:r>
              <a:rPr altLang="en-US" sz="2800" lang="en-IN">
                <a:solidFill>
                  <a:srgbClr val="000000"/>
                </a:solidFill>
              </a:rPr>
              <a:t>✓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el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lysis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stem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des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ework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uating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mproving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erformance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olidati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performance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alysis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rmed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cision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nce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ivity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loyee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sfaction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676275" y="2221229"/>
            <a:ext cx="8277819" cy="1348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fectively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luate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loyee </a:t>
            </a:r>
            <a:r>
              <a:rPr sz="2800" lang="en-US">
                <a:solidFill>
                  <a:srgbClr val="000000"/>
                </a:solidFill>
              </a:rPr>
              <a:t>performance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any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s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tematic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roach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ysis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ous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trics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4470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altLang="en-US" lang="zh-CN"/>
          </a:p>
        </p:txBody>
      </p:sp>
      <p:sp>
        <p:nvSpPr>
          <p:cNvPr id="1048656" name=""/>
          <p:cNvSpPr txBox="1"/>
          <p:nvPr/>
        </p:nvSpPr>
        <p:spPr>
          <a:xfrm>
            <a:off x="990600" y="2019299"/>
            <a:ext cx="7527377" cy="1348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ect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ate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rehensive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loyee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erformance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alysis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stem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Excel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"/>
          <p:cNvSpPr txBox="1"/>
          <p:nvPr/>
        </p:nvSpPr>
        <p:spPr>
          <a:xfrm>
            <a:off x="1814511" y="1857374"/>
            <a:ext cx="5863220" cy="3444240"/>
          </a:xfrm>
          <a:prstGeom prst="rect"/>
        </p:spPr>
        <p:txBody>
          <a:bodyPr rtlCol="0" wrap="square">
            <a:spAutoFit/>
          </a:bodyPr>
          <a:p>
            <a:r>
              <a:rPr altLang="en-US" sz="2800" lang="en-IN">
                <a:solidFill>
                  <a:srgbClr val="000000"/>
                </a:solidFill>
              </a:rPr>
              <a:t>✓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manager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aluating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erformance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cation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ining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s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ng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tion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ision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r>
              <a:rPr altLang="en-US" sz="2800" lang="en-IN">
                <a:solidFill>
                  <a:srgbClr val="000000"/>
                </a:solidFill>
              </a:rPr>
              <a:t>✓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eive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back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derstand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rea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rovement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"/>
          <p:cNvSpPr txBox="1"/>
          <p:nvPr/>
        </p:nvSpPr>
        <p:spPr>
          <a:xfrm rot="21097602">
            <a:off x="3073961" y="2040049"/>
            <a:ext cx="5015586" cy="38633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olidation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regate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erformance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om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ious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ources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ed </a:t>
            </a:r>
            <a:r>
              <a:rPr sz="2800" lang="en-US">
                <a:solidFill>
                  <a:srgbClr val="000000"/>
                </a:solidFill>
              </a:rPr>
              <a:t>Excel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rkbook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odic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rts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arising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ormance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and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ctio</a:t>
            </a:r>
            <a:r>
              <a:rPr sz="2800" lang="en-US">
                <a:solidFill>
                  <a:srgbClr val="000000"/>
                </a:solidFill>
              </a:rPr>
              <a:t>nable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ights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"/>
          <p:cNvSpPr txBox="1"/>
          <p:nvPr/>
        </p:nvSpPr>
        <p:spPr>
          <a:xfrm>
            <a:off x="755331" y="1610879"/>
            <a:ext cx="7576634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loyee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formation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department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dance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ords 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endance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punctuality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m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1300162" y="2019300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"/>
          <p:cNvSpPr txBox="1"/>
          <p:nvPr/>
        </p:nvSpPr>
        <p:spPr>
          <a:xfrm rot="21032184">
            <a:off x="2592722" y="3217710"/>
            <a:ext cx="6493546" cy="1348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tive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tistics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erage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ntage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ormance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2024-03-28T06:07:22Z</dcterms:created>
  <dcterms:modified xsi:type="dcterms:W3CDTF">2024-09-06T15:43:23Z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b2665a508e99453395783f3832958a8f</vt:lpwstr>
  </property>
</Properties>
</file>