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procs.2018.10.422" TargetMode="External"/><Relationship Id="rId2" Type="http://schemas.openxmlformats.org/officeDocument/2006/relationships/hyperlink" Target="https://scholar.google.com/scholar_lookup?title=A+support+vector+machine+with+Gabor+features+for+animal+intrusion+detection+in+agriculture+fields&amp;author=Radhakrishnan,+S.&amp;author=Ramanathan,+R.&amp;publication_year=2018&amp;journal=Procedia+Comput.+Sci.&amp;volume=143&amp;pages=493%E2%80%93501&amp;doi=10.1016/j.procs.2018.10.42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holar.google.com/scholar_lookup?title=A+study+on+sensor+based+animal+intrusion+alert+system+using+image+processing+techniques&amp;conference=Proceedings+of+the+2019+Third+International+Conference+on+I-SMAC+(IoT+in+Social,+Mobile,+Analytics+and+Cloud)+(I-SMAC)&amp;author=Jeevitha,+S.&amp;author=Kumar,+S.V.&amp;publication_year=2019&amp;pages=20%E2%80%932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5F73B-3269-072D-E08F-81BB6FB45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8524" y="931863"/>
            <a:ext cx="8791575" cy="2387600"/>
          </a:xfrm>
        </p:spPr>
        <p:txBody>
          <a:bodyPr>
            <a:normAutofit/>
          </a:bodyPr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INDS : INTELLIGENT INTRUDER DETECTION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C06614-2F03-8A6A-0652-25ABF7801543}"/>
              </a:ext>
            </a:extLst>
          </p:cNvPr>
          <p:cNvSpPr txBox="1"/>
          <p:nvPr/>
        </p:nvSpPr>
        <p:spPr>
          <a:xfrm>
            <a:off x="2168524" y="3319463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IOT based intruder detection system based on object and emotion recognition</a:t>
            </a:r>
          </a:p>
        </p:txBody>
      </p:sp>
    </p:spTree>
    <p:extLst>
      <p:ext uri="{BB962C8B-B14F-4D97-AF65-F5344CB8AC3E}">
        <p14:creationId xmlns:p14="http://schemas.microsoft.com/office/powerpoint/2010/main" val="179328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6063-5E4B-A552-C6D3-3A75CE693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8683" y="2689715"/>
            <a:ext cx="4434633" cy="1478570"/>
          </a:xfrm>
        </p:spPr>
        <p:txBody>
          <a:bodyPr>
            <a:normAutofit/>
          </a:bodyPr>
          <a:lstStyle/>
          <a:p>
            <a:r>
              <a:rPr lang="en-IN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4418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DC7B5CB-BA5A-EA43-5509-60164F56F1D7}"/>
              </a:ext>
            </a:extLst>
          </p:cNvPr>
          <p:cNvSpPr txBox="1"/>
          <p:nvPr/>
        </p:nvSpPr>
        <p:spPr>
          <a:xfrm>
            <a:off x="609600" y="1135677"/>
            <a:ext cx="10528300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AVILIKONDA PRAVEEN KUMAR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(22001F0005)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P. CHENNA REDDY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M.Tech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Ph.D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</a:t>
            </a:r>
          </a:p>
          <a:p>
            <a:pPr marL="0" indent="0" algn="ctr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JAWAHARLAL NEHRU TECHNOLOGICAL UNIVERSITY ANANTAPUR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(Autonomous)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ANANTHAPURAMU-515002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ANDHRA PRADESH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2023 - 2024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E5A6F6-F2F0-72D9-4941-8323982FC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239" y="2997540"/>
            <a:ext cx="1257361" cy="11444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BACDD2-4365-6FE7-4F6E-8D37B11BB625}"/>
              </a:ext>
            </a:extLst>
          </p:cNvPr>
          <p:cNvSpPr txBox="1"/>
          <p:nvPr/>
        </p:nvSpPr>
        <p:spPr>
          <a:xfrm>
            <a:off x="1219200" y="581679"/>
            <a:ext cx="102556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INDS : INTELLIGENT INTRUDER DETECTION SYSTEM</a:t>
            </a:r>
          </a:p>
        </p:txBody>
      </p:sp>
    </p:spTree>
    <p:extLst>
      <p:ext uri="{BB962C8B-B14F-4D97-AF65-F5344CB8AC3E}">
        <p14:creationId xmlns:p14="http://schemas.microsoft.com/office/powerpoint/2010/main" val="3354169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903FA-1BB3-631D-2A3F-C08A38C5B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5013" y="351818"/>
            <a:ext cx="9905998" cy="1478570"/>
          </a:xfrm>
        </p:spPr>
        <p:txBody>
          <a:bodyPr/>
          <a:lstStyle/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66939-0FAE-7867-CE3E-CFE4172CA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100" y="1830388"/>
            <a:ext cx="9905999" cy="3541714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                                    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924365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E6565-6375-4276-A361-7F8C3772A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031" y="478816"/>
            <a:ext cx="3563938" cy="841984"/>
          </a:xfrm>
        </p:spPr>
        <p:txBody>
          <a:bodyPr>
            <a:normAutofit fontScale="90000"/>
          </a:bodyPr>
          <a:lstStyle/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67646-028A-7AF9-9C9B-286DF836B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180" y="1512886"/>
            <a:ext cx="10071099" cy="4329113"/>
          </a:xfrm>
        </p:spPr>
        <p:txBody>
          <a:bodyPr numCol="1"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3000" b="0" i="0" spc="-1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Intelligent Intruder Detection System is an IOT device designed to revolutionize the way security is managed, offering a comprehensive solution that enhances safety, efficiency, and situational awareness throughout the entire surveillance lifecycle.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32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200" b="0" i="0" spc="-1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Intelligent Intruder Detection System offers advanced detection and analysis capabilities, allowing for the automatic identification of security threats, suspicious behavior, and anomalous activities in real-time.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9191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7A2BD-BD0B-5D52-A799-5A779957C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213" y="645808"/>
            <a:ext cx="4040187" cy="841982"/>
          </a:xfrm>
        </p:spPr>
        <p:txBody>
          <a:bodyPr>
            <a:normAutofit fontScale="90000"/>
          </a:bodyPr>
          <a:lstStyle/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AC35A-E7BE-2F11-122A-3D2783FC3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7312" y="1658143"/>
            <a:ext cx="9905999" cy="3541714"/>
          </a:xfrm>
        </p:spPr>
        <p:txBody>
          <a:bodyPr numCol="1">
            <a:normAutofit fontScale="925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30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3000" b="0" i="0" spc="-1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xisting intruder detection systems leverage a combination of sensors,  surveillance technology, and alarm systems to detect, deter, and respond to security threats effectively.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3000" b="0" i="0" spc="-1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systems play a crucial role in protecting assets, premises, and individuals against unauthorized access, theft, vandalism, and other security </a:t>
            </a:r>
            <a:br>
              <a:rPr lang="en-US" sz="2400" dirty="0"/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risks.</a:t>
            </a:r>
            <a:endParaRPr lang="en-IN" sz="3200" spc="-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536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43B82-40EF-2DB1-F66E-8A201B344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8356" y="722008"/>
            <a:ext cx="2935287" cy="689582"/>
          </a:xfrm>
        </p:spPr>
        <p:txBody>
          <a:bodyPr>
            <a:normAutofit fontScale="90000"/>
          </a:bodyPr>
          <a:lstStyle/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6DB4B-B354-6EA6-637C-EB830F290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9712" y="1937543"/>
            <a:ext cx="9905999" cy="354171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Intelligent features.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Real-time screening capabilities.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Alarms.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Remote Management features.</a:t>
            </a:r>
          </a:p>
        </p:txBody>
      </p:sp>
    </p:spTree>
    <p:extLst>
      <p:ext uri="{BB962C8B-B14F-4D97-AF65-F5344CB8AC3E}">
        <p14:creationId xmlns:p14="http://schemas.microsoft.com/office/powerpoint/2010/main" val="294761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E195-A178-1341-AFB0-C5DB1F609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2067" y="224818"/>
            <a:ext cx="4230687" cy="994382"/>
          </a:xfrm>
        </p:spPr>
        <p:txBody>
          <a:bodyPr>
            <a:normAutofit fontScale="90000"/>
          </a:bodyPr>
          <a:lstStyle/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</a:t>
            </a: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DE335-8C52-0F6F-B478-980077875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219200"/>
            <a:ext cx="9905999" cy="65024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IN" sz="30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provides Real-Time Screening capabilities for Real-Time Intruder detection.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30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false Alarms by identifying Intruders based on Object and Emotion recognition.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30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Remote Management features.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30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uses trained ML algorithms to differentiate Intruders from normal people.</a:t>
            </a:r>
          </a:p>
          <a:p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385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38A5A-1F6D-FBE4-22E8-DAD0F9316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3406" y="785508"/>
            <a:ext cx="3405187" cy="562582"/>
          </a:xfrm>
        </p:spPr>
        <p:txBody>
          <a:bodyPr>
            <a:normAutofit fontScale="90000"/>
          </a:bodyPr>
          <a:lstStyle/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4A5CB-D9B6-7D17-A69A-37FF24F08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612" y="1658143"/>
            <a:ext cx="9905999" cy="35417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monitoring.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false alarms.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screening.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intruder detection.</a:t>
            </a:r>
          </a:p>
          <a:p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508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EA8C1-550E-1B8D-6816-E272E3042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6906" y="692476"/>
            <a:ext cx="3278187" cy="562582"/>
          </a:xfrm>
        </p:spPr>
        <p:txBody>
          <a:bodyPr>
            <a:normAutofit fontScale="90000"/>
          </a:bodyPr>
          <a:lstStyle/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18067-E94A-2EAC-EA2D-DB89E4B1F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0194" y="1412688"/>
            <a:ext cx="9905999" cy="3835401"/>
          </a:xfrm>
        </p:spPr>
        <p:txBody>
          <a:bodyPr>
            <a:noAutofit/>
          </a:bodyPr>
          <a:lstStyle/>
          <a:p>
            <a:pPr algn="just"/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Radhakrishnan, S.; Ramanathan, R. A support vector machine with Gabor features for animal intrusion detection in agriculture fields. </a:t>
            </a:r>
            <a:r>
              <a:rPr lang="en-US" sz="22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Procedia </a:t>
            </a:r>
            <a:r>
              <a:rPr lang="en-US" sz="2200" b="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US" sz="22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Sci.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2018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2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143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493–501. [</a:t>
            </a:r>
            <a:r>
              <a:rPr lang="en-US" sz="22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Scholar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 [</a:t>
            </a:r>
            <a:r>
              <a:rPr lang="en-US" sz="2200" b="1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CrossRef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algn="just"/>
            <a:r>
              <a:rPr lang="en-IN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Jeevitha</a:t>
            </a:r>
            <a:r>
              <a:rPr lang="en-I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S.; Kumar, S.V. A study on sensor based animal intrusion alert system using image processing techniques. In Proceedings of the 2019 Third International Conference on I-SMAC (IoT in Social, Mobile, Analytics and Cloud) (I-SMAC), </a:t>
            </a:r>
            <a:r>
              <a:rPr lang="en-IN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Palladam</a:t>
            </a:r>
            <a:r>
              <a:rPr lang="en-I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India, 12–14 December 2019; IEEE: Piscataway, NJ, USA, 2019; pp. 20–23. [</a:t>
            </a:r>
            <a:r>
              <a:rPr lang="en-IN" sz="22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Scholar</a:t>
            </a:r>
            <a:r>
              <a:rPr lang="en-I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algn="just"/>
            <a:r>
              <a:rPr lang="en-IN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Raiaan</a:t>
            </a:r>
            <a:r>
              <a:rPr lang="en-I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MAK, Fahad NM, Chowdhury S, </a:t>
            </a:r>
            <a:r>
              <a:rPr lang="en-IN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Sutradhar</a:t>
            </a:r>
            <a:r>
              <a:rPr lang="en-I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D, </a:t>
            </a:r>
            <a:r>
              <a:rPr lang="en-IN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Mihad</a:t>
            </a:r>
            <a:r>
              <a:rPr lang="en-I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SS, Islam MM (2023) IoT-Based object-detection system to Safeguard Endangered Animals and Bolster Agricultural Farm Security. Future Internet 15(12):372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3094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221</TotalTime>
  <Words>446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Times New Roman</vt:lpstr>
      <vt:lpstr>Tw Cen MT</vt:lpstr>
      <vt:lpstr>Wingdings</vt:lpstr>
      <vt:lpstr>Circuit</vt:lpstr>
      <vt:lpstr>INDS : INTELLIGENT INTRUDER DETECTION SYSTEM</vt:lpstr>
      <vt:lpstr>PowerPoint Presentation</vt:lpstr>
      <vt:lpstr>contents </vt:lpstr>
      <vt:lpstr>Introduction</vt:lpstr>
      <vt:lpstr>Existing system</vt:lpstr>
      <vt:lpstr>DRAWBACKS</vt:lpstr>
      <vt:lpstr>Proposed system</vt:lpstr>
      <vt:lpstr>ADVANTAGES</vt:lpstr>
      <vt:lpstr>REFERENCES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INDS : INTELLIGENT INTRUDER DETECTION SYSTEM</dc:title>
  <dc:creator>PRAVEEN AVILIKONDA</dc:creator>
  <cp:lastModifiedBy>PRAVEEN AVILIKONDA</cp:lastModifiedBy>
  <cp:revision>4</cp:revision>
  <dcterms:created xsi:type="dcterms:W3CDTF">2024-03-05T15:04:20Z</dcterms:created>
  <dcterms:modified xsi:type="dcterms:W3CDTF">2024-03-06T01:58:22Z</dcterms:modified>
</cp:coreProperties>
</file>