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73" r:id="rId12"/>
    <p:sldId id="268" r:id="rId13"/>
    <p:sldId id="269" r:id="rId14"/>
    <p:sldId id="270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73B-3269-072D-E08F-81BB6FB45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524" y="931863"/>
            <a:ext cx="8791575" cy="23876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 : INTELLIGENT SURVEILLANCE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06614-2F03-8A6A-0652-25ABF7801543}"/>
              </a:ext>
            </a:extLst>
          </p:cNvPr>
          <p:cNvSpPr txBox="1"/>
          <p:nvPr/>
        </p:nvSpPr>
        <p:spPr>
          <a:xfrm>
            <a:off x="2168524" y="3319463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 based intruder detection system based on object and emotion recognition</a:t>
            </a:r>
          </a:p>
        </p:txBody>
      </p:sp>
    </p:spTree>
    <p:extLst>
      <p:ext uri="{BB962C8B-B14F-4D97-AF65-F5344CB8AC3E}">
        <p14:creationId xmlns:p14="http://schemas.microsoft.com/office/powerpoint/2010/main" val="17932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ECB-6B0C-BBB6-8A10-6EF48B92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47" y="322185"/>
            <a:ext cx="9905998" cy="147857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78F41-6FA7-3BB8-3BD6-422B31A2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744" y="1328305"/>
            <a:ext cx="9723016" cy="4462895"/>
          </a:xfrm>
          <a:noFill/>
          <a:ln cap="rnd">
            <a:noFill/>
            <a:round/>
          </a:ln>
          <a:effectLst>
            <a:outerShdw blurRad="50800" dist="50800" dir="5400000" sx="1000" sy="1000" algn="ctr" rotWithShape="0">
              <a:schemeClr val="tx1"/>
            </a:outerShdw>
          </a:effectLst>
        </p:spPr>
        <p:txBody>
          <a:bodyPr wrap="square"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1. Live Surveillance: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- 1.1 Provides users with live video feeds from surveillance cameras.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- 1.2 Allows users to select the live surveillance option for real-time monitoring.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2. Object Recognition: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- 2.1 Conducts real-time object detection in the live video feeds.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- 2.2 Enables users to select object recognition for identifying various objects </a:t>
            </a:r>
          </a:p>
          <a:p>
            <a:pPr marL="457200" lvl="1" indent="0">
              <a:buNone/>
            </a:pPr>
            <a:r>
              <a:rPr lang="en-US" sz="2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in the surveillance footage.</a:t>
            </a:r>
          </a:p>
          <a:p>
            <a:pPr marL="457200" lvl="1" indent="0">
              <a:buNone/>
            </a:pPr>
            <a:endParaRPr lang="en-IN" sz="2200" dirty="0">
              <a:ln>
                <a:solidFill>
                  <a:schemeClr val="tx1"/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53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3A4-E4AA-5270-B21B-039BC70D7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149" y="179573"/>
            <a:ext cx="9905998" cy="1478570"/>
          </a:xfrm>
        </p:spPr>
        <p:txBody>
          <a:bodyPr/>
          <a:lstStyle/>
          <a:p>
            <a:r>
              <a:rPr lang="en-IN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F751-BD2F-05C5-C30E-60E4F33E7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93" y="1089183"/>
            <a:ext cx="11213147" cy="3541714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3. Emotion Detection: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- 3.1 Analyzes facial expressions and emotions in real-time from the live video </a:t>
            </a:r>
            <a:r>
              <a:rPr lang="en-US" sz="2500" dirty="0">
                <a:ln cap="sq">
                  <a:noFill/>
                </a:ln>
                <a:effectLst>
                  <a:glow>
                    <a:schemeClr val="accent1"/>
                  </a:glow>
                  <a:outerShdw blurRad="50800" dist="50800" dir="5400000" sx="1000" sy="1000" algn="ctr" rotWithShape="0">
                    <a:schemeClr val="tx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feeds</a:t>
            </a: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- 3.2 Allows users to select emotion detection for identifying emotions displayed 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by individuals in the surveillance footage.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4. Alert System: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- 4.1 Triggers alerts based on detected objects and emotions in the live video feeds.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  - 4.2 Notifies users promptly through email, SMS, or mobile apps upon</a:t>
            </a:r>
          </a:p>
          <a:p>
            <a:pPr marL="457200" lvl="1" indent="0">
              <a:buNone/>
            </a:pPr>
            <a:r>
              <a:rPr lang="en-US" sz="25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 detecting concerning objects or emotions.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19334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0A68-C3C6-FDC1-3143-67B36FE3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BBAD-B2FE-B975-F572-0D6008106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373" y="1796904"/>
            <a:ext cx="10736552" cy="2964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Software Specifications:</a:t>
            </a:r>
          </a:p>
          <a:p>
            <a:pPr marL="0" indent="0">
              <a:buNone/>
            </a:pPr>
            <a:r>
              <a:rPr lang="en-IN" sz="2200" dirty="0"/>
              <a:t>		Technology			: Python, C++</a:t>
            </a:r>
          </a:p>
          <a:p>
            <a:pPr marL="457200" lvl="1" indent="0">
              <a:buNone/>
            </a:pPr>
            <a:r>
              <a:rPr lang="en-IN" sz="2200" dirty="0"/>
              <a:t>		Libraries			: YOLO, OPEN CV, DEEPFACE, 								  TENSORFLOW, MATPLOTLIB</a:t>
            </a:r>
          </a:p>
          <a:p>
            <a:pPr marL="457200" lvl="1" indent="0">
              <a:buNone/>
            </a:pPr>
            <a:r>
              <a:rPr lang="en-IN" sz="2200" dirty="0"/>
              <a:t>		Version 				: Python 3.6, C++</a:t>
            </a:r>
          </a:p>
          <a:p>
            <a:pPr marL="457200" lvl="1" indent="0">
              <a:buNone/>
            </a:pPr>
            <a:r>
              <a:rPr lang="en-IN" sz="2200" dirty="0"/>
              <a:t>		IDE 				: Arduino IDE, VS CODE</a:t>
            </a:r>
          </a:p>
          <a:p>
            <a:pPr marL="457200" lvl="1" indent="0">
              <a:buNone/>
            </a:pPr>
            <a:r>
              <a:rPr lang="en-IN" sz="21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571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D9FE-5783-08F5-238D-5B3BD95E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A824-0753-2512-B0A4-69E945D6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0375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500" dirty="0"/>
              <a:t>Hardware Specifications:</a:t>
            </a:r>
          </a:p>
          <a:p>
            <a:pPr marL="0" indent="0">
              <a:buNone/>
            </a:pPr>
            <a:r>
              <a:rPr lang="en-IN" sz="2500" dirty="0"/>
              <a:t>			BOARDS		: ARDUINO UNO, ESP32 CAM</a:t>
            </a:r>
          </a:p>
          <a:p>
            <a:pPr marL="914400" lvl="2" indent="0">
              <a:buNone/>
            </a:pPr>
            <a:r>
              <a:rPr lang="en-IN" sz="2500" dirty="0"/>
              <a:t>		RAM			: 8 GB</a:t>
            </a:r>
          </a:p>
          <a:p>
            <a:pPr marL="914400" lvl="2" indent="0">
              <a:buNone/>
            </a:pPr>
            <a:r>
              <a:rPr lang="en-IN" sz="2500" dirty="0"/>
              <a:t>		Processor		: AMD RYZEN R5</a:t>
            </a:r>
          </a:p>
          <a:p>
            <a:pPr marL="914400" lvl="2" indent="0">
              <a:buNone/>
            </a:pPr>
            <a:r>
              <a:rPr lang="en-IN" sz="2500" dirty="0"/>
              <a:t>		Hard Disk		: 32 GB</a:t>
            </a:r>
          </a:p>
        </p:txBody>
      </p:sp>
    </p:spTree>
    <p:extLst>
      <p:ext uri="{BB962C8B-B14F-4D97-AF65-F5344CB8AC3E}">
        <p14:creationId xmlns:p14="http://schemas.microsoft.com/office/powerpoint/2010/main" val="129334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366B-6511-2043-685A-37477BDA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564BB-6982-78A4-CAB6-51C630DC4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00" y="1979069"/>
            <a:ext cx="6929119" cy="3859255"/>
          </a:xfrm>
        </p:spPr>
      </p:pic>
    </p:spTree>
    <p:extLst>
      <p:ext uri="{BB962C8B-B14F-4D97-AF65-F5344CB8AC3E}">
        <p14:creationId xmlns:p14="http://schemas.microsoft.com/office/powerpoint/2010/main" val="2325710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ED5E-2E52-CD72-BA29-1502E8E3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369E0-9896-004C-1CA4-4559BD86041C}"/>
              </a:ext>
            </a:extLst>
          </p:cNvPr>
          <p:cNvSpPr txBox="1"/>
          <p:nvPr/>
        </p:nvSpPr>
        <p:spPr>
          <a:xfrm>
            <a:off x="1141413" y="1686560"/>
            <a:ext cx="10698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is a deep learning algorithm for real-time object detection. It processes entire images in a single pass through a convolutional neural network (CNN), dividing them into a grid and predicting bounding boxes and class probabilities for objects. This simultaneous prediction enables real-time performance. YOLO uses non-maximum suppression to filter redundant detections, outputting the most confident predictions. Its efficiency and accuracy make it ideal for applications like surveillance, autonomous vehicles, and video analysis.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57EA5B1-757B-79A1-40B2-27B84D8F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3381982"/>
            <a:ext cx="6839268" cy="237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7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7136-8E0A-5AF0-E9CF-38DB41BC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and Emotion Recognition using Yolo: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3E21F2-BE3E-EC75-0828-9FA29491C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960" y="2381568"/>
            <a:ext cx="7732080" cy="28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07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6063-5E4B-A552-C6D3-3A75CE69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8683" y="2689715"/>
            <a:ext cx="4434633" cy="1478570"/>
          </a:xfrm>
        </p:spPr>
        <p:txBody>
          <a:bodyPr>
            <a:normAutofit/>
          </a:bodyPr>
          <a:lstStyle/>
          <a:p>
            <a:r>
              <a:rPr lang="en-IN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4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C7B5CB-BA5A-EA43-5509-60164F56F1D7}"/>
              </a:ext>
            </a:extLst>
          </p:cNvPr>
          <p:cNvSpPr txBox="1"/>
          <p:nvPr/>
        </p:nvSpPr>
        <p:spPr>
          <a:xfrm>
            <a:off x="609600" y="1135677"/>
            <a:ext cx="105283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AVILIKONDA PRAVEEN KUMAR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(22001F0005)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P. CHENNA REDDY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M.Tech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JAWAHARLAL NEHRU TECHNOLOGICAL UNIVERSITY ANANTAPUR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ANANTHAPURAMU-515002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ANDHRA PRADESH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2023 - 2024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5A6F6-F2F0-72D9-4941-8323982FC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239" y="2997540"/>
            <a:ext cx="1257361" cy="1144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BACDD2-4365-6FE7-4F6E-8D37B11BB625}"/>
              </a:ext>
            </a:extLst>
          </p:cNvPr>
          <p:cNvSpPr txBox="1"/>
          <p:nvPr/>
        </p:nvSpPr>
        <p:spPr>
          <a:xfrm>
            <a:off x="1219200" y="581679"/>
            <a:ext cx="102556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 : INTELLIGENT SURVEILLANCE SYSTEM</a:t>
            </a:r>
          </a:p>
        </p:txBody>
      </p:sp>
    </p:spTree>
    <p:extLst>
      <p:ext uri="{BB962C8B-B14F-4D97-AF65-F5344CB8AC3E}">
        <p14:creationId xmlns:p14="http://schemas.microsoft.com/office/powerpoint/2010/main" val="335416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03FA-1BB3-631D-2A3F-C08A38C5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939" y="0"/>
            <a:ext cx="9905998" cy="147857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E57CFA-6F99-CF12-5358-DD2BB0BDE92A}"/>
              </a:ext>
            </a:extLst>
          </p:cNvPr>
          <p:cNvSpPr txBox="1"/>
          <p:nvPr/>
        </p:nvSpPr>
        <p:spPr>
          <a:xfrm>
            <a:off x="1347537" y="998447"/>
            <a:ext cx="7945654" cy="5859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                                    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DRAWBACKS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ADVANTAGES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DIAGRAM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MODULES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SPECIFICATIONS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SPECIFICATIONS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CIRCUIT DIAGRAM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AND EMOTION DETECTION USING YOLO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36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6565-6375-4276-A361-7F8C3772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031" y="478816"/>
            <a:ext cx="3563938" cy="841984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7646-028A-7AF9-9C9B-286DF836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180" y="1512886"/>
            <a:ext cx="10071099" cy="4329113"/>
          </a:xfrm>
        </p:spPr>
        <p:txBody>
          <a:bodyPr numCol="1"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Intelligent S</a:t>
            </a: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is an IOT device designed to revolutionize the way security is managed, offering a comprehensive solution that enhances safety, efficiency, and situational awareness throughout the entire surveillance lifecycle.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Intelligent S</a:t>
            </a:r>
            <a:r>
              <a:rPr lang="en-US" sz="3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2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offers advanced detection and analysis capabilities, allowing for the automatic identification of security threats, suspicious behavior, and anomalous activities in real-time.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19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A2BD-BD0B-5D52-A799-5A779957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13" y="645808"/>
            <a:ext cx="4040187" cy="8419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AC35A-E7BE-2F11-122A-3D2783FC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312" y="1658143"/>
            <a:ext cx="9905999" cy="3541714"/>
          </a:xfrm>
        </p:spPr>
        <p:txBody>
          <a:bodyPr numCol="1">
            <a:normAutofit fontScale="925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xisting S</a:t>
            </a:r>
            <a:r>
              <a:rPr lang="en-US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urveillance </a:t>
            </a: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 leverage a combination of sensors,  surveillance technology, and alarm systems to detect, deter, and respond to security threats effectively.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3000" b="0" i="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play a crucial role in protecting assets, premises, and individuals against unauthorized access, theft, vandalism, and other security </a:t>
            </a:r>
            <a:br>
              <a:rPr lang="en-US" sz="2400" dirty="0"/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risks.</a:t>
            </a:r>
            <a:endParaRPr lang="en-IN" sz="32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3B82-40EF-2DB1-F66E-8A201B34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356" y="722008"/>
            <a:ext cx="2935287" cy="689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DB4B-B354-6EA6-637C-EB830F290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712" y="1937543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Intelligent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screening capabilities.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Remote Management features.</a:t>
            </a:r>
          </a:p>
        </p:txBody>
      </p:sp>
    </p:spTree>
    <p:extLst>
      <p:ext uri="{BB962C8B-B14F-4D97-AF65-F5344CB8AC3E}">
        <p14:creationId xmlns:p14="http://schemas.microsoft.com/office/powerpoint/2010/main" val="2947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E195-A178-1341-AFB0-C5DB1F60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067" y="224818"/>
            <a:ext cx="4230687" cy="9943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DE335-8C52-0F6F-B478-980077875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9200"/>
            <a:ext cx="9905999" cy="65024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provides Real-Time Screening capabilities for Real-Time Intruder detection.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Alarms by identifying Intruders based on Object and Emotion recognition.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Remote Management features.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30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uses trained ML algorithms to differentiate Intruders from normal people.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38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8A5A-1F6D-FBE4-22E8-DAD0F931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3406" y="785508"/>
            <a:ext cx="3405187" cy="562582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4A5CB-D9B6-7D17-A69A-37FF24F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612" y="1658143"/>
            <a:ext cx="9905999" cy="35417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false alarms.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screening.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intruder detection.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5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EB56-4D42-8DC6-71F3-E5E8B2AE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161587" cy="1218749"/>
          </a:xfrm>
        </p:spPr>
        <p:txBody>
          <a:bodyPr/>
          <a:lstStyle/>
          <a:p>
            <a:r>
              <a:rPr lang="en-IN" dirty="0"/>
              <a:t>BLOCK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IN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BB727C-2275-1483-C180-AA3773157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182" y="1919288"/>
            <a:ext cx="9274867" cy="3998912"/>
          </a:xfrm>
        </p:spPr>
      </p:pic>
    </p:spTree>
    <p:extLst>
      <p:ext uri="{BB962C8B-B14F-4D97-AF65-F5344CB8AC3E}">
        <p14:creationId xmlns:p14="http://schemas.microsoft.com/office/powerpoint/2010/main" val="997299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</TotalTime>
  <Words>690</Words>
  <Application>Microsoft Office PowerPoint</Application>
  <PresentationFormat>Widescreen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Tw Cen MT</vt:lpstr>
      <vt:lpstr>Wingdings</vt:lpstr>
      <vt:lpstr>Circuit</vt:lpstr>
      <vt:lpstr>ISS : INTELLIGENT SURVEILLANCE SYSTEM</vt:lpstr>
      <vt:lpstr>PowerPoint Presentation</vt:lpstr>
      <vt:lpstr>contents </vt:lpstr>
      <vt:lpstr>Introduction</vt:lpstr>
      <vt:lpstr>Existing system</vt:lpstr>
      <vt:lpstr>DRAWBACKS</vt:lpstr>
      <vt:lpstr>Proposed system</vt:lpstr>
      <vt:lpstr>ADVANTAGES</vt:lpstr>
      <vt:lpstr>BLOCK DIAGRAM:</vt:lpstr>
      <vt:lpstr>MODULES</vt:lpstr>
      <vt:lpstr>MODULES:</vt:lpstr>
      <vt:lpstr>SOFTWARE SPECIFICATIONS:</vt:lpstr>
      <vt:lpstr>HARDWARE SPECIFICATIONS:</vt:lpstr>
      <vt:lpstr>circuit Diagram:</vt:lpstr>
      <vt:lpstr>ALGORITHMS:</vt:lpstr>
      <vt:lpstr>Object and Emotion Recognition using Yolo: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INDS : INTELLIGENT INTRUDER DETECTION SYSTEM</dc:title>
  <dc:creator>PRAVEEN AVILIKONDA</dc:creator>
  <cp:lastModifiedBy>PRAVEEN AVILIKONDA</cp:lastModifiedBy>
  <cp:revision>9</cp:revision>
  <dcterms:created xsi:type="dcterms:W3CDTF">2024-03-05T15:04:20Z</dcterms:created>
  <dcterms:modified xsi:type="dcterms:W3CDTF">2024-05-08T01:24:39Z</dcterms:modified>
</cp:coreProperties>
</file>