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3" r:id="rId4"/>
    <p:sldId id="264" r:id="rId5"/>
    <p:sldId id="268" r:id="rId6"/>
    <p:sldId id="269" r:id="rId7"/>
    <p:sldId id="270" r:id="rId8"/>
    <p:sldId id="272" r:id="rId9"/>
    <p:sldId id="271" r:id="rId10"/>
    <p:sldId id="258" r:id="rId11"/>
    <p:sldId id="273" r:id="rId12"/>
    <p:sldId id="259" r:id="rId13"/>
    <p:sldId id="261" r:id="rId14"/>
    <p:sldId id="26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7CFE3F6-DA2D-4250-8FED-7F3D1A9E649C}" type="datetimeFigureOut">
              <a:rPr lang="en-US"/>
              <a:pPr>
                <a:defRPr/>
              </a:pPr>
              <a:t>3/11/2013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EE72AA8-EF65-4CCC-9628-0B9226B179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DEVELOPED BY</a:t>
            </a:r>
          </a:p>
          <a:p>
            <a:pPr>
              <a:spcBef>
                <a:spcPct val="0"/>
              </a:spcBef>
            </a:pPr>
            <a:r>
              <a:rPr lang="en-US" smtClean="0"/>
              <a:t>Rajendra Adhikari</a:t>
            </a:r>
          </a:p>
          <a:p>
            <a:pPr>
              <a:spcBef>
                <a:spcPct val="0"/>
              </a:spcBef>
            </a:pPr>
            <a:r>
              <a:rPr lang="en-US" smtClean="0"/>
              <a:t>Rojan Bhattarai</a:t>
            </a:r>
          </a:p>
          <a:p>
            <a:pPr>
              <a:spcBef>
                <a:spcPct val="0"/>
              </a:spcBef>
            </a:pPr>
            <a:r>
              <a:rPr lang="en-US" smtClean="0"/>
              <a:t>Sandesh Kunwar</a:t>
            </a:r>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3B5C9B-D4D8-46F1-A09D-589E11E6FB86}"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fld id="{487E3FCE-EB3F-45B5-8E56-5C491B96EDDE}" type="datetimeFigureOut">
              <a:rPr lang="en-US"/>
              <a:pPr>
                <a:defRPr/>
              </a:pPr>
              <a:t>3/11/2013</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C15076B1-CDC0-41DA-8B8B-DB84EC212B6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fld id="{3FA0D7E7-4689-4D3C-90FC-6AF8E79E14BD}" type="datetimeFigureOut">
              <a:rPr lang="en-US"/>
              <a:pPr>
                <a:defRPr/>
              </a:pPr>
              <a:t>3/11/2013</a:t>
            </a:fld>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07AFC053-09DE-4CF4-9AEE-3551B3CD1D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876CF0-01E8-4704-90AB-F9C09F307581}" type="datetimeFigureOut">
              <a:rPr lang="en-US"/>
              <a:pPr>
                <a:defRPr/>
              </a:pPr>
              <a:t>3/11/2013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32B164-B405-46C3-B1E0-BBB9EA821A5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EB5418E-55F9-49D0-A90D-CFFA2282A5CF}" type="datetimeFigureOut">
              <a:rPr lang="en-US"/>
              <a:pPr>
                <a:defRPr/>
              </a:pPr>
              <a:t>3/11/2013</a:t>
            </a:fld>
            <a:endParaRPr lang="en-US"/>
          </a:p>
        </p:txBody>
      </p:sp>
      <p:sp>
        <p:nvSpPr>
          <p:cNvPr id="5" name="Footer Placeholder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8229600" y="6473825"/>
            <a:ext cx="758825" cy="247650"/>
          </a:xfrm>
        </p:spPr>
        <p:txBody>
          <a:bodyPr/>
          <a:lstStyle>
            <a:lvl1pPr>
              <a:defRPr/>
            </a:lvl1pPr>
          </a:lstStyle>
          <a:p>
            <a:pPr>
              <a:defRPr/>
            </a:pPr>
            <a:fld id="{EAD89E75-2163-4E17-A507-9FEF81522D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fld id="{A6337914-3AD8-4C7A-85A7-20C0D813B910}" type="datetimeFigureOut">
              <a:rPr lang="en-US"/>
              <a:pPr>
                <a:defRPr/>
              </a:pPr>
              <a:t>3/11/2013</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66D3E0AA-3970-4957-8676-948C2C26AF5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fld id="{1C184D3B-DD68-4E25-BE94-4BE25BEDA608}" type="datetimeFigureOut">
              <a:rPr lang="en-US"/>
              <a:pPr>
                <a:defRPr/>
              </a:pPr>
              <a:t>3/11/2013</a:t>
            </a:fld>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C10FA5DD-C1D1-4AB9-A7AF-F63E5C8081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fld id="{850D7033-F11B-4E5F-8AE1-811FDEC425C6}" type="datetimeFigureOut">
              <a:rPr lang="en-US"/>
              <a:pPr>
                <a:defRPr/>
              </a:pPr>
              <a:t>3/11/2013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C31723C2-D60D-42B8-BD91-2E5EF52EAE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fld id="{31AB75FE-76B5-4602-B32C-CD8F0DC1A874}" type="datetimeFigureOut">
              <a:rPr lang="en-US"/>
              <a:pPr>
                <a:defRPr/>
              </a:pPr>
              <a:t>3/11/2013</a:t>
            </a:fld>
            <a:endParaRPr lang="en-US"/>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6F4F8C7-287D-47B7-AAB0-7AAD23F506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DEC316E2-1E62-4DCC-98AB-F0EEDBA1BF23}" type="datetimeFigureOut">
              <a:rPr lang="en-US"/>
              <a:pPr>
                <a:defRPr/>
              </a:pPr>
              <a:t>3/11/2013</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DE201628-1DE3-4676-9EA6-0BCE72FFFD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fld id="{1485A76A-9649-44E0-8087-1C748E3D5E58}" type="datetimeFigureOut">
              <a:rPr lang="en-US"/>
              <a:pPr>
                <a:defRPr/>
              </a:pPr>
              <a:t>3/11/2013</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E490B70D-B284-443B-B1A1-6AC3817BD8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6"/>
          <p:cNvSpPr>
            <a:spLocks noGrp="1"/>
          </p:cNvSpPr>
          <p:nvPr>
            <p:ph type="dt" sz="half" idx="10"/>
          </p:nvPr>
        </p:nvSpPr>
        <p:spPr/>
        <p:txBody>
          <a:bodyPr/>
          <a:lstStyle>
            <a:lvl1pPr>
              <a:defRPr/>
            </a:lvl1pPr>
          </a:lstStyle>
          <a:p>
            <a:pPr>
              <a:defRPr/>
            </a:pPr>
            <a:fld id="{1EDB59E4-E15E-41A9-86C5-5F094438B307}" type="datetimeFigureOut">
              <a:rPr lang="en-US"/>
              <a:pPr>
                <a:defRPr/>
              </a:pPr>
              <a:t>3/11/2013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A76CD964-882D-472C-BA29-F715375FD86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smtClean="0">
                <a:solidFill>
                  <a:schemeClr val="accent1">
                    <a:shade val="75000"/>
                  </a:schemeClr>
                </a:solidFill>
                <a:latin typeface="+mn-lt"/>
                <a:cs typeface="+mn-cs"/>
              </a:defRPr>
            </a:lvl1pPr>
          </a:lstStyle>
          <a:p>
            <a:pPr>
              <a:defRPr/>
            </a:pPr>
            <a:fld id="{9939E482-FE95-44FC-AF19-F88CA28E4D95}" type="datetimeFigureOut">
              <a:rPr lang="en-US"/>
              <a:pPr>
                <a:defRPr/>
              </a:pPr>
              <a:t>3/11/2013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fontAlgn="auto" latinLnBrk="0" hangingPunct="1">
              <a:spcBef>
                <a:spcPts val="0"/>
              </a:spcBef>
              <a:spcAft>
                <a:spcPts val="0"/>
              </a:spcAft>
              <a:defRPr kumimoji="0" sz="1200" smtClean="0">
                <a:solidFill>
                  <a:schemeClr val="accent1">
                    <a:shade val="75000"/>
                  </a:schemeClr>
                </a:solidFill>
                <a:latin typeface="+mn-lt"/>
                <a:cs typeface="+mn-cs"/>
              </a:defRPr>
            </a:lvl1pPr>
          </a:lstStyle>
          <a:p>
            <a:pPr>
              <a:defRPr/>
            </a:pPr>
            <a:fld id="{B5BD6B0E-F594-4B0B-B046-2000C4FBDE77}"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2" r:id="rId4"/>
    <p:sldLayoutId id="2147483698" r:id="rId5"/>
    <p:sldLayoutId id="2147483693" r:id="rId6"/>
    <p:sldLayoutId id="2147483699" r:id="rId7"/>
    <p:sldLayoutId id="2147483700" r:id="rId8"/>
    <p:sldLayoutId id="2147483701" r:id="rId9"/>
    <p:sldLayoutId id="2147483694" r:id="rId10"/>
    <p:sldLayoutId id="2147483702"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defRPr>
      </a:lvl2pPr>
      <a:lvl3pPr algn="l" rtl="0" fontAlgn="base">
        <a:spcBef>
          <a:spcPct val="0"/>
        </a:spcBef>
        <a:spcAft>
          <a:spcPct val="0"/>
        </a:spcAft>
        <a:defRPr sz="3600">
          <a:solidFill>
            <a:schemeClr val="tx2"/>
          </a:solidFill>
          <a:latin typeface="Franklin Gothic Medium" pitchFamily="34" charset="0"/>
        </a:defRPr>
      </a:lvl3pPr>
      <a:lvl4pPr algn="l" rtl="0" fontAlgn="base">
        <a:spcBef>
          <a:spcPct val="0"/>
        </a:spcBef>
        <a:spcAft>
          <a:spcPct val="0"/>
        </a:spcAft>
        <a:defRPr sz="3600">
          <a:solidFill>
            <a:schemeClr val="tx2"/>
          </a:solidFill>
          <a:latin typeface="Franklin Gothic Medium" pitchFamily="34" charset="0"/>
        </a:defRPr>
      </a:lvl4pPr>
      <a:lvl5pPr algn="l" rtl="0" fontAlgn="base">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0"/>
            <a:ext cx="8458200" cy="2743200"/>
          </a:xfrm>
        </p:spPr>
        <p:txBody>
          <a:bodyPr>
            <a:normAutofit/>
          </a:bodyPr>
          <a:lstStyle/>
          <a:p>
            <a:pPr fontAlgn="auto">
              <a:spcAft>
                <a:spcPts val="0"/>
              </a:spcAft>
              <a:buFont typeface="Wingdings 2"/>
              <a:buNone/>
              <a:defRPr/>
            </a:pPr>
            <a:r>
              <a:rPr lang="en-US" dirty="0" smtClean="0">
                <a:solidFill>
                  <a:schemeClr val="tx1"/>
                </a:solidFill>
              </a:rPr>
              <a:t>DEVELOPED BY</a:t>
            </a:r>
          </a:p>
          <a:p>
            <a:pPr fontAlgn="auto">
              <a:spcAft>
                <a:spcPts val="0"/>
              </a:spcAft>
              <a:buFont typeface="Wingdings 2"/>
              <a:buNone/>
              <a:defRPr/>
            </a:pPr>
            <a:r>
              <a:rPr lang="en-US" dirty="0" err="1" smtClean="0">
                <a:solidFill>
                  <a:schemeClr val="tx1"/>
                </a:solidFill>
              </a:rPr>
              <a:t>Sujan</a:t>
            </a:r>
            <a:r>
              <a:rPr lang="en-US" dirty="0" smtClean="0">
                <a:solidFill>
                  <a:schemeClr val="tx1"/>
                </a:solidFill>
              </a:rPr>
              <a:t> Bhattarai(068/BEX/443)</a:t>
            </a:r>
          </a:p>
          <a:p>
            <a:pPr fontAlgn="auto">
              <a:spcAft>
                <a:spcPts val="0"/>
              </a:spcAft>
              <a:buFont typeface="Wingdings 2"/>
              <a:buNone/>
              <a:defRPr/>
            </a:pPr>
            <a:r>
              <a:rPr lang="en-US" dirty="0" err="1" smtClean="0">
                <a:solidFill>
                  <a:schemeClr val="tx1"/>
                </a:solidFill>
              </a:rPr>
              <a:t>Prateik</a:t>
            </a:r>
            <a:r>
              <a:rPr lang="en-US" dirty="0" smtClean="0">
                <a:solidFill>
                  <a:schemeClr val="tx1"/>
                </a:solidFill>
              </a:rPr>
              <a:t> </a:t>
            </a:r>
            <a:r>
              <a:rPr lang="en-US" dirty="0" err="1" smtClean="0">
                <a:solidFill>
                  <a:schemeClr val="tx1"/>
                </a:solidFill>
              </a:rPr>
              <a:t>Pokharel</a:t>
            </a:r>
            <a:r>
              <a:rPr lang="en-US" dirty="0" smtClean="0">
                <a:solidFill>
                  <a:schemeClr val="tx1"/>
                </a:solidFill>
              </a:rPr>
              <a:t>(068/BEX/431)</a:t>
            </a:r>
          </a:p>
          <a:p>
            <a:pPr fontAlgn="auto">
              <a:spcAft>
                <a:spcPts val="0"/>
              </a:spcAft>
              <a:buFont typeface="Wingdings 2"/>
              <a:buNone/>
              <a:defRPr/>
            </a:pPr>
            <a:r>
              <a:rPr lang="en-US" dirty="0" err="1" smtClean="0">
                <a:solidFill>
                  <a:schemeClr val="tx1"/>
                </a:solidFill>
              </a:rPr>
              <a:t>Rupak</a:t>
            </a:r>
            <a:r>
              <a:rPr lang="en-US" dirty="0" smtClean="0">
                <a:solidFill>
                  <a:schemeClr val="tx1"/>
                </a:solidFill>
              </a:rPr>
              <a:t> </a:t>
            </a:r>
            <a:r>
              <a:rPr lang="en-US" dirty="0" err="1" smtClean="0">
                <a:solidFill>
                  <a:schemeClr val="tx1"/>
                </a:solidFill>
              </a:rPr>
              <a:t>Khatiwada</a:t>
            </a:r>
            <a:r>
              <a:rPr lang="en-US" dirty="0" smtClean="0">
                <a:solidFill>
                  <a:schemeClr val="tx1"/>
                </a:solidFill>
              </a:rPr>
              <a:t>(068/BEX/437)</a:t>
            </a:r>
          </a:p>
          <a:p>
            <a:pPr fontAlgn="auto">
              <a:spcAft>
                <a:spcPts val="0"/>
              </a:spcAft>
              <a:buFont typeface="Wingdings 2"/>
              <a:buNone/>
              <a:defRPr/>
            </a:pPr>
            <a:endParaRPr lang="en-US" dirty="0"/>
          </a:p>
        </p:txBody>
      </p:sp>
      <p:sp>
        <p:nvSpPr>
          <p:cNvPr id="5" name="TextBox 4"/>
          <p:cNvSpPr txBox="1"/>
          <p:nvPr/>
        </p:nvSpPr>
        <p:spPr>
          <a:xfrm>
            <a:off x="3657600" y="304800"/>
            <a:ext cx="2929007" cy="646331"/>
          </a:xfrm>
          <a:prstGeom prst="rect">
            <a:avLst/>
          </a:prstGeom>
          <a:noFill/>
        </p:spPr>
        <p:txBody>
          <a:bodyPr wrap="none" rtlCol="0">
            <a:spAutoFit/>
          </a:bodyPr>
          <a:lstStyle/>
          <a:p>
            <a:r>
              <a:rPr lang="en-US" sz="3600" dirty="0" smtClean="0"/>
              <a:t>Minesweeper</a:t>
            </a:r>
            <a:endParaRPr lang="en-US" sz="3600" dirty="0"/>
          </a:p>
        </p:txBody>
      </p:sp>
      <p:pic>
        <p:nvPicPr>
          <p:cNvPr id="6" name="Picture 2"/>
          <p:cNvPicPr>
            <a:picLocks noChangeAspect="1" noChangeArrowheads="1"/>
          </p:cNvPicPr>
          <p:nvPr/>
        </p:nvPicPr>
        <p:blipFill>
          <a:blip r:embed="rId3" cstate="print"/>
          <a:stretch>
            <a:fillRect/>
          </a:stretch>
        </p:blipFill>
        <p:spPr bwMode="auto">
          <a:xfrm>
            <a:off x="4800600" y="1371600"/>
            <a:ext cx="3810000" cy="3495738"/>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458200" cy="1222375"/>
          </a:xfrm>
        </p:spPr>
        <p:txBody>
          <a:bodyPr/>
          <a:lstStyle/>
          <a:p>
            <a:pPr fontAlgn="auto">
              <a:spcAft>
                <a:spcPts val="0"/>
              </a:spcAft>
              <a:defRPr/>
            </a:pPr>
            <a:r>
              <a:rPr lang="en-US" dirty="0" smtClean="0"/>
              <a:t>Existing System</a:t>
            </a:r>
            <a:endParaRPr lang="en-US" dirty="0"/>
          </a:p>
        </p:txBody>
      </p:sp>
      <p:sp>
        <p:nvSpPr>
          <p:cNvPr id="3" name="Subtitle 2"/>
          <p:cNvSpPr>
            <a:spLocks noGrp="1"/>
          </p:cNvSpPr>
          <p:nvPr>
            <p:ph type="subTitle" idx="1"/>
          </p:nvPr>
        </p:nvSpPr>
        <p:spPr>
          <a:xfrm>
            <a:off x="381000" y="1371600"/>
            <a:ext cx="8458200" cy="3733800"/>
          </a:xfrm>
        </p:spPr>
        <p:txBody>
          <a:bodyPr>
            <a:normAutofit/>
          </a:bodyPr>
          <a:lstStyle/>
          <a:p>
            <a:pPr fontAlgn="auto">
              <a:spcAft>
                <a:spcPts val="0"/>
              </a:spcAft>
              <a:buFont typeface="Wingdings" pitchFamily="2" charset="2"/>
              <a:buChar char="v"/>
              <a:defRPr/>
            </a:pPr>
            <a:r>
              <a:rPr lang="en-US" sz="2000" dirty="0" smtClean="0"/>
              <a:t>Earliest forms of the game were available in Mainframes of 60</a:t>
            </a:r>
            <a:r>
              <a:rPr lang="en-US" sz="1200" dirty="0" smtClean="0"/>
              <a:t>s  </a:t>
            </a:r>
            <a:r>
              <a:rPr lang="en-US" sz="2000" dirty="0" smtClean="0"/>
              <a:t>and 70</a:t>
            </a:r>
            <a:r>
              <a:rPr lang="en-US" sz="1200" dirty="0" smtClean="0"/>
              <a:t>s</a:t>
            </a:r>
            <a:r>
              <a:rPr lang="en-US" sz="2000" dirty="0" smtClean="0"/>
              <a:t>.</a:t>
            </a:r>
          </a:p>
          <a:p>
            <a:pPr fontAlgn="auto">
              <a:spcAft>
                <a:spcPts val="0"/>
              </a:spcAft>
              <a:buFont typeface="Wingdings" pitchFamily="2" charset="2"/>
              <a:buChar char="v"/>
              <a:defRPr/>
            </a:pPr>
            <a:r>
              <a:rPr lang="en-US" sz="2000" dirty="0" smtClean="0"/>
              <a:t>Versions of Minesweeper are frequently bundled with operating systems and GUIs.</a:t>
            </a:r>
          </a:p>
          <a:p>
            <a:pPr fontAlgn="auto">
              <a:spcAft>
                <a:spcPts val="0"/>
              </a:spcAft>
              <a:buFont typeface="Wingdings" pitchFamily="2" charset="2"/>
              <a:buChar char="v"/>
              <a:defRPr/>
            </a:pPr>
            <a:r>
              <a:rPr lang="en-US" sz="2000" dirty="0" smtClean="0"/>
              <a:t>Variants of the basic game generally have differently shaped mine fields in two and three dimensions, or various two-dimensional layouts, such as triangular or hexagonal grids, or possibly more than one mine per cell.</a:t>
            </a:r>
          </a:p>
          <a:p>
            <a:pPr fontAlgn="auto">
              <a:spcAft>
                <a:spcPts val="0"/>
              </a:spcAft>
              <a:buFont typeface="Wingdings" pitchFamily="2" charset="2"/>
              <a:buChar char="v"/>
              <a:defRPr/>
            </a:pPr>
            <a:r>
              <a:rPr lang="en-US" sz="2000" dirty="0" smtClean="0"/>
              <a:t>After the development of Java programming and other Animation software's            many Minesweeper Games are now available in the market and Internets.</a:t>
            </a:r>
          </a:p>
          <a:p>
            <a:pPr fontAlgn="auto">
              <a:spcAft>
                <a:spcPts val="0"/>
              </a:spcAft>
              <a:buFont typeface="Wingdings 2"/>
              <a:buNone/>
              <a:defRPr/>
            </a:pPr>
            <a:endParaRPr lang="en-US" dirty="0"/>
          </a:p>
        </p:txBody>
      </p:sp>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descr="C:\Users\Dell\Desktop\Porjet\Prtk\7.bmp"/>
          <p:cNvPicPr>
            <a:picLocks noGrp="1" noChangeAspect="1" noChangeArrowheads="1"/>
          </p:cNvPicPr>
          <p:nvPr>
            <p:ph idx="1"/>
          </p:nvPr>
        </p:nvPicPr>
        <p:blipFill>
          <a:blip r:embed="rId2"/>
          <a:srcRect/>
          <a:stretch>
            <a:fillRect/>
          </a:stretch>
        </p:blipFill>
        <p:spPr bwMode="auto">
          <a:xfrm>
            <a:off x="609600" y="1905000"/>
            <a:ext cx="2657475" cy="2609850"/>
          </a:xfrm>
          <a:prstGeom prst="rect">
            <a:avLst/>
          </a:prstGeom>
          <a:noFill/>
        </p:spPr>
      </p:pic>
      <p:pic>
        <p:nvPicPr>
          <p:cNvPr id="1027" name="Picture 3" descr="C:\Users\Dell\Desktop\Minesweeper-final-arko ma error ayera yo banako\sprites\9.bmp"/>
          <p:cNvPicPr>
            <a:picLocks noChangeAspect="1" noChangeArrowheads="1"/>
          </p:cNvPicPr>
          <p:nvPr/>
        </p:nvPicPr>
        <p:blipFill>
          <a:blip r:embed="rId3"/>
          <a:srcRect/>
          <a:stretch>
            <a:fillRect/>
          </a:stretch>
        </p:blipFill>
        <p:spPr bwMode="auto">
          <a:xfrm>
            <a:off x="4506005" y="2133600"/>
            <a:ext cx="2961595" cy="304310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458200" cy="1222375"/>
          </a:xfrm>
        </p:spPr>
        <p:txBody>
          <a:bodyPr/>
          <a:lstStyle/>
          <a:p>
            <a:pPr fontAlgn="auto">
              <a:spcAft>
                <a:spcPts val="0"/>
              </a:spcAft>
              <a:defRPr/>
            </a:pPr>
            <a:r>
              <a:rPr lang="en-US" dirty="0" smtClean="0"/>
              <a:t>Working methodology</a:t>
            </a:r>
            <a:endParaRPr lang="en-US" dirty="0"/>
          </a:p>
        </p:txBody>
      </p:sp>
      <p:sp>
        <p:nvSpPr>
          <p:cNvPr id="3" name="Subtitle 2"/>
          <p:cNvSpPr>
            <a:spLocks noGrp="1"/>
          </p:cNvSpPr>
          <p:nvPr>
            <p:ph type="subTitle" idx="1"/>
          </p:nvPr>
        </p:nvSpPr>
        <p:spPr>
          <a:xfrm>
            <a:off x="381000" y="1066800"/>
            <a:ext cx="8458200" cy="5562600"/>
          </a:xfrm>
        </p:spPr>
        <p:txBody>
          <a:bodyPr>
            <a:normAutofit fontScale="92500" lnSpcReduction="10000"/>
          </a:bodyPr>
          <a:lstStyle/>
          <a:p>
            <a:pPr lvl="1" fontAlgn="auto">
              <a:spcAft>
                <a:spcPts val="0"/>
              </a:spcAft>
              <a:buFont typeface="Wingdings" pitchFamily="2" charset="2"/>
              <a:buChar char="v"/>
              <a:defRPr/>
            </a:pPr>
            <a:endParaRPr lang="en-US" sz="4400" dirty="0" smtClean="0"/>
          </a:p>
          <a:p>
            <a:pPr lvl="1" fontAlgn="auto">
              <a:spcAft>
                <a:spcPts val="0"/>
              </a:spcAft>
              <a:buFont typeface="Wingdings" pitchFamily="2" charset="2"/>
              <a:buChar char="v"/>
              <a:defRPr/>
            </a:pPr>
            <a:endParaRPr lang="en-US" sz="4400" dirty="0" smtClean="0"/>
          </a:p>
          <a:p>
            <a:pPr lvl="1" algn="just" fontAlgn="auto">
              <a:spcAft>
                <a:spcPts val="0"/>
              </a:spcAft>
              <a:defRPr/>
            </a:pPr>
            <a:r>
              <a:rPr lang="en-US" sz="1900" dirty="0" smtClean="0"/>
              <a:t>Transforming the concept one has in mind to reality, is a difficult task. To create a game with this level of complexity, required step by step processing. So, instead of trying to do everything at once, we started simple. Our working steps can be reduced into the following.</a:t>
            </a:r>
          </a:p>
          <a:p>
            <a:pPr lvl="1" algn="just" fontAlgn="auto">
              <a:spcAft>
                <a:spcPts val="0"/>
              </a:spcAft>
              <a:defRPr/>
            </a:pPr>
            <a:endParaRPr lang="en-US" sz="1900" dirty="0" smtClean="0"/>
          </a:p>
          <a:p>
            <a:pPr lvl="1" algn="just" fontAlgn="auto">
              <a:spcAft>
                <a:spcPts val="0"/>
              </a:spcAft>
              <a:buFont typeface="Wingdings" pitchFamily="2" charset="2"/>
              <a:buChar char="v"/>
              <a:defRPr/>
            </a:pPr>
            <a:r>
              <a:rPr lang="en-US" sz="1900" dirty="0" smtClean="0"/>
              <a:t>Firstly Decided which graphics library to use, and chose SDL</a:t>
            </a:r>
          </a:p>
          <a:p>
            <a:pPr lvl="1" algn="just" fontAlgn="auto">
              <a:spcAft>
                <a:spcPts val="0"/>
              </a:spcAft>
              <a:buFont typeface="Wingdings" pitchFamily="2" charset="2"/>
              <a:buChar char="v"/>
              <a:defRPr/>
            </a:pPr>
            <a:r>
              <a:rPr lang="en-US" sz="1900" dirty="0" smtClean="0"/>
              <a:t>Started Learning basic Library routines, such as image blitting.</a:t>
            </a:r>
          </a:p>
          <a:p>
            <a:pPr lvl="1" algn="just" fontAlgn="auto">
              <a:spcAft>
                <a:spcPts val="0"/>
              </a:spcAft>
              <a:buFont typeface="Wingdings" pitchFamily="2" charset="2"/>
              <a:buChar char="v"/>
              <a:defRPr/>
            </a:pPr>
            <a:r>
              <a:rPr lang="en-US" sz="1900" dirty="0" smtClean="0"/>
              <a:t>Decided classes and objects to be created.</a:t>
            </a:r>
          </a:p>
          <a:p>
            <a:pPr lvl="1" algn="just" fontAlgn="auto">
              <a:spcAft>
                <a:spcPts val="0"/>
              </a:spcAft>
              <a:buFont typeface="Wingdings" pitchFamily="2" charset="2"/>
              <a:buChar char="v"/>
              <a:defRPr/>
            </a:pPr>
            <a:r>
              <a:rPr lang="en-US" sz="1900" dirty="0" smtClean="0"/>
              <a:t>Studied about the various inheritance and friendship relations among classes and functions</a:t>
            </a:r>
          </a:p>
          <a:p>
            <a:pPr lvl="1" algn="just" fontAlgn="auto">
              <a:spcAft>
                <a:spcPts val="0"/>
              </a:spcAft>
              <a:buFont typeface="Wingdings" pitchFamily="2" charset="2"/>
              <a:buChar char="v"/>
              <a:defRPr/>
            </a:pPr>
            <a:r>
              <a:rPr lang="en-US" sz="1900" dirty="0" smtClean="0"/>
              <a:t>Started displaying those objects in graphical form in the screen.</a:t>
            </a:r>
          </a:p>
          <a:p>
            <a:pPr lvl="1" algn="just" fontAlgn="auto">
              <a:spcAft>
                <a:spcPts val="0"/>
              </a:spcAft>
              <a:buFont typeface="Wingdings" pitchFamily="2" charset="2"/>
              <a:buChar char="v"/>
              <a:defRPr/>
            </a:pPr>
            <a:r>
              <a:rPr lang="en-US" sz="1900" dirty="0" smtClean="0"/>
              <a:t>Started to work on designing AI for distributing mines on the grid. *Tested for any bugs within the program and debugged them.</a:t>
            </a:r>
          </a:p>
          <a:p>
            <a:pPr lvl="1" algn="just" fontAlgn="auto">
              <a:spcAft>
                <a:spcPts val="0"/>
              </a:spcAft>
              <a:buFont typeface="Wingdings" pitchFamily="2" charset="2"/>
              <a:buChar char="v"/>
              <a:defRPr/>
            </a:pPr>
            <a:r>
              <a:rPr lang="en-US" sz="1900" dirty="0" smtClean="0"/>
              <a:t>Developed project documentations.</a:t>
            </a:r>
          </a:p>
          <a:p>
            <a:pPr lvl="1" fontAlgn="auto">
              <a:spcAft>
                <a:spcPts val="0"/>
              </a:spcAft>
              <a:buFont typeface="Wingdings 2"/>
              <a:buNone/>
              <a:defRPr/>
            </a:pPr>
            <a:endParaRPr lang="en-US" sz="5100" dirty="0" smtClean="0"/>
          </a:p>
          <a:p>
            <a:pPr fontAlgn="auto">
              <a:spcAft>
                <a:spcPts val="0"/>
              </a:spcAft>
              <a:buFont typeface="Wingdings 2"/>
              <a:buNone/>
              <a:defRPr/>
            </a:pPr>
            <a:endParaRPr lang="en-US" dirty="0"/>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8458200" cy="1222375"/>
          </a:xfrm>
        </p:spPr>
        <p:txBody>
          <a:bodyPr/>
          <a:lstStyle/>
          <a:p>
            <a:pPr fontAlgn="auto">
              <a:spcAft>
                <a:spcPts val="0"/>
              </a:spcAft>
              <a:defRPr/>
            </a:pPr>
            <a:r>
              <a:rPr lang="en-US" dirty="0" smtClean="0"/>
              <a:t>	Limitations and FUTURE 		 	Enhancements</a:t>
            </a:r>
            <a:endParaRPr lang="en-US" dirty="0"/>
          </a:p>
        </p:txBody>
      </p:sp>
      <p:sp>
        <p:nvSpPr>
          <p:cNvPr id="3" name="Subtitle 2"/>
          <p:cNvSpPr>
            <a:spLocks noGrp="1"/>
          </p:cNvSpPr>
          <p:nvPr>
            <p:ph type="subTitle" idx="1"/>
          </p:nvPr>
        </p:nvSpPr>
        <p:spPr>
          <a:xfrm>
            <a:off x="228600" y="1600200"/>
            <a:ext cx="8458200" cy="3581400"/>
          </a:xfrm>
        </p:spPr>
        <p:txBody>
          <a:bodyPr>
            <a:normAutofit/>
          </a:bodyPr>
          <a:lstStyle/>
          <a:p>
            <a:pPr fontAlgn="auto">
              <a:spcAft>
                <a:spcPts val="0"/>
              </a:spcAft>
              <a:buFont typeface="Wingdings" pitchFamily="2" charset="2"/>
              <a:buChar char="v"/>
              <a:defRPr/>
            </a:pPr>
            <a:r>
              <a:rPr lang="en-US" sz="1800" dirty="0" smtClean="0"/>
              <a:t>Unable to attract the modern day gamers for long run.</a:t>
            </a:r>
          </a:p>
          <a:p>
            <a:pPr fontAlgn="auto">
              <a:spcAft>
                <a:spcPts val="0"/>
              </a:spcAft>
              <a:buFont typeface="Wingdings" pitchFamily="2" charset="2"/>
              <a:buChar char="v"/>
              <a:defRPr/>
            </a:pPr>
            <a:r>
              <a:rPr lang="en-US" sz="1800" dirty="0" smtClean="0"/>
              <a:t>One can easily pass through levels after playing the game for 5-6 times.</a:t>
            </a:r>
          </a:p>
          <a:p>
            <a:pPr fontAlgn="auto">
              <a:spcAft>
                <a:spcPts val="0"/>
              </a:spcAft>
              <a:buFont typeface="Wingdings" pitchFamily="2" charset="2"/>
              <a:buChar char="v"/>
              <a:defRPr/>
            </a:pPr>
            <a:r>
              <a:rPr lang="en-US" sz="1800" dirty="0" smtClean="0"/>
              <a:t>Game may still contain some bugs.</a:t>
            </a:r>
          </a:p>
          <a:p>
            <a:pPr fontAlgn="auto">
              <a:spcAft>
                <a:spcPts val="0"/>
              </a:spcAft>
              <a:buFont typeface="Wingdings 2"/>
              <a:buNone/>
              <a:defRPr/>
            </a:pPr>
            <a:endParaRPr lang="en-US" sz="1800" dirty="0" smtClean="0"/>
          </a:p>
          <a:p>
            <a:pPr fontAlgn="auto">
              <a:spcAft>
                <a:spcPts val="0"/>
              </a:spcAft>
              <a:buFont typeface="Wingdings 2"/>
              <a:buNone/>
              <a:defRPr/>
            </a:pPr>
            <a:r>
              <a:rPr lang="en-US" sz="1800" dirty="0" smtClean="0"/>
              <a:t>For future enhancements, we welcome all sorts of feedbacks from our gamers and well-wishers. If demanded by the gamers we promise to come out with much more improvised version as soon as possible.</a:t>
            </a:r>
          </a:p>
          <a:p>
            <a:pPr fontAlgn="auto">
              <a:spcAft>
                <a:spcPts val="0"/>
              </a:spcAft>
              <a:buFont typeface="Wingdings 2"/>
              <a:buNone/>
              <a:defRPr/>
            </a:pPr>
            <a:endParaRPr lang="en-US" dirty="0"/>
          </a:p>
        </p:txBody>
      </p:sp>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914400"/>
            <a:ext cx="8458200" cy="3886200"/>
          </a:xfrm>
        </p:spPr>
        <p:txBody>
          <a:bodyPr>
            <a:normAutofit/>
          </a:bodyPr>
          <a:lstStyle/>
          <a:p>
            <a:pPr fontAlgn="auto">
              <a:spcAft>
                <a:spcPts val="0"/>
              </a:spcAft>
              <a:buFont typeface="Wingdings 2"/>
              <a:buNone/>
              <a:defRPr/>
            </a:pPr>
            <a:r>
              <a:rPr lang="en-US" dirty="0" smtClean="0"/>
              <a:t> </a:t>
            </a:r>
            <a:endParaRPr lang="en-US" dirty="0"/>
          </a:p>
        </p:txBody>
      </p:sp>
      <p:sp>
        <p:nvSpPr>
          <p:cNvPr id="4" name="Rectangle 3"/>
          <p:cNvSpPr/>
          <p:nvPr/>
        </p:nvSpPr>
        <p:spPr>
          <a:xfrm>
            <a:off x="2164289" y="2551837"/>
            <a:ext cx="4815421" cy="923330"/>
          </a:xfrm>
          <a:prstGeom prst="rect">
            <a:avLst/>
          </a:prstGeom>
          <a:noFill/>
        </p:spPr>
        <p:txBody>
          <a:bodyPr wrap="none">
            <a:spAutoFit/>
          </a:bodyPr>
          <a:lstStyle/>
          <a:p>
            <a:pPr algn="ctr" fontAlgn="auto">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THANK YOU </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All</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458200" cy="1222375"/>
          </a:xfrm>
        </p:spPr>
        <p:txBody>
          <a:bodyPr/>
          <a:lstStyle/>
          <a:p>
            <a:pPr fontAlgn="auto">
              <a:spcAft>
                <a:spcPts val="0"/>
              </a:spcAft>
              <a:defRPr/>
            </a:pPr>
            <a:r>
              <a:rPr lang="en-US" dirty="0" smtClean="0"/>
              <a:t>INTRODUCTION TO THE GAME</a:t>
            </a:r>
            <a:endParaRPr lang="en-US" dirty="0"/>
          </a:p>
        </p:txBody>
      </p:sp>
      <p:sp>
        <p:nvSpPr>
          <p:cNvPr id="3" name="Subtitle 2"/>
          <p:cNvSpPr>
            <a:spLocks noGrp="1"/>
          </p:cNvSpPr>
          <p:nvPr>
            <p:ph type="subTitle" idx="1"/>
          </p:nvPr>
        </p:nvSpPr>
        <p:spPr>
          <a:xfrm>
            <a:off x="304800" y="2514600"/>
            <a:ext cx="8458200" cy="2971800"/>
          </a:xfrm>
        </p:spPr>
        <p:txBody>
          <a:bodyPr>
            <a:normAutofit/>
          </a:bodyPr>
          <a:lstStyle/>
          <a:p>
            <a:pPr fontAlgn="auto">
              <a:spcAft>
                <a:spcPts val="0"/>
              </a:spcAft>
              <a:buFont typeface="Wingdings" pitchFamily="2" charset="2"/>
              <a:buChar char="v"/>
              <a:defRPr/>
            </a:pPr>
            <a:r>
              <a:rPr lang="en-US" sz="2000" dirty="0" smtClean="0"/>
              <a:t>Designed by extensive use of OOP.</a:t>
            </a:r>
          </a:p>
          <a:p>
            <a:pPr fontAlgn="auto">
              <a:spcAft>
                <a:spcPts val="0"/>
              </a:spcAft>
              <a:buFont typeface="Wingdings" pitchFamily="2" charset="2"/>
              <a:buChar char="v"/>
              <a:defRPr/>
            </a:pPr>
            <a:r>
              <a:rPr lang="en-US" sz="2000" dirty="0" smtClean="0"/>
              <a:t>Strategic Single Player Arcade Game.</a:t>
            </a:r>
          </a:p>
          <a:p>
            <a:pPr fontAlgn="auto">
              <a:spcAft>
                <a:spcPts val="0"/>
              </a:spcAft>
              <a:buFont typeface="Wingdings" pitchFamily="2" charset="2"/>
              <a:buChar char="v"/>
              <a:defRPr/>
            </a:pPr>
            <a:r>
              <a:rPr lang="en-US" sz="2000" dirty="0" smtClean="0"/>
              <a:t>The objective of the game is to clear an abstract minefield without detonating a mine.</a:t>
            </a:r>
          </a:p>
          <a:p>
            <a:pPr fontAlgn="auto">
              <a:spcAft>
                <a:spcPts val="0"/>
              </a:spcAft>
              <a:buFont typeface="Wingdings" pitchFamily="2" charset="2"/>
              <a:buChar char="v"/>
              <a:defRPr/>
            </a:pPr>
            <a:r>
              <a:rPr lang="en-US" sz="2000" dirty="0" smtClean="0"/>
              <a:t> Contains Three  game play themes and levels within the game</a:t>
            </a:r>
            <a:r>
              <a:rPr lang="en-US" sz="2000" dirty="0" smtClean="0"/>
              <a:t>.</a:t>
            </a:r>
            <a:endParaRPr lang="en-US" sz="2000" dirty="0" smtClean="0"/>
          </a:p>
          <a:p>
            <a:pPr fontAlgn="auto">
              <a:spcAft>
                <a:spcPts val="0"/>
              </a:spcAft>
              <a:buFont typeface="Wingdings" pitchFamily="2" charset="2"/>
              <a:buChar char="v"/>
              <a:defRPr/>
            </a:pPr>
            <a:r>
              <a:rPr lang="en-US" sz="2000" dirty="0" smtClean="0"/>
              <a:t>Suitable for players of all ages.</a:t>
            </a:r>
          </a:p>
          <a:p>
            <a:pPr fontAlgn="auto">
              <a:spcAft>
                <a:spcPts val="0"/>
              </a:spcAft>
              <a:buFont typeface="Wingdings" pitchFamily="2" charset="2"/>
              <a:buChar char="v"/>
              <a:defRPr/>
            </a:pPr>
            <a:endParaRPr lang="en-US" dirty="0"/>
          </a:p>
        </p:txBody>
      </p:sp>
    </p:spTree>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458200" cy="1222375"/>
          </a:xfrm>
        </p:spPr>
        <p:txBody>
          <a:bodyPr/>
          <a:lstStyle/>
          <a:p>
            <a:pPr fontAlgn="auto">
              <a:spcAft>
                <a:spcPts val="0"/>
              </a:spcAft>
              <a:defRPr/>
            </a:pPr>
            <a:r>
              <a:rPr lang="en-US" dirty="0" smtClean="0"/>
              <a:t>RULES</a:t>
            </a:r>
            <a:endParaRPr lang="en-US" dirty="0"/>
          </a:p>
        </p:txBody>
      </p:sp>
      <p:sp>
        <p:nvSpPr>
          <p:cNvPr id="3" name="Subtitle 2"/>
          <p:cNvSpPr>
            <a:spLocks noGrp="1"/>
          </p:cNvSpPr>
          <p:nvPr>
            <p:ph type="subTitle" idx="1"/>
          </p:nvPr>
        </p:nvSpPr>
        <p:spPr>
          <a:xfrm>
            <a:off x="381000" y="2209800"/>
            <a:ext cx="8458200" cy="2590800"/>
          </a:xfrm>
        </p:spPr>
        <p:txBody>
          <a:bodyPr>
            <a:normAutofit/>
          </a:bodyPr>
          <a:lstStyle/>
          <a:p>
            <a:pPr fontAlgn="auto">
              <a:spcAft>
                <a:spcPts val="0"/>
              </a:spcAft>
              <a:buFont typeface="Wingdings" pitchFamily="2" charset="2"/>
              <a:buChar char="v"/>
              <a:defRPr/>
            </a:pPr>
            <a:r>
              <a:rPr lang="en-US" dirty="0" smtClean="0"/>
              <a:t>The player must clear all mines safely to </a:t>
            </a:r>
            <a:r>
              <a:rPr lang="en-US" dirty="0" smtClean="0"/>
              <a:t>win a game.</a:t>
            </a:r>
            <a:endParaRPr lang="en-US" dirty="0" smtClean="0"/>
          </a:p>
          <a:p>
            <a:pPr fontAlgn="auto">
              <a:spcAft>
                <a:spcPts val="0"/>
              </a:spcAft>
              <a:buFont typeface="Wingdings" pitchFamily="2" charset="2"/>
              <a:buChar char="v"/>
              <a:defRPr/>
            </a:pPr>
            <a:r>
              <a:rPr lang="en-US" dirty="0" smtClean="0"/>
              <a:t>The objective of the game is clear all mines.</a:t>
            </a:r>
          </a:p>
          <a:p>
            <a:pPr fontAlgn="auto">
              <a:spcAft>
                <a:spcPts val="0"/>
              </a:spcAft>
              <a:buFont typeface="Wingdings" pitchFamily="2" charset="2"/>
              <a:buChar char="v"/>
              <a:defRPr/>
            </a:pPr>
            <a:r>
              <a:rPr lang="en-US" dirty="0" smtClean="0"/>
              <a:t>The game ends as soon as a mine explodes</a:t>
            </a:r>
            <a:r>
              <a:rPr lang="en-US" dirty="0" smtClean="0"/>
              <a:t>.</a:t>
            </a:r>
          </a:p>
          <a:p>
            <a:pPr fontAlgn="auto">
              <a:spcAft>
                <a:spcPts val="0"/>
              </a:spcAft>
              <a:buFont typeface="Wingdings" pitchFamily="2" charset="2"/>
              <a:buChar char="v"/>
              <a:defRPr/>
            </a:pPr>
            <a:r>
              <a:rPr lang="en-US" dirty="0" smtClean="0"/>
              <a:t>The game is completed when the player extracts the boxes without exploding a mine.</a:t>
            </a:r>
            <a:endParaRPr lang="en-US" dirty="0" smtClean="0"/>
          </a:p>
          <a:p>
            <a:pPr fontAlgn="auto">
              <a:spcAft>
                <a:spcPts val="0"/>
              </a:spcAft>
              <a:defRPr/>
            </a:pPr>
            <a:endParaRPr lang="en-US" dirty="0" smtClean="0"/>
          </a:p>
          <a:p>
            <a:pPr fontAlgn="auto">
              <a:spcAft>
                <a:spcPts val="0"/>
              </a:spcAft>
              <a:buFont typeface="Wingdings" pitchFamily="2" charset="2"/>
              <a:buChar char="v"/>
              <a:defRPr/>
            </a:pPr>
            <a:endParaRPr lang="en-US" dirty="0"/>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458200" cy="1222375"/>
          </a:xfrm>
        </p:spPr>
        <p:txBody>
          <a:bodyPr/>
          <a:lstStyle/>
          <a:p>
            <a:pPr fontAlgn="auto">
              <a:spcAft>
                <a:spcPts val="0"/>
              </a:spcAft>
              <a:defRPr/>
            </a:pPr>
            <a:r>
              <a:rPr lang="en-US" dirty="0" smtClean="0"/>
              <a:t>Menu structure</a:t>
            </a:r>
            <a:endParaRPr lang="en-US" dirty="0"/>
          </a:p>
        </p:txBody>
      </p:sp>
      <p:pic>
        <p:nvPicPr>
          <p:cNvPr id="4" name="Picture 2" descr="C:\Users\others\Desktop\Untitled.bmp"/>
          <p:cNvPicPr>
            <a:picLocks noChangeAspect="1" noChangeArrowheads="1"/>
          </p:cNvPicPr>
          <p:nvPr/>
        </p:nvPicPr>
        <p:blipFill>
          <a:blip r:embed="rId2" cstate="print"/>
          <a:stretch>
            <a:fillRect/>
          </a:stretch>
        </p:blipFill>
        <p:spPr bwMode="auto">
          <a:xfrm>
            <a:off x="1788444" y="1066800"/>
            <a:ext cx="6405312" cy="4816475"/>
          </a:xfrm>
          <a:prstGeom prst="rect">
            <a:avLst/>
          </a:prstGeom>
          <a:noFill/>
          <a:ln w="9525">
            <a:noFill/>
            <a:miter lim="800000"/>
            <a:headEnd/>
            <a:tailEnd/>
          </a:ln>
        </p:spPr>
      </p:pic>
      <p:pic>
        <p:nvPicPr>
          <p:cNvPr id="1026" name="Picture 2" descr="C:\Users\Dell\Desktop\Minesweeper-final-arko ma error ayera yo banako\sprites\back for presen.bmp"/>
          <p:cNvPicPr>
            <a:picLocks noChangeAspect="1" noChangeArrowheads="1"/>
          </p:cNvPicPr>
          <p:nvPr/>
        </p:nvPicPr>
        <p:blipFill>
          <a:blip r:embed="rId3"/>
          <a:srcRect/>
          <a:stretch>
            <a:fillRect/>
          </a:stretch>
        </p:blipFill>
        <p:spPr bwMode="auto">
          <a:xfrm>
            <a:off x="103979" y="1066800"/>
            <a:ext cx="8674101" cy="4876800"/>
          </a:xfrm>
          <a:prstGeom prst="rect">
            <a:avLst/>
          </a:prstGeom>
          <a:noFill/>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LeveL</a:t>
            </a:r>
            <a:r>
              <a:rPr lang="en-US" dirty="0" smtClean="0"/>
              <a:t> SELECTION</a:t>
            </a:r>
            <a:endParaRPr lang="en-US" dirty="0"/>
          </a:p>
        </p:txBody>
      </p:sp>
      <p:pic>
        <p:nvPicPr>
          <p:cNvPr id="1026" name="Picture 2" descr="C:\Users\Dell\Desktop\Porjet\Prtk\2.bmp"/>
          <p:cNvPicPr>
            <a:picLocks noGrp="1" noChangeAspect="1" noChangeArrowheads="1"/>
          </p:cNvPicPr>
          <p:nvPr>
            <p:ph idx="1"/>
          </p:nvPr>
        </p:nvPicPr>
        <p:blipFill>
          <a:blip r:embed="rId2"/>
          <a:srcRect/>
          <a:stretch>
            <a:fillRect/>
          </a:stretch>
        </p:blipFill>
        <p:spPr bwMode="auto">
          <a:xfrm>
            <a:off x="623158" y="1554163"/>
            <a:ext cx="8050083" cy="452596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GAME</a:t>
            </a:r>
            <a:endParaRPr lang="en-US" dirty="0"/>
          </a:p>
        </p:txBody>
      </p:sp>
      <p:pic>
        <p:nvPicPr>
          <p:cNvPr id="2050" name="Picture 2" descr="C:\Users\Dell\Desktop\Porjet\Prtk\3.bmp"/>
          <p:cNvPicPr>
            <a:picLocks noGrp="1" noChangeAspect="1" noChangeArrowheads="1"/>
          </p:cNvPicPr>
          <p:nvPr>
            <p:ph idx="1"/>
          </p:nvPr>
        </p:nvPicPr>
        <p:blipFill>
          <a:blip r:embed="rId2"/>
          <a:srcRect/>
          <a:stretch>
            <a:fillRect/>
          </a:stretch>
        </p:blipFill>
        <p:spPr bwMode="auto">
          <a:xfrm>
            <a:off x="2057400" y="1218196"/>
            <a:ext cx="5410200" cy="542721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a:t>
            </a:r>
            <a:endParaRPr lang="en-US" dirty="0"/>
          </a:p>
        </p:txBody>
      </p:sp>
      <p:pic>
        <p:nvPicPr>
          <p:cNvPr id="3074" name="Picture 2" descr="C:\Users\Dell\Desktop\Porjet\Prtk\4.bmp"/>
          <p:cNvPicPr>
            <a:picLocks noGrp="1" noChangeAspect="1" noChangeArrowheads="1"/>
          </p:cNvPicPr>
          <p:nvPr>
            <p:ph idx="1"/>
          </p:nvPr>
        </p:nvPicPr>
        <p:blipFill>
          <a:blip r:embed="rId2"/>
          <a:srcRect/>
          <a:stretch>
            <a:fillRect/>
          </a:stretch>
        </p:blipFill>
        <p:spPr bwMode="auto">
          <a:xfrm>
            <a:off x="1752601" y="1643160"/>
            <a:ext cx="4724400" cy="481382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 CONDITION</a:t>
            </a:r>
            <a:endParaRPr lang="en-US" dirty="0"/>
          </a:p>
        </p:txBody>
      </p:sp>
      <p:pic>
        <p:nvPicPr>
          <p:cNvPr id="5122" name="Picture 2" descr="C:\Users\Dell\Desktop\Porjet\Prtk\6.bmp"/>
          <p:cNvPicPr>
            <a:picLocks noGrp="1" noChangeAspect="1" noChangeArrowheads="1"/>
          </p:cNvPicPr>
          <p:nvPr>
            <p:ph idx="1"/>
          </p:nvPr>
        </p:nvPicPr>
        <p:blipFill>
          <a:blip r:embed="rId2"/>
          <a:srcRect/>
          <a:stretch>
            <a:fillRect/>
          </a:stretch>
        </p:blipFill>
        <p:spPr bwMode="auto">
          <a:xfrm>
            <a:off x="1152525" y="2402681"/>
            <a:ext cx="6991350" cy="28289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LOST CONDITION</a:t>
            </a:r>
            <a:endParaRPr lang="en-US" dirty="0"/>
          </a:p>
        </p:txBody>
      </p:sp>
      <p:pic>
        <p:nvPicPr>
          <p:cNvPr id="4098" name="Picture 2" descr="C:\Users\Dell\Desktop\Porjet\Prtk\5.bmp"/>
          <p:cNvPicPr>
            <a:picLocks noGrp="1" noChangeAspect="1" noChangeArrowheads="1"/>
          </p:cNvPicPr>
          <p:nvPr>
            <p:ph idx="1"/>
          </p:nvPr>
        </p:nvPicPr>
        <p:blipFill>
          <a:blip r:embed="rId2"/>
          <a:srcRect/>
          <a:stretch>
            <a:fillRect/>
          </a:stretch>
        </p:blipFill>
        <p:spPr bwMode="auto">
          <a:xfrm>
            <a:off x="2133600" y="2606204"/>
            <a:ext cx="5943600" cy="31145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263</TotalTime>
  <Words>344</Words>
  <Application>Microsoft Office PowerPoint</Application>
  <PresentationFormat>On-screen Show (4:3)</PresentationFormat>
  <Paragraphs>53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Slide 1</vt:lpstr>
      <vt:lpstr>INTRODUCTION TO THE GAME</vt:lpstr>
      <vt:lpstr>RULES</vt:lpstr>
      <vt:lpstr>Menu structure</vt:lpstr>
      <vt:lpstr>LeveL SELECTION</vt:lpstr>
      <vt:lpstr>NEW GAME</vt:lpstr>
      <vt:lpstr>Game PLAY</vt:lpstr>
      <vt:lpstr>WIN CONDITION</vt:lpstr>
      <vt:lpstr>LOST CONDITION</vt:lpstr>
      <vt:lpstr>Existing System</vt:lpstr>
      <vt:lpstr> </vt:lpstr>
      <vt:lpstr>Working methodology</vt:lpstr>
      <vt:lpstr> Limitations and FUTURE     Enhancements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ITANK</dc:title>
  <dc:creator>ROJAN</dc:creator>
  <cp:lastModifiedBy>Dell</cp:lastModifiedBy>
  <cp:revision>62</cp:revision>
  <dcterms:created xsi:type="dcterms:W3CDTF">2010-07-25T01:28:15Z</dcterms:created>
  <dcterms:modified xsi:type="dcterms:W3CDTF">2013-03-11T06:09:27Z</dcterms:modified>
</cp:coreProperties>
</file>