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5"/>
    <a:srgbClr val="FFEBAE"/>
    <a:srgbClr val="B3F2D1"/>
    <a:srgbClr val="FAB7C4"/>
    <a:srgbClr val="9FCBFF"/>
    <a:srgbClr val="CFD9E5"/>
    <a:srgbClr val="FFCC26"/>
    <a:srgbClr val="3AE08D"/>
    <a:srgbClr val="F04B69"/>
    <a:srgbClr val="007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75" d="100"/>
          <a:sy n="75" d="100"/>
        </p:scale>
        <p:origin x="2909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6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8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67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5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46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20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8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39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5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8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6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874-6730-4A61-A5C9-86714AA387A7}" type="datetimeFigureOut">
              <a:rPr lang="en-SG" smtClean="0"/>
              <a:t>9/4/2021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AB32-FAD2-45E5-8F30-D26AFE2587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75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2008B8-7341-4B95-8C08-70346DE9EF1D}"/>
              </a:ext>
            </a:extLst>
          </p:cNvPr>
          <p:cNvSpPr/>
          <p:nvPr/>
        </p:nvSpPr>
        <p:spPr>
          <a:xfrm>
            <a:off x="5158009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3AE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7B93C1-56D0-48FA-97D3-BE8384B584BC}"/>
              </a:ext>
            </a:extLst>
          </p:cNvPr>
          <p:cNvSpPr/>
          <p:nvPr/>
        </p:nvSpPr>
        <p:spPr>
          <a:xfrm>
            <a:off x="7458187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FFC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EA0511-4E1C-4EE2-A4E5-99BF3B937066}"/>
              </a:ext>
            </a:extLst>
          </p:cNvPr>
          <p:cNvSpPr/>
          <p:nvPr/>
        </p:nvSpPr>
        <p:spPr>
          <a:xfrm>
            <a:off x="9758363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CFD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E0D2BD-FDDE-4FEB-95E7-F1F24B904163}"/>
              </a:ext>
            </a:extLst>
          </p:cNvPr>
          <p:cNvSpPr/>
          <p:nvPr/>
        </p:nvSpPr>
        <p:spPr>
          <a:xfrm>
            <a:off x="557655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007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FA19DF-EAEC-4775-80F3-DD2BEC5A7787}"/>
              </a:ext>
            </a:extLst>
          </p:cNvPr>
          <p:cNvSpPr/>
          <p:nvPr/>
        </p:nvSpPr>
        <p:spPr>
          <a:xfrm>
            <a:off x="2857831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F04B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289EB-8813-42CD-BE15-A0209CBDDAB5}"/>
              </a:ext>
            </a:extLst>
          </p:cNvPr>
          <p:cNvCxnSpPr>
            <a:cxnSpLocks/>
          </p:cNvCxnSpPr>
          <p:nvPr/>
        </p:nvCxnSpPr>
        <p:spPr>
          <a:xfrm>
            <a:off x="1496214" y="4231696"/>
            <a:ext cx="0" cy="975205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62DDD-C632-485D-B1D7-872067B21AF0}"/>
              </a:ext>
            </a:extLst>
          </p:cNvPr>
          <p:cNvCxnSpPr>
            <a:cxnSpLocks/>
          </p:cNvCxnSpPr>
          <p:nvPr/>
        </p:nvCxnSpPr>
        <p:spPr>
          <a:xfrm>
            <a:off x="6096000" y="4231696"/>
            <a:ext cx="0" cy="975205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977B16-72C6-4836-A547-A6FABD6B3B89}"/>
              </a:ext>
            </a:extLst>
          </p:cNvPr>
          <p:cNvCxnSpPr>
            <a:cxnSpLocks/>
          </p:cNvCxnSpPr>
          <p:nvPr/>
        </p:nvCxnSpPr>
        <p:spPr>
          <a:xfrm>
            <a:off x="10715296" y="4231696"/>
            <a:ext cx="0" cy="975205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C95C6-917B-4B1C-A9D5-2E4E5C437836}"/>
              </a:ext>
            </a:extLst>
          </p:cNvPr>
          <p:cNvCxnSpPr>
            <a:cxnSpLocks/>
          </p:cNvCxnSpPr>
          <p:nvPr/>
        </p:nvCxnSpPr>
        <p:spPr>
          <a:xfrm>
            <a:off x="8444536" y="4231696"/>
            <a:ext cx="0" cy="975205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CB2F6-FB0A-4FF4-82E3-BAEA98D948CA}"/>
              </a:ext>
            </a:extLst>
          </p:cNvPr>
          <p:cNvCxnSpPr>
            <a:cxnSpLocks/>
          </p:cNvCxnSpPr>
          <p:nvPr/>
        </p:nvCxnSpPr>
        <p:spPr>
          <a:xfrm>
            <a:off x="3811576" y="4231696"/>
            <a:ext cx="0" cy="975205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DE5573-BF9E-462B-83C3-9BCA39887F93}"/>
              </a:ext>
            </a:extLst>
          </p:cNvPr>
          <p:cNvSpPr/>
          <p:nvPr/>
        </p:nvSpPr>
        <p:spPr>
          <a:xfrm>
            <a:off x="557655" y="5422543"/>
            <a:ext cx="1875982" cy="1998969"/>
          </a:xfrm>
          <a:prstGeom prst="roundRect">
            <a:avLst>
              <a:gd name="adj" fmla="val 36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13C86E-6353-4F78-BB04-C0DDC79060E3}"/>
              </a:ext>
            </a:extLst>
          </p:cNvPr>
          <p:cNvSpPr/>
          <p:nvPr/>
        </p:nvSpPr>
        <p:spPr>
          <a:xfrm>
            <a:off x="2857831" y="5422541"/>
            <a:ext cx="1875982" cy="675674"/>
          </a:xfrm>
          <a:prstGeom prst="roundRect">
            <a:avLst>
              <a:gd name="adj" fmla="val 36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2D13D4-1C8C-4695-A0DB-6125CA56552E}"/>
              </a:ext>
            </a:extLst>
          </p:cNvPr>
          <p:cNvSpPr/>
          <p:nvPr/>
        </p:nvSpPr>
        <p:spPr>
          <a:xfrm>
            <a:off x="5158009" y="5422542"/>
            <a:ext cx="1875982" cy="1553497"/>
          </a:xfrm>
          <a:prstGeom prst="roundRect">
            <a:avLst>
              <a:gd name="adj" fmla="val 36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41E71A-4144-4E05-8289-2124C276CA79}"/>
              </a:ext>
            </a:extLst>
          </p:cNvPr>
          <p:cNvSpPr/>
          <p:nvPr/>
        </p:nvSpPr>
        <p:spPr>
          <a:xfrm>
            <a:off x="7458187" y="5422542"/>
            <a:ext cx="1875982" cy="1553497"/>
          </a:xfrm>
          <a:prstGeom prst="roundRect">
            <a:avLst>
              <a:gd name="adj" fmla="val 36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E86D91-9F34-4D80-8112-5A32E7A3054F}"/>
              </a:ext>
            </a:extLst>
          </p:cNvPr>
          <p:cNvSpPr/>
          <p:nvPr/>
        </p:nvSpPr>
        <p:spPr>
          <a:xfrm>
            <a:off x="9758363" y="5422542"/>
            <a:ext cx="1875982" cy="1078699"/>
          </a:xfrm>
          <a:prstGeom prst="roundRect">
            <a:avLst>
              <a:gd name="adj" fmla="val 36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083DDB-AB1A-45C1-95A8-19183B31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30" y="2335998"/>
            <a:ext cx="1136235" cy="8458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3B826D-D325-458B-94DC-AD30A07F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93" y="2399122"/>
            <a:ext cx="1047861" cy="7196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A281E1-B946-4A25-A967-F10EF0C3E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64" y="2351903"/>
            <a:ext cx="895475" cy="7335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217E52-4997-4FE5-AE89-03544788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309" y="2344231"/>
            <a:ext cx="1171738" cy="838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DEC595-8CF8-4DCA-9AE2-6B92CF40D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032" y="2351903"/>
            <a:ext cx="552528" cy="8287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E4D7E7B-A209-47B2-AA60-B664DB9FFD50}"/>
              </a:ext>
            </a:extLst>
          </p:cNvPr>
          <p:cNvSpPr txBox="1"/>
          <p:nvPr/>
        </p:nvSpPr>
        <p:spPr>
          <a:xfrm>
            <a:off x="728449" y="3287724"/>
            <a:ext cx="153439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latin typeface="Bahnschrift SemiCondensed" panose="020B0502040204020203" pitchFamily="34" charset="0"/>
              </a:rPr>
              <a:t>FRONT 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00A7C-9E0C-4B90-B8FF-523818D2B359}"/>
              </a:ext>
            </a:extLst>
          </p:cNvPr>
          <p:cNvSpPr txBox="1"/>
          <p:nvPr/>
        </p:nvSpPr>
        <p:spPr>
          <a:xfrm>
            <a:off x="3028629" y="3287724"/>
            <a:ext cx="1407757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latin typeface="Bahnschrift SemiCondensed" panose="020B0502040204020203" pitchFamily="34" charset="0"/>
              </a:rPr>
              <a:t>BACK 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08CBA-2286-4F58-AA37-78CE63025E9F}"/>
              </a:ext>
            </a:extLst>
          </p:cNvPr>
          <p:cNvSpPr txBox="1"/>
          <p:nvPr/>
        </p:nvSpPr>
        <p:spPr>
          <a:xfrm>
            <a:off x="5328804" y="3287724"/>
            <a:ext cx="145905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latin typeface="Bahnschrift SemiCondensed" panose="020B0502040204020203" pitchFamily="34" charset="0"/>
              </a:rPr>
              <a:t>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1AD5A2-B899-474E-984A-C73EB79D2D24}"/>
              </a:ext>
            </a:extLst>
          </p:cNvPr>
          <p:cNvSpPr txBox="1"/>
          <p:nvPr/>
        </p:nvSpPr>
        <p:spPr>
          <a:xfrm>
            <a:off x="7786880" y="3287724"/>
            <a:ext cx="1218602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latin typeface="Bahnschrift SemiCondensed" panose="020B0502040204020203" pitchFamily="34" charset="0"/>
              </a:rPr>
              <a:t>DEV OPS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3DBA0D-C575-4612-ABBA-3E7871C14936}"/>
              </a:ext>
            </a:extLst>
          </p:cNvPr>
          <p:cNvSpPr txBox="1"/>
          <p:nvPr/>
        </p:nvSpPr>
        <p:spPr>
          <a:xfrm>
            <a:off x="9868246" y="3287724"/>
            <a:ext cx="16562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latin typeface="Bahnschrift SemiCondensed" panose="020B0502040204020203" pitchFamily="34" charset="0"/>
              </a:rPr>
              <a:t>MOBILE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128A23-8D8C-45A9-9824-B64C57741530}"/>
              </a:ext>
            </a:extLst>
          </p:cNvPr>
          <p:cNvCxnSpPr>
            <a:cxnSpLocks/>
          </p:cNvCxnSpPr>
          <p:nvPr/>
        </p:nvCxnSpPr>
        <p:spPr>
          <a:xfrm>
            <a:off x="6096000" y="617912"/>
            <a:ext cx="0" cy="1342867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B04479-5E9C-443D-ADBF-BEA0256D6FB7}"/>
              </a:ext>
            </a:extLst>
          </p:cNvPr>
          <p:cNvSpPr/>
          <p:nvPr/>
        </p:nvSpPr>
        <p:spPr>
          <a:xfrm>
            <a:off x="728449" y="5591205"/>
            <a:ext cx="801648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E0880-1273-43E0-BA50-0E24D1FC383E}"/>
              </a:ext>
            </a:extLst>
          </p:cNvPr>
          <p:cNvSpPr/>
          <p:nvPr/>
        </p:nvSpPr>
        <p:spPr>
          <a:xfrm>
            <a:off x="1700890" y="5594660"/>
            <a:ext cx="498974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B8C0F80-7848-48DF-A3B1-21FA082FCAA6}"/>
              </a:ext>
            </a:extLst>
          </p:cNvPr>
          <p:cNvSpPr/>
          <p:nvPr/>
        </p:nvSpPr>
        <p:spPr>
          <a:xfrm>
            <a:off x="954001" y="6037820"/>
            <a:ext cx="1082062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TypeScript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6399D9B-D630-42BE-8F29-17B0F793379C}"/>
              </a:ext>
            </a:extLst>
          </p:cNvPr>
          <p:cNvSpPr/>
          <p:nvPr/>
        </p:nvSpPr>
        <p:spPr>
          <a:xfrm>
            <a:off x="1094208" y="6487121"/>
            <a:ext cx="801648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React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F96529-DBDE-4526-B08B-577185D6381D}"/>
              </a:ext>
            </a:extLst>
          </p:cNvPr>
          <p:cNvSpPr/>
          <p:nvPr/>
        </p:nvSpPr>
        <p:spPr>
          <a:xfrm>
            <a:off x="908281" y="6923627"/>
            <a:ext cx="1173502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Tailwindcss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B8B9717-45DF-4E1E-A0D6-0C2136355E7C}"/>
              </a:ext>
            </a:extLst>
          </p:cNvPr>
          <p:cNvSpPr/>
          <p:nvPr/>
        </p:nvSpPr>
        <p:spPr>
          <a:xfrm>
            <a:off x="3025796" y="5591203"/>
            <a:ext cx="578063" cy="326544"/>
          </a:xfrm>
          <a:prstGeom prst="roundRect">
            <a:avLst>
              <a:gd name="adj" fmla="val 9040"/>
            </a:avLst>
          </a:prstGeom>
          <a:solidFill>
            <a:srgbClr val="FA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B19B060-158B-40B6-9C84-BC296BA136DF}"/>
              </a:ext>
            </a:extLst>
          </p:cNvPr>
          <p:cNvSpPr/>
          <p:nvPr/>
        </p:nvSpPr>
        <p:spPr>
          <a:xfrm>
            <a:off x="3709697" y="5591203"/>
            <a:ext cx="887256" cy="326544"/>
          </a:xfrm>
          <a:prstGeom prst="roundRect">
            <a:avLst>
              <a:gd name="adj" fmla="val 9040"/>
            </a:avLst>
          </a:prstGeom>
          <a:solidFill>
            <a:srgbClr val="FA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NodeJS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0A2A78-051F-4A80-BEFA-F4606F466805}"/>
              </a:ext>
            </a:extLst>
          </p:cNvPr>
          <p:cNvSpPr/>
          <p:nvPr/>
        </p:nvSpPr>
        <p:spPr>
          <a:xfrm>
            <a:off x="5288208" y="5584061"/>
            <a:ext cx="767197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518CEEF-56C4-4A12-A700-12D13BDB9BF8}"/>
              </a:ext>
            </a:extLst>
          </p:cNvPr>
          <p:cNvSpPr/>
          <p:nvPr/>
        </p:nvSpPr>
        <p:spPr>
          <a:xfrm>
            <a:off x="6141757" y="5591203"/>
            <a:ext cx="803962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MySQL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4AA8265-639F-43FA-9DA5-BAF0E53BCF5E}"/>
              </a:ext>
            </a:extLst>
          </p:cNvPr>
          <p:cNvSpPr/>
          <p:nvPr/>
        </p:nvSpPr>
        <p:spPr>
          <a:xfrm>
            <a:off x="5613051" y="6030507"/>
            <a:ext cx="965898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MariaDB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D5E981-71CF-4F07-AFF2-E7ED3D751009}"/>
              </a:ext>
            </a:extLst>
          </p:cNvPr>
          <p:cNvSpPr/>
          <p:nvPr/>
        </p:nvSpPr>
        <p:spPr>
          <a:xfrm>
            <a:off x="5689933" y="6476953"/>
            <a:ext cx="812133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Mongo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384E2B4-C206-443D-974C-C7C543172E7F}"/>
              </a:ext>
            </a:extLst>
          </p:cNvPr>
          <p:cNvSpPr/>
          <p:nvPr/>
        </p:nvSpPr>
        <p:spPr>
          <a:xfrm>
            <a:off x="7590987" y="5584061"/>
            <a:ext cx="792770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NGINX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99EF54F-BD98-474D-A08F-8C16D5166B63}"/>
              </a:ext>
            </a:extLst>
          </p:cNvPr>
          <p:cNvSpPr/>
          <p:nvPr/>
        </p:nvSpPr>
        <p:spPr>
          <a:xfrm>
            <a:off x="8516556" y="5591203"/>
            <a:ext cx="614612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AWS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1CAABF-172E-42D5-A128-6F50A4FCCFFF}"/>
              </a:ext>
            </a:extLst>
          </p:cNvPr>
          <p:cNvSpPr/>
          <p:nvPr/>
        </p:nvSpPr>
        <p:spPr>
          <a:xfrm>
            <a:off x="7590986" y="6030507"/>
            <a:ext cx="623374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GCP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68E923-8306-4023-B2EA-3585DE119E9C}"/>
              </a:ext>
            </a:extLst>
          </p:cNvPr>
          <p:cNvSpPr/>
          <p:nvPr/>
        </p:nvSpPr>
        <p:spPr>
          <a:xfrm>
            <a:off x="8038470" y="6501243"/>
            <a:ext cx="812133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Jenkins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271FAE5-47FE-48E0-9672-EDDA33B3633F}"/>
              </a:ext>
            </a:extLst>
          </p:cNvPr>
          <p:cNvSpPr/>
          <p:nvPr/>
        </p:nvSpPr>
        <p:spPr>
          <a:xfrm>
            <a:off x="8350844" y="6030507"/>
            <a:ext cx="792771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BBED26F-3437-44F4-AD78-7773D991E03E}"/>
              </a:ext>
            </a:extLst>
          </p:cNvPr>
          <p:cNvSpPr/>
          <p:nvPr/>
        </p:nvSpPr>
        <p:spPr>
          <a:xfrm>
            <a:off x="9922528" y="5584061"/>
            <a:ext cx="1541025" cy="326544"/>
          </a:xfrm>
          <a:prstGeom prst="roundRect">
            <a:avLst>
              <a:gd name="adj" fmla="val 9040"/>
            </a:avLst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React Native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8B9A175-C60F-45BF-A96C-1E76D1E28764}"/>
              </a:ext>
            </a:extLst>
          </p:cNvPr>
          <p:cNvSpPr/>
          <p:nvPr/>
        </p:nvSpPr>
        <p:spPr>
          <a:xfrm>
            <a:off x="10381349" y="6030507"/>
            <a:ext cx="623374" cy="326544"/>
          </a:xfrm>
          <a:prstGeom prst="roundRect">
            <a:avLst>
              <a:gd name="adj" fmla="val 9040"/>
            </a:avLst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PWA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D5BF92-C449-481C-B6CF-618223BDD092}"/>
              </a:ext>
            </a:extLst>
          </p:cNvPr>
          <p:cNvCxnSpPr>
            <a:cxnSpLocks/>
          </p:cNvCxnSpPr>
          <p:nvPr/>
        </p:nvCxnSpPr>
        <p:spPr>
          <a:xfrm>
            <a:off x="6461426" y="617912"/>
            <a:ext cx="0" cy="69913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505C57-A478-4ABB-A791-8ACA3074EDA4}"/>
              </a:ext>
            </a:extLst>
          </p:cNvPr>
          <p:cNvCxnSpPr>
            <a:cxnSpLocks/>
          </p:cNvCxnSpPr>
          <p:nvPr/>
        </p:nvCxnSpPr>
        <p:spPr>
          <a:xfrm>
            <a:off x="6820876" y="617910"/>
            <a:ext cx="0" cy="33909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3C1629-E301-4ACA-B256-D4A7070C3AA5}"/>
              </a:ext>
            </a:extLst>
          </p:cNvPr>
          <p:cNvCxnSpPr>
            <a:cxnSpLocks/>
          </p:cNvCxnSpPr>
          <p:nvPr/>
        </p:nvCxnSpPr>
        <p:spPr>
          <a:xfrm>
            <a:off x="5334214" y="617910"/>
            <a:ext cx="0" cy="33909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C49CA2-11B9-4595-AE9E-2A9EEBAD168F}"/>
              </a:ext>
            </a:extLst>
          </p:cNvPr>
          <p:cNvCxnSpPr>
            <a:cxnSpLocks/>
          </p:cNvCxnSpPr>
          <p:nvPr/>
        </p:nvCxnSpPr>
        <p:spPr>
          <a:xfrm>
            <a:off x="5693664" y="617912"/>
            <a:ext cx="0" cy="69913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9D33F-D9FE-4CE3-9F0F-95021265F267}"/>
              </a:ext>
            </a:extLst>
          </p:cNvPr>
          <p:cNvCxnSpPr>
            <a:cxnSpLocks/>
          </p:cNvCxnSpPr>
          <p:nvPr/>
        </p:nvCxnSpPr>
        <p:spPr>
          <a:xfrm>
            <a:off x="1530097" y="937951"/>
            <a:ext cx="0" cy="102282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C2CFC73-5BF7-477D-A35E-17733E41F803}"/>
              </a:ext>
            </a:extLst>
          </p:cNvPr>
          <p:cNvCxnSpPr>
            <a:cxnSpLocks/>
          </p:cNvCxnSpPr>
          <p:nvPr/>
        </p:nvCxnSpPr>
        <p:spPr>
          <a:xfrm>
            <a:off x="3811576" y="1297950"/>
            <a:ext cx="0" cy="66240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926F92-13B9-4209-968C-0A5884BAC895}"/>
              </a:ext>
            </a:extLst>
          </p:cNvPr>
          <p:cNvCxnSpPr>
            <a:cxnSpLocks/>
          </p:cNvCxnSpPr>
          <p:nvPr/>
        </p:nvCxnSpPr>
        <p:spPr>
          <a:xfrm>
            <a:off x="10715296" y="937950"/>
            <a:ext cx="0" cy="102240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31CF76-91F7-4144-AECA-A0CD3F8C84F9}"/>
              </a:ext>
            </a:extLst>
          </p:cNvPr>
          <p:cNvCxnSpPr>
            <a:cxnSpLocks/>
          </p:cNvCxnSpPr>
          <p:nvPr/>
        </p:nvCxnSpPr>
        <p:spPr>
          <a:xfrm>
            <a:off x="8444536" y="1297950"/>
            <a:ext cx="0" cy="66240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59F678-0C25-428E-91A3-845A3125956B}"/>
              </a:ext>
            </a:extLst>
          </p:cNvPr>
          <p:cNvCxnSpPr>
            <a:cxnSpLocks/>
          </p:cNvCxnSpPr>
          <p:nvPr/>
        </p:nvCxnSpPr>
        <p:spPr>
          <a:xfrm flipH="1">
            <a:off x="3792855" y="1297950"/>
            <a:ext cx="189707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85DCF6-3655-481E-A9BD-95DA72DE7597}"/>
              </a:ext>
            </a:extLst>
          </p:cNvPr>
          <p:cNvCxnSpPr>
            <a:cxnSpLocks/>
          </p:cNvCxnSpPr>
          <p:nvPr/>
        </p:nvCxnSpPr>
        <p:spPr>
          <a:xfrm flipH="1">
            <a:off x="1510665" y="937950"/>
            <a:ext cx="3818140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64AB6F6-9F8F-41BF-9EDD-807B70FCB1F0}"/>
              </a:ext>
            </a:extLst>
          </p:cNvPr>
          <p:cNvCxnSpPr>
            <a:cxnSpLocks/>
          </p:cNvCxnSpPr>
          <p:nvPr/>
        </p:nvCxnSpPr>
        <p:spPr>
          <a:xfrm flipH="1">
            <a:off x="6461427" y="1297950"/>
            <a:ext cx="2002490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DEA7D1E-5BB3-4797-B9EE-1912B9AE9F7F}"/>
              </a:ext>
            </a:extLst>
          </p:cNvPr>
          <p:cNvCxnSpPr>
            <a:cxnSpLocks/>
          </p:cNvCxnSpPr>
          <p:nvPr/>
        </p:nvCxnSpPr>
        <p:spPr>
          <a:xfrm flipH="1">
            <a:off x="6817006" y="937950"/>
            <a:ext cx="3917672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2008B8-7341-4B95-8C08-70346DE9EF1D}"/>
              </a:ext>
            </a:extLst>
          </p:cNvPr>
          <p:cNvSpPr/>
          <p:nvPr/>
        </p:nvSpPr>
        <p:spPr>
          <a:xfrm>
            <a:off x="5158009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3AE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7B93C1-56D0-48FA-97D3-BE8384B584BC}"/>
              </a:ext>
            </a:extLst>
          </p:cNvPr>
          <p:cNvSpPr/>
          <p:nvPr/>
        </p:nvSpPr>
        <p:spPr>
          <a:xfrm>
            <a:off x="7458187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FFC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EA0511-4E1C-4EE2-A4E5-99BF3B937066}"/>
              </a:ext>
            </a:extLst>
          </p:cNvPr>
          <p:cNvSpPr/>
          <p:nvPr/>
        </p:nvSpPr>
        <p:spPr>
          <a:xfrm>
            <a:off x="9758363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CFD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E0D2BD-FDDE-4FEB-95E7-F1F24B904163}"/>
              </a:ext>
            </a:extLst>
          </p:cNvPr>
          <p:cNvSpPr/>
          <p:nvPr/>
        </p:nvSpPr>
        <p:spPr>
          <a:xfrm>
            <a:off x="557655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007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FA19DF-EAEC-4775-80F3-DD2BEC5A7787}"/>
              </a:ext>
            </a:extLst>
          </p:cNvPr>
          <p:cNvSpPr/>
          <p:nvPr/>
        </p:nvSpPr>
        <p:spPr>
          <a:xfrm>
            <a:off x="2857831" y="2140069"/>
            <a:ext cx="1875982" cy="1875982"/>
          </a:xfrm>
          <a:prstGeom prst="roundRect">
            <a:avLst>
              <a:gd name="adj" fmla="val 3644"/>
            </a:avLst>
          </a:prstGeom>
          <a:solidFill>
            <a:srgbClr val="F04B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289EB-8813-42CD-BE15-A0209CBDDAB5}"/>
              </a:ext>
            </a:extLst>
          </p:cNvPr>
          <p:cNvCxnSpPr>
            <a:cxnSpLocks/>
          </p:cNvCxnSpPr>
          <p:nvPr/>
        </p:nvCxnSpPr>
        <p:spPr>
          <a:xfrm>
            <a:off x="1496214" y="4231696"/>
            <a:ext cx="0" cy="97520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62DDD-C632-485D-B1D7-872067B21AF0}"/>
              </a:ext>
            </a:extLst>
          </p:cNvPr>
          <p:cNvCxnSpPr>
            <a:cxnSpLocks/>
          </p:cNvCxnSpPr>
          <p:nvPr/>
        </p:nvCxnSpPr>
        <p:spPr>
          <a:xfrm>
            <a:off x="6096000" y="4231696"/>
            <a:ext cx="0" cy="97520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977B16-72C6-4836-A547-A6FABD6B3B89}"/>
              </a:ext>
            </a:extLst>
          </p:cNvPr>
          <p:cNvCxnSpPr>
            <a:cxnSpLocks/>
          </p:cNvCxnSpPr>
          <p:nvPr/>
        </p:nvCxnSpPr>
        <p:spPr>
          <a:xfrm>
            <a:off x="10715296" y="4231696"/>
            <a:ext cx="0" cy="97520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C95C6-917B-4B1C-A9D5-2E4E5C437836}"/>
              </a:ext>
            </a:extLst>
          </p:cNvPr>
          <p:cNvCxnSpPr>
            <a:cxnSpLocks/>
          </p:cNvCxnSpPr>
          <p:nvPr/>
        </p:nvCxnSpPr>
        <p:spPr>
          <a:xfrm>
            <a:off x="8444536" y="4231696"/>
            <a:ext cx="0" cy="97520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CB2F6-FB0A-4FF4-82E3-BAEA98D948CA}"/>
              </a:ext>
            </a:extLst>
          </p:cNvPr>
          <p:cNvCxnSpPr>
            <a:cxnSpLocks/>
          </p:cNvCxnSpPr>
          <p:nvPr/>
        </p:nvCxnSpPr>
        <p:spPr>
          <a:xfrm>
            <a:off x="3811576" y="4231696"/>
            <a:ext cx="0" cy="97520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DE5573-BF9E-462B-83C3-9BCA39887F93}"/>
              </a:ext>
            </a:extLst>
          </p:cNvPr>
          <p:cNvSpPr/>
          <p:nvPr/>
        </p:nvSpPr>
        <p:spPr>
          <a:xfrm>
            <a:off x="557655" y="5422543"/>
            <a:ext cx="1875982" cy="1998969"/>
          </a:xfrm>
          <a:prstGeom prst="roundRect">
            <a:avLst>
              <a:gd name="adj" fmla="val 364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13C86E-6353-4F78-BB04-C0DDC79060E3}"/>
              </a:ext>
            </a:extLst>
          </p:cNvPr>
          <p:cNvSpPr/>
          <p:nvPr/>
        </p:nvSpPr>
        <p:spPr>
          <a:xfrm>
            <a:off x="2857831" y="5422541"/>
            <a:ext cx="1875982" cy="675674"/>
          </a:xfrm>
          <a:prstGeom prst="roundRect">
            <a:avLst>
              <a:gd name="adj" fmla="val 364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2D13D4-1C8C-4695-A0DB-6125CA56552E}"/>
              </a:ext>
            </a:extLst>
          </p:cNvPr>
          <p:cNvSpPr/>
          <p:nvPr/>
        </p:nvSpPr>
        <p:spPr>
          <a:xfrm>
            <a:off x="5158009" y="5422542"/>
            <a:ext cx="1875982" cy="1553497"/>
          </a:xfrm>
          <a:prstGeom prst="roundRect">
            <a:avLst>
              <a:gd name="adj" fmla="val 364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41E71A-4144-4E05-8289-2124C276CA79}"/>
              </a:ext>
            </a:extLst>
          </p:cNvPr>
          <p:cNvSpPr/>
          <p:nvPr/>
        </p:nvSpPr>
        <p:spPr>
          <a:xfrm>
            <a:off x="7458187" y="5422542"/>
            <a:ext cx="1875982" cy="1553497"/>
          </a:xfrm>
          <a:prstGeom prst="roundRect">
            <a:avLst>
              <a:gd name="adj" fmla="val 364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E86D91-9F34-4D80-8112-5A32E7A3054F}"/>
              </a:ext>
            </a:extLst>
          </p:cNvPr>
          <p:cNvSpPr/>
          <p:nvPr/>
        </p:nvSpPr>
        <p:spPr>
          <a:xfrm>
            <a:off x="9758363" y="5422542"/>
            <a:ext cx="1875982" cy="1078699"/>
          </a:xfrm>
          <a:prstGeom prst="roundRect">
            <a:avLst>
              <a:gd name="adj" fmla="val 364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083DDB-AB1A-45C1-95A8-19183B31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30" y="2335998"/>
            <a:ext cx="1136235" cy="8458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3B826D-D325-458B-94DC-AD30A07F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93" y="2399122"/>
            <a:ext cx="1047861" cy="7196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A281E1-B946-4A25-A967-F10EF0C3E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64" y="2351903"/>
            <a:ext cx="895475" cy="7335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217E52-4997-4FE5-AE89-03544788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309" y="2344231"/>
            <a:ext cx="1171738" cy="838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DEC595-8CF8-4DCA-9AE2-6B92CF40D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032" y="2351903"/>
            <a:ext cx="552528" cy="8287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E4D7E7B-A209-47B2-AA60-B664DB9FFD50}"/>
              </a:ext>
            </a:extLst>
          </p:cNvPr>
          <p:cNvSpPr txBox="1"/>
          <p:nvPr/>
        </p:nvSpPr>
        <p:spPr>
          <a:xfrm>
            <a:off x="728449" y="3287724"/>
            <a:ext cx="153439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FRONT 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00A7C-9E0C-4B90-B8FF-523818D2B359}"/>
              </a:ext>
            </a:extLst>
          </p:cNvPr>
          <p:cNvSpPr txBox="1"/>
          <p:nvPr/>
        </p:nvSpPr>
        <p:spPr>
          <a:xfrm>
            <a:off x="3028629" y="3287724"/>
            <a:ext cx="1407757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BACK 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08CBA-2286-4F58-AA37-78CE63025E9F}"/>
              </a:ext>
            </a:extLst>
          </p:cNvPr>
          <p:cNvSpPr txBox="1"/>
          <p:nvPr/>
        </p:nvSpPr>
        <p:spPr>
          <a:xfrm>
            <a:off x="5328804" y="3287724"/>
            <a:ext cx="145905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1AD5A2-B899-474E-984A-C73EB79D2D24}"/>
              </a:ext>
            </a:extLst>
          </p:cNvPr>
          <p:cNvSpPr txBox="1"/>
          <p:nvPr/>
        </p:nvSpPr>
        <p:spPr>
          <a:xfrm>
            <a:off x="7786880" y="3287724"/>
            <a:ext cx="1218602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DEV OPS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3DBA0D-C575-4612-ABBA-3E7871C14936}"/>
              </a:ext>
            </a:extLst>
          </p:cNvPr>
          <p:cNvSpPr txBox="1"/>
          <p:nvPr/>
        </p:nvSpPr>
        <p:spPr>
          <a:xfrm>
            <a:off x="9868246" y="3287724"/>
            <a:ext cx="16562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1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MOBILE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128A23-8D8C-45A9-9824-B64C57741530}"/>
              </a:ext>
            </a:extLst>
          </p:cNvPr>
          <p:cNvCxnSpPr>
            <a:cxnSpLocks/>
          </p:cNvCxnSpPr>
          <p:nvPr/>
        </p:nvCxnSpPr>
        <p:spPr>
          <a:xfrm>
            <a:off x="6096000" y="617912"/>
            <a:ext cx="0" cy="134286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B04479-5E9C-443D-ADBF-BEA0256D6FB7}"/>
              </a:ext>
            </a:extLst>
          </p:cNvPr>
          <p:cNvSpPr/>
          <p:nvPr/>
        </p:nvSpPr>
        <p:spPr>
          <a:xfrm>
            <a:off x="728449" y="5591205"/>
            <a:ext cx="801648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E0880-1273-43E0-BA50-0E24D1FC383E}"/>
              </a:ext>
            </a:extLst>
          </p:cNvPr>
          <p:cNvSpPr/>
          <p:nvPr/>
        </p:nvSpPr>
        <p:spPr>
          <a:xfrm>
            <a:off x="1700890" y="5594660"/>
            <a:ext cx="498974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B8C0F80-7848-48DF-A3B1-21FA082FCAA6}"/>
              </a:ext>
            </a:extLst>
          </p:cNvPr>
          <p:cNvSpPr/>
          <p:nvPr/>
        </p:nvSpPr>
        <p:spPr>
          <a:xfrm>
            <a:off x="954001" y="6037820"/>
            <a:ext cx="1082062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TypeScript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6399D9B-D630-42BE-8F29-17B0F793379C}"/>
              </a:ext>
            </a:extLst>
          </p:cNvPr>
          <p:cNvSpPr/>
          <p:nvPr/>
        </p:nvSpPr>
        <p:spPr>
          <a:xfrm>
            <a:off x="1094208" y="6487121"/>
            <a:ext cx="801648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React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F96529-DBDE-4526-B08B-577185D6381D}"/>
              </a:ext>
            </a:extLst>
          </p:cNvPr>
          <p:cNvSpPr/>
          <p:nvPr/>
        </p:nvSpPr>
        <p:spPr>
          <a:xfrm>
            <a:off x="908281" y="6923627"/>
            <a:ext cx="1173502" cy="326544"/>
          </a:xfrm>
          <a:prstGeom prst="roundRect">
            <a:avLst>
              <a:gd name="adj" fmla="val 9040"/>
            </a:avLst>
          </a:prstGeom>
          <a:solidFill>
            <a:srgbClr val="9F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Tailwindcss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B8B9717-45DF-4E1E-A0D6-0C2136355E7C}"/>
              </a:ext>
            </a:extLst>
          </p:cNvPr>
          <p:cNvSpPr/>
          <p:nvPr/>
        </p:nvSpPr>
        <p:spPr>
          <a:xfrm>
            <a:off x="3025796" y="5591203"/>
            <a:ext cx="578063" cy="326544"/>
          </a:xfrm>
          <a:prstGeom prst="roundRect">
            <a:avLst>
              <a:gd name="adj" fmla="val 9040"/>
            </a:avLst>
          </a:prstGeom>
          <a:solidFill>
            <a:srgbClr val="FA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B19B060-158B-40B6-9C84-BC296BA136DF}"/>
              </a:ext>
            </a:extLst>
          </p:cNvPr>
          <p:cNvSpPr/>
          <p:nvPr/>
        </p:nvSpPr>
        <p:spPr>
          <a:xfrm>
            <a:off x="3709697" y="5591203"/>
            <a:ext cx="887256" cy="326544"/>
          </a:xfrm>
          <a:prstGeom prst="roundRect">
            <a:avLst>
              <a:gd name="adj" fmla="val 9040"/>
            </a:avLst>
          </a:prstGeom>
          <a:solidFill>
            <a:srgbClr val="FA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NodeJS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0A2A78-051F-4A80-BEFA-F4606F466805}"/>
              </a:ext>
            </a:extLst>
          </p:cNvPr>
          <p:cNvSpPr/>
          <p:nvPr/>
        </p:nvSpPr>
        <p:spPr>
          <a:xfrm>
            <a:off x="5288208" y="5584061"/>
            <a:ext cx="767197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518CEEF-56C4-4A12-A700-12D13BDB9BF8}"/>
              </a:ext>
            </a:extLst>
          </p:cNvPr>
          <p:cNvSpPr/>
          <p:nvPr/>
        </p:nvSpPr>
        <p:spPr>
          <a:xfrm>
            <a:off x="6141757" y="5591203"/>
            <a:ext cx="803962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MySQL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4AA8265-639F-43FA-9DA5-BAF0E53BCF5E}"/>
              </a:ext>
            </a:extLst>
          </p:cNvPr>
          <p:cNvSpPr/>
          <p:nvPr/>
        </p:nvSpPr>
        <p:spPr>
          <a:xfrm>
            <a:off x="5613051" y="6030507"/>
            <a:ext cx="965898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MariaDB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D5E981-71CF-4F07-AFF2-E7ED3D751009}"/>
              </a:ext>
            </a:extLst>
          </p:cNvPr>
          <p:cNvSpPr/>
          <p:nvPr/>
        </p:nvSpPr>
        <p:spPr>
          <a:xfrm>
            <a:off x="5689933" y="6476953"/>
            <a:ext cx="812133" cy="326544"/>
          </a:xfrm>
          <a:prstGeom prst="roundRect">
            <a:avLst>
              <a:gd name="adj" fmla="val 9040"/>
            </a:avLst>
          </a:prstGeom>
          <a:solidFill>
            <a:srgbClr val="B3F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Mongo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384E2B4-C206-443D-974C-C7C543172E7F}"/>
              </a:ext>
            </a:extLst>
          </p:cNvPr>
          <p:cNvSpPr/>
          <p:nvPr/>
        </p:nvSpPr>
        <p:spPr>
          <a:xfrm>
            <a:off x="7590987" y="5584061"/>
            <a:ext cx="792770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NGINX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99EF54F-BD98-474D-A08F-8C16D5166B63}"/>
              </a:ext>
            </a:extLst>
          </p:cNvPr>
          <p:cNvSpPr/>
          <p:nvPr/>
        </p:nvSpPr>
        <p:spPr>
          <a:xfrm>
            <a:off x="8516556" y="5591203"/>
            <a:ext cx="614612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AWS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1CAABF-172E-42D5-A128-6F50A4FCCFFF}"/>
              </a:ext>
            </a:extLst>
          </p:cNvPr>
          <p:cNvSpPr/>
          <p:nvPr/>
        </p:nvSpPr>
        <p:spPr>
          <a:xfrm>
            <a:off x="7590986" y="6030507"/>
            <a:ext cx="623374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GCP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68E923-8306-4023-B2EA-3585DE119E9C}"/>
              </a:ext>
            </a:extLst>
          </p:cNvPr>
          <p:cNvSpPr/>
          <p:nvPr/>
        </p:nvSpPr>
        <p:spPr>
          <a:xfrm>
            <a:off x="8038470" y="6501243"/>
            <a:ext cx="812133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Jenkins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271FAE5-47FE-48E0-9672-EDDA33B3633F}"/>
              </a:ext>
            </a:extLst>
          </p:cNvPr>
          <p:cNvSpPr/>
          <p:nvPr/>
        </p:nvSpPr>
        <p:spPr>
          <a:xfrm>
            <a:off x="8350844" y="6030507"/>
            <a:ext cx="792771" cy="326544"/>
          </a:xfrm>
          <a:prstGeom prst="roundRect">
            <a:avLst>
              <a:gd name="adj" fmla="val 9040"/>
            </a:avLst>
          </a:prstGeom>
          <a:solidFill>
            <a:srgbClr val="FFE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BBED26F-3437-44F4-AD78-7773D991E03E}"/>
              </a:ext>
            </a:extLst>
          </p:cNvPr>
          <p:cNvSpPr/>
          <p:nvPr/>
        </p:nvSpPr>
        <p:spPr>
          <a:xfrm>
            <a:off x="9922528" y="5584061"/>
            <a:ext cx="1541025" cy="326544"/>
          </a:xfrm>
          <a:prstGeom prst="roundRect">
            <a:avLst>
              <a:gd name="adj" fmla="val 9040"/>
            </a:avLst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React Native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8B9A175-C60F-45BF-A96C-1E76D1E28764}"/>
              </a:ext>
            </a:extLst>
          </p:cNvPr>
          <p:cNvSpPr/>
          <p:nvPr/>
        </p:nvSpPr>
        <p:spPr>
          <a:xfrm>
            <a:off x="10381349" y="6030507"/>
            <a:ext cx="623374" cy="326544"/>
          </a:xfrm>
          <a:prstGeom prst="roundRect">
            <a:avLst>
              <a:gd name="adj" fmla="val 9040"/>
            </a:avLst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</a:rPr>
              <a:t>PWA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D5BF92-C449-481C-B6CF-618223BDD092}"/>
              </a:ext>
            </a:extLst>
          </p:cNvPr>
          <p:cNvCxnSpPr>
            <a:cxnSpLocks/>
          </p:cNvCxnSpPr>
          <p:nvPr/>
        </p:nvCxnSpPr>
        <p:spPr>
          <a:xfrm>
            <a:off x="6461426" y="617912"/>
            <a:ext cx="0" cy="6991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505C57-A478-4ABB-A791-8ACA3074EDA4}"/>
              </a:ext>
            </a:extLst>
          </p:cNvPr>
          <p:cNvCxnSpPr>
            <a:cxnSpLocks/>
          </p:cNvCxnSpPr>
          <p:nvPr/>
        </p:nvCxnSpPr>
        <p:spPr>
          <a:xfrm>
            <a:off x="6820876" y="617910"/>
            <a:ext cx="0" cy="33909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3C1629-E301-4ACA-B256-D4A7070C3AA5}"/>
              </a:ext>
            </a:extLst>
          </p:cNvPr>
          <p:cNvCxnSpPr>
            <a:cxnSpLocks/>
          </p:cNvCxnSpPr>
          <p:nvPr/>
        </p:nvCxnSpPr>
        <p:spPr>
          <a:xfrm>
            <a:off x="5334214" y="617910"/>
            <a:ext cx="0" cy="33909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C49CA2-11B9-4595-AE9E-2A9EEBAD168F}"/>
              </a:ext>
            </a:extLst>
          </p:cNvPr>
          <p:cNvCxnSpPr>
            <a:cxnSpLocks/>
          </p:cNvCxnSpPr>
          <p:nvPr/>
        </p:nvCxnSpPr>
        <p:spPr>
          <a:xfrm>
            <a:off x="5693664" y="617912"/>
            <a:ext cx="0" cy="6991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59D33F-D9FE-4CE3-9F0F-95021265F267}"/>
              </a:ext>
            </a:extLst>
          </p:cNvPr>
          <p:cNvCxnSpPr>
            <a:cxnSpLocks/>
          </p:cNvCxnSpPr>
          <p:nvPr/>
        </p:nvCxnSpPr>
        <p:spPr>
          <a:xfrm>
            <a:off x="1530097" y="937951"/>
            <a:ext cx="0" cy="102282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C2CFC73-5BF7-477D-A35E-17733E41F803}"/>
              </a:ext>
            </a:extLst>
          </p:cNvPr>
          <p:cNvCxnSpPr>
            <a:cxnSpLocks/>
          </p:cNvCxnSpPr>
          <p:nvPr/>
        </p:nvCxnSpPr>
        <p:spPr>
          <a:xfrm>
            <a:off x="3811576" y="1297950"/>
            <a:ext cx="0" cy="66240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926F92-13B9-4209-968C-0A5884BAC895}"/>
              </a:ext>
            </a:extLst>
          </p:cNvPr>
          <p:cNvCxnSpPr>
            <a:cxnSpLocks/>
          </p:cNvCxnSpPr>
          <p:nvPr/>
        </p:nvCxnSpPr>
        <p:spPr>
          <a:xfrm>
            <a:off x="10715296" y="937950"/>
            <a:ext cx="0" cy="102240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31CF76-91F7-4144-AECA-A0CD3F8C84F9}"/>
              </a:ext>
            </a:extLst>
          </p:cNvPr>
          <p:cNvCxnSpPr>
            <a:cxnSpLocks/>
          </p:cNvCxnSpPr>
          <p:nvPr/>
        </p:nvCxnSpPr>
        <p:spPr>
          <a:xfrm>
            <a:off x="8444536" y="1297950"/>
            <a:ext cx="0" cy="66240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59F678-0C25-428E-91A3-845A3125956B}"/>
              </a:ext>
            </a:extLst>
          </p:cNvPr>
          <p:cNvCxnSpPr>
            <a:cxnSpLocks/>
          </p:cNvCxnSpPr>
          <p:nvPr/>
        </p:nvCxnSpPr>
        <p:spPr>
          <a:xfrm flipH="1">
            <a:off x="3792855" y="1297950"/>
            <a:ext cx="189707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85DCF6-3655-481E-A9BD-95DA72DE7597}"/>
              </a:ext>
            </a:extLst>
          </p:cNvPr>
          <p:cNvCxnSpPr>
            <a:cxnSpLocks/>
          </p:cNvCxnSpPr>
          <p:nvPr/>
        </p:nvCxnSpPr>
        <p:spPr>
          <a:xfrm flipH="1">
            <a:off x="1510665" y="937950"/>
            <a:ext cx="381814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64AB6F6-9F8F-41BF-9EDD-807B70FCB1F0}"/>
              </a:ext>
            </a:extLst>
          </p:cNvPr>
          <p:cNvCxnSpPr>
            <a:cxnSpLocks/>
          </p:cNvCxnSpPr>
          <p:nvPr/>
        </p:nvCxnSpPr>
        <p:spPr>
          <a:xfrm flipH="1">
            <a:off x="6461427" y="1297950"/>
            <a:ext cx="200249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DEA7D1E-5BB3-4797-B9EE-1912B9AE9F7F}"/>
              </a:ext>
            </a:extLst>
          </p:cNvPr>
          <p:cNvCxnSpPr>
            <a:cxnSpLocks/>
          </p:cNvCxnSpPr>
          <p:nvPr/>
        </p:nvCxnSpPr>
        <p:spPr>
          <a:xfrm flipH="1">
            <a:off x="6817006" y="937950"/>
            <a:ext cx="391767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58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Prawira Genestonlia</dc:creator>
  <cp:lastModifiedBy>Prawira Genestonlia</cp:lastModifiedBy>
  <cp:revision>5</cp:revision>
  <dcterms:created xsi:type="dcterms:W3CDTF">2021-04-09T14:54:13Z</dcterms:created>
  <dcterms:modified xsi:type="dcterms:W3CDTF">2021-04-09T17:33:45Z</dcterms:modified>
</cp:coreProperties>
</file>