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11"/>
  </p:notesMasterIdLst>
  <p:sldIdLst>
    <p:sldId id="326" r:id="rId3"/>
    <p:sldId id="256" r:id="rId4"/>
    <p:sldId id="257" r:id="rId5"/>
    <p:sldId id="344" r:id="rId6"/>
    <p:sldId id="275" r:id="rId7"/>
    <p:sldId id="289" r:id="rId8"/>
    <p:sldId id="258" r:id="rId9"/>
    <p:sldId id="345" r:id="rId10"/>
  </p:sldIdLst>
  <p:sldSz cx="9144000" cy="5143500" type="screen16x9"/>
  <p:notesSz cx="6858000" cy="9144000"/>
  <p:embeddedFontLst>
    <p:embeddedFont>
      <p:font typeface="Yu Gothic" panose="020B0400000000000000" pitchFamily="34" charset="-128"/>
      <p:regular r:id="rId12"/>
      <p:bold r:id="rId13"/>
    </p:embeddedFont>
    <p:embeddedFont>
      <p:font typeface="Bahnschrift SemiCondensed" panose="020B0502040204020203" pitchFamily="34" charset="0"/>
      <p:regular r:id="rId14"/>
      <p:bold r:id="rId15"/>
    </p:embeddedFont>
    <p:embeddedFont>
      <p:font typeface="Gaegu" pitchFamily="2" charset="0"/>
      <p:regular r:id="rId16"/>
      <p:bold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egoe UI Variable Small Light" pitchFamily="2" charset="0"/>
      <p:regular r:id="rId31"/>
    </p:embeddedFont>
    <p:embeddedFont>
      <p:font typeface="Varela Round" panose="00000500000000000000" pitchFamily="2" charset="-79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3E1"/>
    <a:srgbClr val="5F7391"/>
    <a:srgbClr val="ACE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CB26B-5615-4470-A184-61C28365326A}">
  <a:tblStyle styleId="{590CB26B-5615-4470-A184-61C283653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8" autoAdjust="0"/>
  </p:normalViewPr>
  <p:slideViewPr>
    <p:cSldViewPr snapToGrid="0">
      <p:cViewPr varScale="1">
        <p:scale>
          <a:sx n="117" d="100"/>
          <a:sy n="117" d="100"/>
        </p:scale>
        <p:origin x="46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2" name="Google Shape;8882;SLIDES_API2137138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3" name="Google Shape;8883;SLIDES_API2137138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9" name="Google Shape;4099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gd499d911e8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4" name="Google Shape;4564;gd499d911e8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9" name="Google Shape;5239;gd764c3e1fc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0" name="Google Shape;5240;gd764c3e1fc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64" name="Google Shape;864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924" name="Google Shape;924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932" name="Google Shape;932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934" name="Google Shape;934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6" name="Google Shape;936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7" name="Google Shape;937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8" name="Google Shape;938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39" name="Google Shape;939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0" name="Google Shape;940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1" name="Google Shape;941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2" name="Google Shape;942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43" name="Google Shape;943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944" name="Google Shape;944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5" name="Google Shape;945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7" name="Google Shape;947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49" name="Google Shape;9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1" name="Google Shape;951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3" name="Google Shape;953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4" name="Google Shape;954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6" name="Google Shape;956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7" name="Google Shape;957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9" name="Google Shape;959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60" name="Google Shape;960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76" name="Google Shape;2076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27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136" name="Google Shape;2136;p2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137" name="Google Shape;2137;p27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41" name="Google Shape;2141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2" name="Google Shape;2142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3" name="Google Shape;2143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4" name="Google Shape;2144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5" name="Google Shape;2145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6" name="Google Shape;2146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7" name="Google Shape;2147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9" name="Google Shape;2149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50" name="Google Shape;2150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51" name="Google Shape;2151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52" name="Google Shape;2152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3" name="Google Shape;2153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4" name="Google Shape;2154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56" name="Google Shape;2156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7" name="Google Shape;2157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8" name="Google Shape;2158;p27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_2"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6" name="Google Shape;3426;p4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427" name="Google Shape;3427;p4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5" name="Google Shape;3485;p4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3486;p41"/>
          <p:cNvSpPr/>
          <p:nvPr/>
        </p:nvSpPr>
        <p:spPr>
          <a:xfrm>
            <a:off x="560475" y="2957825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41"/>
          <p:cNvSpPr/>
          <p:nvPr/>
        </p:nvSpPr>
        <p:spPr>
          <a:xfrm rot="1167777">
            <a:off x="3646616" y="888795"/>
            <a:ext cx="959985" cy="82759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8" name="Google Shape;3488;p41"/>
          <p:cNvSpPr/>
          <p:nvPr/>
        </p:nvSpPr>
        <p:spPr>
          <a:xfrm>
            <a:off x="6501081" y="714903"/>
            <a:ext cx="2188039" cy="164820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9" name="Google Shape;3489;p4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490" name="Google Shape;3490;p4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1" name="Google Shape;3491;p4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492" name="Google Shape;3492;p4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493" name="Google Shape;3493;p4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494" name="Google Shape;3494;p4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495" name="Google Shape;3495;p4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496" name="Google Shape;3496;p4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497" name="Google Shape;3497;p4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98" name="Google Shape;3498;p4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499" name="Google Shape;3499;p4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500" name="Google Shape;3500;p4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01" name="Google Shape;3501;p4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502" name="Google Shape;3502;p4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503" name="Google Shape;3503;p4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4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05" name="Google Shape;3505;p4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506" name="Google Shape;3506;p4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507" name="Google Shape;3507;p41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3508" name="Google Shape;3508;p41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1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1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1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1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1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1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1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6" name="Google Shape;3516;p4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41"/>
          <p:cNvSpPr txBox="1">
            <a:spLocks noGrp="1"/>
          </p:cNvSpPr>
          <p:nvPr>
            <p:ph type="subTitle" idx="1"/>
          </p:nvPr>
        </p:nvSpPr>
        <p:spPr>
          <a:xfrm>
            <a:off x="1405825" y="3849725"/>
            <a:ext cx="6313500" cy="75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18" name="Google Shape;35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6" name="Google Shape;3796;p4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797" name="Google Shape;3797;p4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5" name="Google Shape;3855;p4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6" name="Google Shape;3856;p45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3857" name="Google Shape;3857;p4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45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3866" name="Google Shape;3866;p45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4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869" name="Google Shape;3869;p4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0" name="Google Shape;3870;p4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871" name="Google Shape;3871;p4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872" name="Google Shape;3872;p4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873" name="Google Shape;3873;p4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874" name="Google Shape;3874;p4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875" name="Google Shape;3875;p4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76" name="Google Shape;3876;p4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77" name="Google Shape;3877;p4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878" name="Google Shape;3878;p4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79" name="Google Shape;3879;p4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880" name="Google Shape;3880;p4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881" name="Google Shape;3881;p4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882" name="Google Shape;3882;p4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4" name="Google Shape;3884;p4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885" name="Google Shape;3885;p4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886" name="Google Shape;3886;p45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3887" name="Google Shape;3887;p4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1" name="Google Shape;3891;p45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4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4" name="Google Shape;3894;p4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95" name="Google Shape;3895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3" name="Google Shape;3953;p4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954" name="Google Shape;3954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2" name="Google Shape;4012;p4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46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4014" name="Google Shape;4014;p46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4015" name="Google Shape;4015;p46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6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6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8" name="Google Shape;4018;p4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019" name="Google Shape;4019;p4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0" name="Google Shape;4020;p4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021" name="Google Shape;4021;p4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022" name="Google Shape;4022;p4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023" name="Google Shape;4023;p4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024" name="Google Shape;4024;p4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025" name="Google Shape;4025;p4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026" name="Google Shape;4026;p4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27" name="Google Shape;4027;p4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028" name="Google Shape;4028;p4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029" name="Google Shape;4029;p4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030" name="Google Shape;4030;p4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031" name="Google Shape;4031;p4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032" name="Google Shape;4032;p4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34" name="Google Shape;4034;p4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035" name="Google Shape;4035;p4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4036" name="Google Shape;4036;p46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4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73" r:id="rId6"/>
    <p:sldLayoutId id="2147483687" r:id="rId7"/>
    <p:sldLayoutId id="2147483691" r:id="rId8"/>
    <p:sldLayoutId id="214748369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p4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40" name="Google Shape;4040;p4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FEDEF-FFAE-DAD1-3A8E-DD087F24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68" y="966331"/>
            <a:ext cx="3354996" cy="3497883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4897D84-7CED-FC37-589C-C99A81CB1E0A}"/>
              </a:ext>
            </a:extLst>
          </p:cNvPr>
          <p:cNvSpPr txBox="1">
            <a:spLocks/>
          </p:cNvSpPr>
          <p:nvPr/>
        </p:nvSpPr>
        <p:spPr>
          <a:xfrm>
            <a:off x="867043" y="2639800"/>
            <a:ext cx="2720567" cy="152839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9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Proctoring </a:t>
            </a:r>
          </a:p>
          <a:p>
            <a:r>
              <a:rPr lang="en-IN" sz="49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22192-2C54-CFD3-059B-55D27AC7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42" y="1560955"/>
            <a:ext cx="2491956" cy="662998"/>
          </a:xfrm>
          <a:prstGeom prst="rect">
            <a:avLst/>
          </a:prstGeom>
        </p:spPr>
      </p:pic>
      <p:pic>
        <p:nvPicPr>
          <p:cNvPr id="5" name="Picture 4" descr="Science and Technology - CCTV-Camera Flat Icons Set | Free Online ...">
            <a:extLst>
              <a:ext uri="{FF2B5EF4-FFF2-40B4-BE49-F238E27FC236}">
                <a16:creationId xmlns:a16="http://schemas.microsoft.com/office/drawing/2014/main" id="{43FCB826-869C-4FEE-CC82-CE8A2471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51" y="813931"/>
            <a:ext cx="941433" cy="9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8DFED-F303-0166-E53A-5B502C469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42" y="661531"/>
            <a:ext cx="886602" cy="830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49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49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49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9" name="Google Shape;4049;p49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0" name="Google Shape;4050;p49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49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49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3" name="Google Shape;4053;p49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49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49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49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7" name="Google Shape;4057;p49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49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9" name="Google Shape;4059;p49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49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Google Shape;4061;p49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49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49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49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" name="Google Shape;4065;p49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49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49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49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49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49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49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49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49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49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49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49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49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49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49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49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49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49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49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4" name="Google Shape;4084;p49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5" name="Google Shape;4085;p49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49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7" name="Google Shape;4087;p49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49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9" name="Google Shape;4089;p49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090" name="Google Shape;4090;p49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Facial Recognition: Identifying, Verifying, and Counting Persons in Images and Videos using Stored Faces.</a:t>
            </a:r>
            <a:br>
              <a:rPr lang="en-US" sz="1200" b="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br>
              <a:rPr lang="en-US" sz="1200" b="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br>
              <a:rPr lang="en-US" sz="1200" b="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br>
              <a:rPr lang="en-US" sz="1200" b="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Eye Tracking: A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nalyzing how many times a person looks away from a camera in a recorded video.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sym typeface="Gaegu"/>
            </a:endParaRPr>
          </a:p>
        </p:txBody>
      </p:sp>
      <p:sp>
        <p:nvSpPr>
          <p:cNvPr id="4091" name="Google Shape;4091;p49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2" name="Google Shape;4092;p49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4093" name="Google Shape;4093;p49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9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5" name="Google Shape;4095;p49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9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Used</a:t>
            </a:r>
            <a:endParaRPr dirty="0"/>
          </a:p>
        </p:txBody>
      </p:sp>
      <p:sp>
        <p:nvSpPr>
          <p:cNvPr id="4102" name="Google Shape;4102;p50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40D6E-E1D6-A77C-9CD2-C2C0BB92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93" y="1556823"/>
            <a:ext cx="1233796" cy="1014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92EAD-242A-FF16-8BE6-B0124E155C31}"/>
              </a:ext>
            </a:extLst>
          </p:cNvPr>
          <p:cNvSpPr txBox="1"/>
          <p:nvPr/>
        </p:nvSpPr>
        <p:spPr>
          <a:xfrm>
            <a:off x="3915591" y="1648787"/>
            <a:ext cx="1312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chemeClr val="accent2">
                    <a:lumMod val="25000"/>
                  </a:schemeClr>
                </a:solidFill>
                <a:latin typeface="Bahnschrift SemiCondensed" panose="020B0502040204020203" pitchFamily="34" charset="0"/>
              </a:rPr>
              <a:t>HAAR CASCADE CLASSIFIERS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AFFFF-CCC3-2393-B550-3EF5FA88A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068" y="1648786"/>
            <a:ext cx="2217612" cy="830997"/>
          </a:xfrm>
          <a:prstGeom prst="rect">
            <a:avLst/>
          </a:prstGeom>
        </p:spPr>
      </p:pic>
      <p:pic>
        <p:nvPicPr>
          <p:cNvPr id="2050" name="Picture 2" descr="NumPy (Numerical Python). NumPy is an open source Python library… | by  Vatsal Sharma | Medium">
            <a:extLst>
              <a:ext uri="{FF2B5EF4-FFF2-40B4-BE49-F238E27FC236}">
                <a16:creationId xmlns:a16="http://schemas.microsoft.com/office/drawing/2014/main" id="{FCB34DB6-C808-5424-2242-0E6F598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5" y="3270202"/>
            <a:ext cx="133867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ing With The Built-in OS Module in Python | by Fahadul Shadhin | Python  in Plain English">
            <a:extLst>
              <a:ext uri="{FF2B5EF4-FFF2-40B4-BE49-F238E27FC236}">
                <a16:creationId xmlns:a16="http://schemas.microsoft.com/office/drawing/2014/main" id="{604EFA40-5D58-D7CD-69B8-CD4340B6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93" y="3270202"/>
            <a:ext cx="133867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8287CB-D0D2-7B76-7199-7C8B7587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997" y="560381"/>
            <a:ext cx="3876805" cy="4268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F135A-9960-E3C7-83D5-0D054476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8" y="560380"/>
            <a:ext cx="4114800" cy="42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4567" name="Google Shape;4567;p68"/>
          <p:cNvSpPr/>
          <p:nvPr/>
        </p:nvSpPr>
        <p:spPr>
          <a:xfrm rot="10800000" flipH="1">
            <a:off x="1490825" y="1475850"/>
            <a:ext cx="4629447" cy="2901450"/>
          </a:xfrm>
          <a:custGeom>
            <a:avLst/>
            <a:gdLst/>
            <a:ahLst/>
            <a:cxnLst/>
            <a:rect l="l" t="t" r="r" b="b"/>
            <a:pathLst>
              <a:path w="203135" h="116058" extrusionOk="0">
                <a:moveTo>
                  <a:pt x="3638" y="84249"/>
                </a:moveTo>
                <a:cubicBezTo>
                  <a:pt x="4110" y="84249"/>
                  <a:pt x="4529" y="84573"/>
                  <a:pt x="4894" y="84897"/>
                </a:cubicBezTo>
                <a:cubicBezTo>
                  <a:pt x="5471" y="85384"/>
                  <a:pt x="5623" y="86387"/>
                  <a:pt x="5228" y="87147"/>
                </a:cubicBezTo>
                <a:cubicBezTo>
                  <a:pt x="4864" y="87876"/>
                  <a:pt x="4225" y="88180"/>
                  <a:pt x="3435" y="88210"/>
                </a:cubicBezTo>
                <a:lnTo>
                  <a:pt x="3222" y="88210"/>
                </a:lnTo>
                <a:cubicBezTo>
                  <a:pt x="2402" y="88210"/>
                  <a:pt x="1672" y="87906"/>
                  <a:pt x="1368" y="87086"/>
                </a:cubicBezTo>
                <a:cubicBezTo>
                  <a:pt x="973" y="86326"/>
                  <a:pt x="1186" y="85444"/>
                  <a:pt x="1824" y="84867"/>
                </a:cubicBezTo>
                <a:cubicBezTo>
                  <a:pt x="2006" y="84715"/>
                  <a:pt x="2341" y="84654"/>
                  <a:pt x="2614" y="84563"/>
                </a:cubicBezTo>
                <a:cubicBezTo>
                  <a:pt x="2660" y="84548"/>
                  <a:pt x="2713" y="84548"/>
                  <a:pt x="2762" y="84548"/>
                </a:cubicBezTo>
                <a:cubicBezTo>
                  <a:pt x="2812" y="84548"/>
                  <a:pt x="2857" y="84548"/>
                  <a:pt x="2888" y="84533"/>
                </a:cubicBezTo>
                <a:cubicBezTo>
                  <a:pt x="3151" y="84330"/>
                  <a:pt x="3401" y="84249"/>
                  <a:pt x="3638" y="84249"/>
                </a:cubicBezTo>
                <a:close/>
                <a:moveTo>
                  <a:pt x="112584" y="0"/>
                </a:moveTo>
                <a:cubicBezTo>
                  <a:pt x="112022" y="0"/>
                  <a:pt x="111455" y="21"/>
                  <a:pt x="110884" y="63"/>
                </a:cubicBezTo>
                <a:cubicBezTo>
                  <a:pt x="105291" y="489"/>
                  <a:pt x="100154" y="2282"/>
                  <a:pt x="95534" y="5230"/>
                </a:cubicBezTo>
                <a:cubicBezTo>
                  <a:pt x="90245" y="8604"/>
                  <a:pt x="86476" y="13407"/>
                  <a:pt x="83436" y="18696"/>
                </a:cubicBezTo>
                <a:cubicBezTo>
                  <a:pt x="79971" y="24653"/>
                  <a:pt x="78056" y="31097"/>
                  <a:pt x="76932" y="37845"/>
                </a:cubicBezTo>
                <a:cubicBezTo>
                  <a:pt x="76233" y="42100"/>
                  <a:pt x="75382" y="46295"/>
                  <a:pt x="74135" y="50459"/>
                </a:cubicBezTo>
                <a:cubicBezTo>
                  <a:pt x="72950" y="54350"/>
                  <a:pt x="71461" y="58088"/>
                  <a:pt x="69181" y="61553"/>
                </a:cubicBezTo>
                <a:cubicBezTo>
                  <a:pt x="65533" y="67085"/>
                  <a:pt x="60305" y="70551"/>
                  <a:pt x="54044" y="72648"/>
                </a:cubicBezTo>
                <a:cubicBezTo>
                  <a:pt x="50507" y="73779"/>
                  <a:pt x="46875" y="74186"/>
                  <a:pt x="43208" y="74186"/>
                </a:cubicBezTo>
                <a:cubicBezTo>
                  <a:pt x="42243" y="74186"/>
                  <a:pt x="41274" y="74158"/>
                  <a:pt x="40305" y="74107"/>
                </a:cubicBezTo>
                <a:cubicBezTo>
                  <a:pt x="36110" y="73924"/>
                  <a:pt x="31855" y="73712"/>
                  <a:pt x="27600" y="73469"/>
                </a:cubicBezTo>
                <a:cubicBezTo>
                  <a:pt x="25472" y="73560"/>
                  <a:pt x="23253" y="73651"/>
                  <a:pt x="20973" y="73742"/>
                </a:cubicBezTo>
                <a:cubicBezTo>
                  <a:pt x="15624" y="74016"/>
                  <a:pt x="10821" y="75718"/>
                  <a:pt x="6627" y="78909"/>
                </a:cubicBezTo>
                <a:cubicBezTo>
                  <a:pt x="5350" y="79852"/>
                  <a:pt x="3982" y="80794"/>
                  <a:pt x="3313" y="82283"/>
                </a:cubicBezTo>
                <a:cubicBezTo>
                  <a:pt x="2979" y="83043"/>
                  <a:pt x="2523" y="83590"/>
                  <a:pt x="1672" y="83955"/>
                </a:cubicBezTo>
                <a:cubicBezTo>
                  <a:pt x="456" y="84533"/>
                  <a:pt x="0" y="85931"/>
                  <a:pt x="426" y="87177"/>
                </a:cubicBezTo>
                <a:cubicBezTo>
                  <a:pt x="764" y="88276"/>
                  <a:pt x="1886" y="88983"/>
                  <a:pt x="3163" y="88983"/>
                </a:cubicBezTo>
                <a:cubicBezTo>
                  <a:pt x="3263" y="88983"/>
                  <a:pt x="3364" y="88979"/>
                  <a:pt x="3465" y="88970"/>
                </a:cubicBezTo>
                <a:cubicBezTo>
                  <a:pt x="4833" y="88849"/>
                  <a:pt x="5867" y="87937"/>
                  <a:pt x="6019" y="86660"/>
                </a:cubicBezTo>
                <a:cubicBezTo>
                  <a:pt x="6201" y="85262"/>
                  <a:pt x="5623" y="84289"/>
                  <a:pt x="4134" y="83651"/>
                </a:cubicBezTo>
                <a:cubicBezTo>
                  <a:pt x="3678" y="83469"/>
                  <a:pt x="3587" y="83195"/>
                  <a:pt x="3830" y="82830"/>
                </a:cubicBezTo>
                <a:cubicBezTo>
                  <a:pt x="4286" y="82222"/>
                  <a:pt x="4681" y="81523"/>
                  <a:pt x="5198" y="81037"/>
                </a:cubicBezTo>
                <a:cubicBezTo>
                  <a:pt x="8815" y="77815"/>
                  <a:pt x="12949" y="75566"/>
                  <a:pt x="17812" y="74806"/>
                </a:cubicBezTo>
                <a:cubicBezTo>
                  <a:pt x="20719" y="74349"/>
                  <a:pt x="23634" y="74207"/>
                  <a:pt x="26548" y="74207"/>
                </a:cubicBezTo>
                <a:cubicBezTo>
                  <a:pt x="29059" y="74207"/>
                  <a:pt x="31570" y="74312"/>
                  <a:pt x="34074" y="74411"/>
                </a:cubicBezTo>
                <a:cubicBezTo>
                  <a:pt x="37453" y="74554"/>
                  <a:pt x="40860" y="74778"/>
                  <a:pt x="44217" y="74778"/>
                </a:cubicBezTo>
                <a:cubicBezTo>
                  <a:pt x="44423" y="74778"/>
                  <a:pt x="44628" y="74777"/>
                  <a:pt x="44834" y="74776"/>
                </a:cubicBezTo>
                <a:cubicBezTo>
                  <a:pt x="49241" y="74684"/>
                  <a:pt x="53527" y="73773"/>
                  <a:pt x="57600" y="71949"/>
                </a:cubicBezTo>
                <a:cubicBezTo>
                  <a:pt x="63345" y="69396"/>
                  <a:pt x="67722" y="65505"/>
                  <a:pt x="70822" y="60216"/>
                </a:cubicBezTo>
                <a:cubicBezTo>
                  <a:pt x="72950" y="56690"/>
                  <a:pt x="74318" y="52891"/>
                  <a:pt x="75260" y="48939"/>
                </a:cubicBezTo>
                <a:cubicBezTo>
                  <a:pt x="76415" y="44258"/>
                  <a:pt x="77327" y="39517"/>
                  <a:pt x="78269" y="34805"/>
                </a:cubicBezTo>
                <a:cubicBezTo>
                  <a:pt x="79759" y="27358"/>
                  <a:pt x="82555" y="20519"/>
                  <a:pt x="87114" y="14349"/>
                </a:cubicBezTo>
                <a:cubicBezTo>
                  <a:pt x="91187" y="8756"/>
                  <a:pt x="96355" y="4592"/>
                  <a:pt x="103042" y="2343"/>
                </a:cubicBezTo>
                <a:cubicBezTo>
                  <a:pt x="106235" y="1255"/>
                  <a:pt x="109502" y="682"/>
                  <a:pt x="112828" y="682"/>
                </a:cubicBezTo>
                <a:cubicBezTo>
                  <a:pt x="113776" y="682"/>
                  <a:pt x="114729" y="729"/>
                  <a:pt x="115686" y="823"/>
                </a:cubicBezTo>
                <a:cubicBezTo>
                  <a:pt x="118878" y="1127"/>
                  <a:pt x="121765" y="2343"/>
                  <a:pt x="124653" y="3559"/>
                </a:cubicBezTo>
                <a:cubicBezTo>
                  <a:pt x="126112" y="4197"/>
                  <a:pt x="127541" y="4957"/>
                  <a:pt x="128848" y="5930"/>
                </a:cubicBezTo>
                <a:cubicBezTo>
                  <a:pt x="133164" y="9060"/>
                  <a:pt x="136416" y="13133"/>
                  <a:pt x="138757" y="17875"/>
                </a:cubicBezTo>
                <a:cubicBezTo>
                  <a:pt x="140398" y="21158"/>
                  <a:pt x="142191" y="24380"/>
                  <a:pt x="144015" y="27571"/>
                </a:cubicBezTo>
                <a:cubicBezTo>
                  <a:pt x="144562" y="28574"/>
                  <a:pt x="145413" y="29486"/>
                  <a:pt x="146295" y="30246"/>
                </a:cubicBezTo>
                <a:cubicBezTo>
                  <a:pt x="149182" y="32860"/>
                  <a:pt x="152678" y="34380"/>
                  <a:pt x="156508" y="35261"/>
                </a:cubicBezTo>
                <a:cubicBezTo>
                  <a:pt x="158301" y="35656"/>
                  <a:pt x="160064" y="36173"/>
                  <a:pt x="161827" y="36720"/>
                </a:cubicBezTo>
                <a:cubicBezTo>
                  <a:pt x="162769" y="37024"/>
                  <a:pt x="163712" y="37450"/>
                  <a:pt x="164441" y="38058"/>
                </a:cubicBezTo>
                <a:cubicBezTo>
                  <a:pt x="165778" y="39152"/>
                  <a:pt x="167177" y="40307"/>
                  <a:pt x="168180" y="41675"/>
                </a:cubicBezTo>
                <a:cubicBezTo>
                  <a:pt x="171858" y="46660"/>
                  <a:pt x="172496" y="52070"/>
                  <a:pt x="170064" y="57693"/>
                </a:cubicBezTo>
                <a:cubicBezTo>
                  <a:pt x="168666" y="60976"/>
                  <a:pt x="166660" y="63985"/>
                  <a:pt x="164471" y="66812"/>
                </a:cubicBezTo>
                <a:cubicBezTo>
                  <a:pt x="160216" y="72405"/>
                  <a:pt x="156021" y="77997"/>
                  <a:pt x="152617" y="84107"/>
                </a:cubicBezTo>
                <a:cubicBezTo>
                  <a:pt x="150398" y="88180"/>
                  <a:pt x="149243" y="92466"/>
                  <a:pt x="149851" y="97056"/>
                </a:cubicBezTo>
                <a:cubicBezTo>
                  <a:pt x="150702" y="103439"/>
                  <a:pt x="153894" y="108363"/>
                  <a:pt x="159730" y="111402"/>
                </a:cubicBezTo>
                <a:cubicBezTo>
                  <a:pt x="164927" y="114047"/>
                  <a:pt x="170459" y="115810"/>
                  <a:pt x="176417" y="116022"/>
                </a:cubicBezTo>
                <a:cubicBezTo>
                  <a:pt x="177017" y="116044"/>
                  <a:pt x="177615" y="116057"/>
                  <a:pt x="178212" y="116057"/>
                </a:cubicBezTo>
                <a:cubicBezTo>
                  <a:pt x="180945" y="116057"/>
                  <a:pt x="183646" y="115785"/>
                  <a:pt x="186265" y="114837"/>
                </a:cubicBezTo>
                <a:cubicBezTo>
                  <a:pt x="187633" y="114351"/>
                  <a:pt x="189031" y="113864"/>
                  <a:pt x="190399" y="113317"/>
                </a:cubicBezTo>
                <a:cubicBezTo>
                  <a:pt x="195445" y="111433"/>
                  <a:pt x="199426" y="108120"/>
                  <a:pt x="202618" y="103895"/>
                </a:cubicBezTo>
                <a:cubicBezTo>
                  <a:pt x="202770" y="103682"/>
                  <a:pt x="202983" y="103408"/>
                  <a:pt x="203044" y="103104"/>
                </a:cubicBezTo>
                <a:cubicBezTo>
                  <a:pt x="203135" y="102952"/>
                  <a:pt x="202922" y="102770"/>
                  <a:pt x="202861" y="102618"/>
                </a:cubicBezTo>
                <a:cubicBezTo>
                  <a:pt x="202679" y="102679"/>
                  <a:pt x="202436" y="102739"/>
                  <a:pt x="202375" y="102831"/>
                </a:cubicBezTo>
                <a:cubicBezTo>
                  <a:pt x="201706" y="103682"/>
                  <a:pt x="201159" y="104624"/>
                  <a:pt x="200430" y="105414"/>
                </a:cubicBezTo>
                <a:cubicBezTo>
                  <a:pt x="197056" y="109183"/>
                  <a:pt x="192861" y="111645"/>
                  <a:pt x="188089" y="113469"/>
                </a:cubicBezTo>
                <a:cubicBezTo>
                  <a:pt x="184672" y="114763"/>
                  <a:pt x="181267" y="115308"/>
                  <a:pt x="177827" y="115308"/>
                </a:cubicBezTo>
                <a:cubicBezTo>
                  <a:pt x="175852" y="115308"/>
                  <a:pt x="173865" y="115128"/>
                  <a:pt x="171858" y="114807"/>
                </a:cubicBezTo>
                <a:cubicBezTo>
                  <a:pt x="168362" y="114290"/>
                  <a:pt x="165079" y="113074"/>
                  <a:pt x="161888" y="111645"/>
                </a:cubicBezTo>
                <a:cubicBezTo>
                  <a:pt x="158453" y="110186"/>
                  <a:pt x="155505" y="108089"/>
                  <a:pt x="153438" y="104867"/>
                </a:cubicBezTo>
                <a:cubicBezTo>
                  <a:pt x="151492" y="101828"/>
                  <a:pt x="150459" y="98575"/>
                  <a:pt x="150398" y="95049"/>
                </a:cubicBezTo>
                <a:cubicBezTo>
                  <a:pt x="150307" y="91250"/>
                  <a:pt x="151462" y="87754"/>
                  <a:pt x="153286" y="84441"/>
                </a:cubicBezTo>
                <a:cubicBezTo>
                  <a:pt x="156082" y="79335"/>
                  <a:pt x="159517" y="74532"/>
                  <a:pt x="163073" y="69851"/>
                </a:cubicBezTo>
                <a:cubicBezTo>
                  <a:pt x="165505" y="66721"/>
                  <a:pt x="167785" y="63468"/>
                  <a:pt x="169730" y="60064"/>
                </a:cubicBezTo>
                <a:cubicBezTo>
                  <a:pt x="172648" y="54897"/>
                  <a:pt x="173073" y="49578"/>
                  <a:pt x="170520" y="44167"/>
                </a:cubicBezTo>
                <a:cubicBezTo>
                  <a:pt x="168696" y="40307"/>
                  <a:pt x="165809" y="37328"/>
                  <a:pt x="161553" y="35900"/>
                </a:cubicBezTo>
                <a:cubicBezTo>
                  <a:pt x="160368" y="35474"/>
                  <a:pt x="159152" y="35140"/>
                  <a:pt x="157936" y="34866"/>
                </a:cubicBezTo>
                <a:cubicBezTo>
                  <a:pt x="155505" y="34349"/>
                  <a:pt x="153164" y="33681"/>
                  <a:pt x="150945" y="32556"/>
                </a:cubicBezTo>
                <a:cubicBezTo>
                  <a:pt x="148635" y="31310"/>
                  <a:pt x="146356" y="29942"/>
                  <a:pt x="144957" y="27693"/>
                </a:cubicBezTo>
                <a:cubicBezTo>
                  <a:pt x="143468" y="25322"/>
                  <a:pt x="142131" y="22860"/>
                  <a:pt x="140854" y="20398"/>
                </a:cubicBezTo>
                <a:cubicBezTo>
                  <a:pt x="139213" y="17176"/>
                  <a:pt x="137693" y="13893"/>
                  <a:pt x="135352" y="11097"/>
                </a:cubicBezTo>
                <a:cubicBezTo>
                  <a:pt x="132191" y="7297"/>
                  <a:pt x="128453" y="4167"/>
                  <a:pt x="123711" y="2343"/>
                </a:cubicBezTo>
                <a:cubicBezTo>
                  <a:pt x="120102" y="963"/>
                  <a:pt x="116447" y="0"/>
                  <a:pt x="1125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68"/>
          <p:cNvSpPr txBox="1"/>
          <p:nvPr/>
        </p:nvSpPr>
        <p:spPr>
          <a:xfrm>
            <a:off x="740051" y="2963775"/>
            <a:ext cx="1993500" cy="422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STEP 01</a:t>
            </a:r>
            <a:endParaRPr sz="2600" b="1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4570" name="Google Shape;4570;p68"/>
          <p:cNvSpPr txBox="1"/>
          <p:nvPr/>
        </p:nvSpPr>
        <p:spPr>
          <a:xfrm>
            <a:off x="6397388" y="1344168"/>
            <a:ext cx="1993500" cy="422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STEP 03</a:t>
            </a:r>
            <a:endParaRPr sz="2600" b="1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4572" name="Google Shape;4572;p68"/>
          <p:cNvSpPr txBox="1"/>
          <p:nvPr/>
        </p:nvSpPr>
        <p:spPr>
          <a:xfrm>
            <a:off x="2768674" y="1344750"/>
            <a:ext cx="1970400" cy="422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STEP 02</a:t>
            </a:r>
            <a:endParaRPr sz="2600" b="1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4574" name="Google Shape;4574;p68"/>
          <p:cNvSpPr txBox="1"/>
          <p:nvPr/>
        </p:nvSpPr>
        <p:spPr>
          <a:xfrm>
            <a:off x="6397388" y="2962656"/>
            <a:ext cx="1993500" cy="422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STEP 04</a:t>
            </a:r>
            <a:endParaRPr sz="2600" b="1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4576" name="Google Shape;4576;p68"/>
          <p:cNvGrpSpPr/>
          <p:nvPr/>
        </p:nvGrpSpPr>
        <p:grpSpPr>
          <a:xfrm>
            <a:off x="1192813" y="1810899"/>
            <a:ext cx="615479" cy="655144"/>
            <a:chOff x="1192813" y="1810899"/>
            <a:chExt cx="615479" cy="655144"/>
          </a:xfrm>
        </p:grpSpPr>
        <p:sp>
          <p:nvSpPr>
            <p:cNvPr id="4577" name="Google Shape;4577;p68"/>
            <p:cNvSpPr/>
            <p:nvPr/>
          </p:nvSpPr>
          <p:spPr>
            <a:xfrm>
              <a:off x="1192813" y="181089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4578" name="Google Shape;4578;p68"/>
            <p:cNvGrpSpPr/>
            <p:nvPr/>
          </p:nvGrpSpPr>
          <p:grpSpPr>
            <a:xfrm>
              <a:off x="1255065" y="1892750"/>
              <a:ext cx="490975" cy="491450"/>
              <a:chOff x="1192825" y="1892750"/>
              <a:chExt cx="490975" cy="491450"/>
            </a:xfrm>
          </p:grpSpPr>
          <p:sp>
            <p:nvSpPr>
              <p:cNvPr id="4579" name="Google Shape;4579;p68"/>
              <p:cNvSpPr/>
              <p:nvPr/>
            </p:nvSpPr>
            <p:spPr>
              <a:xfrm>
                <a:off x="1275600" y="1899925"/>
                <a:ext cx="63200" cy="6222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489" extrusionOk="0">
                    <a:moveTo>
                      <a:pt x="2010" y="1"/>
                    </a:moveTo>
                    <a:lnTo>
                      <a:pt x="479" y="1"/>
                    </a:lnTo>
                    <a:cubicBezTo>
                      <a:pt x="211" y="1"/>
                      <a:pt x="0" y="211"/>
                      <a:pt x="0" y="479"/>
                    </a:cubicBezTo>
                    <a:lnTo>
                      <a:pt x="0" y="2010"/>
                    </a:lnTo>
                    <a:cubicBezTo>
                      <a:pt x="0" y="2278"/>
                      <a:pt x="211" y="2489"/>
                      <a:pt x="479" y="2489"/>
                    </a:cubicBezTo>
                    <a:lnTo>
                      <a:pt x="2010" y="2489"/>
                    </a:lnTo>
                    <a:cubicBezTo>
                      <a:pt x="2278" y="2489"/>
                      <a:pt x="2489" y="2278"/>
                      <a:pt x="2489" y="2010"/>
                    </a:cubicBezTo>
                    <a:lnTo>
                      <a:pt x="2489" y="517"/>
                    </a:lnTo>
                    <a:cubicBezTo>
                      <a:pt x="2527" y="249"/>
                      <a:pt x="2278" y="1"/>
                      <a:pt x="2010" y="1"/>
                    </a:cubicBezTo>
                    <a:close/>
                    <a:moveTo>
                      <a:pt x="2010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68"/>
              <p:cNvSpPr/>
              <p:nvPr/>
            </p:nvSpPr>
            <p:spPr>
              <a:xfrm>
                <a:off x="1240675" y="2182250"/>
                <a:ext cx="109125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7791" extrusionOk="0">
                    <a:moveTo>
                      <a:pt x="900" y="3216"/>
                    </a:moveTo>
                    <a:lnTo>
                      <a:pt x="900" y="7791"/>
                    </a:lnTo>
                    <a:lnTo>
                      <a:pt x="3446" y="7791"/>
                    </a:lnTo>
                    <a:lnTo>
                      <a:pt x="3446" y="3216"/>
                    </a:lnTo>
                    <a:lnTo>
                      <a:pt x="3828" y="3216"/>
                    </a:lnTo>
                    <a:cubicBezTo>
                      <a:pt x="4230" y="3216"/>
                      <a:pt x="4364" y="2852"/>
                      <a:pt x="4211" y="2565"/>
                    </a:cubicBezTo>
                    <a:lnTo>
                      <a:pt x="2546" y="326"/>
                    </a:lnTo>
                    <a:cubicBezTo>
                      <a:pt x="2354" y="0"/>
                      <a:pt x="2029" y="0"/>
                      <a:pt x="1838" y="326"/>
                    </a:cubicBezTo>
                    <a:lnTo>
                      <a:pt x="192" y="2565"/>
                    </a:lnTo>
                    <a:cubicBezTo>
                      <a:pt x="0" y="2852"/>
                      <a:pt x="153" y="3216"/>
                      <a:pt x="574" y="3216"/>
                    </a:cubicBezTo>
                    <a:close/>
                    <a:moveTo>
                      <a:pt x="900" y="3216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68"/>
              <p:cNvSpPr/>
              <p:nvPr/>
            </p:nvSpPr>
            <p:spPr>
              <a:xfrm>
                <a:off x="1394275" y="2097075"/>
                <a:ext cx="109600" cy="2799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1198" extrusionOk="0">
                    <a:moveTo>
                      <a:pt x="900" y="3197"/>
                    </a:moveTo>
                    <a:lnTo>
                      <a:pt x="900" y="11198"/>
                    </a:lnTo>
                    <a:lnTo>
                      <a:pt x="3446" y="11198"/>
                    </a:lnTo>
                    <a:lnTo>
                      <a:pt x="3446" y="3197"/>
                    </a:lnTo>
                    <a:lnTo>
                      <a:pt x="3828" y="3197"/>
                    </a:lnTo>
                    <a:cubicBezTo>
                      <a:pt x="4230" y="3197"/>
                      <a:pt x="4384" y="2833"/>
                      <a:pt x="4211" y="2546"/>
                    </a:cubicBezTo>
                    <a:lnTo>
                      <a:pt x="2565" y="307"/>
                    </a:lnTo>
                    <a:cubicBezTo>
                      <a:pt x="2374" y="0"/>
                      <a:pt x="2029" y="0"/>
                      <a:pt x="1838" y="307"/>
                    </a:cubicBezTo>
                    <a:lnTo>
                      <a:pt x="192" y="2546"/>
                    </a:lnTo>
                    <a:cubicBezTo>
                      <a:pt x="0" y="2833"/>
                      <a:pt x="173" y="3197"/>
                      <a:pt x="575" y="3197"/>
                    </a:cubicBezTo>
                    <a:close/>
                    <a:moveTo>
                      <a:pt x="900" y="3197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68"/>
              <p:cNvSpPr/>
              <p:nvPr/>
            </p:nvSpPr>
            <p:spPr>
              <a:xfrm>
                <a:off x="1548350" y="2022900"/>
                <a:ext cx="109600" cy="353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4146" extrusionOk="0">
                    <a:moveTo>
                      <a:pt x="919" y="3197"/>
                    </a:moveTo>
                    <a:lnTo>
                      <a:pt x="919" y="14146"/>
                    </a:lnTo>
                    <a:lnTo>
                      <a:pt x="3446" y="14146"/>
                    </a:lnTo>
                    <a:lnTo>
                      <a:pt x="3446" y="3197"/>
                    </a:lnTo>
                    <a:lnTo>
                      <a:pt x="3829" y="3197"/>
                    </a:lnTo>
                    <a:cubicBezTo>
                      <a:pt x="4250" y="3197"/>
                      <a:pt x="4384" y="2833"/>
                      <a:pt x="4212" y="2546"/>
                    </a:cubicBezTo>
                    <a:lnTo>
                      <a:pt x="2565" y="307"/>
                    </a:lnTo>
                    <a:cubicBezTo>
                      <a:pt x="2374" y="1"/>
                      <a:pt x="2049" y="1"/>
                      <a:pt x="1857" y="307"/>
                    </a:cubicBezTo>
                    <a:lnTo>
                      <a:pt x="192" y="2546"/>
                    </a:lnTo>
                    <a:cubicBezTo>
                      <a:pt x="1" y="2833"/>
                      <a:pt x="173" y="3197"/>
                      <a:pt x="575" y="3197"/>
                    </a:cubicBezTo>
                    <a:close/>
                    <a:moveTo>
                      <a:pt x="919" y="3197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68"/>
              <p:cNvSpPr/>
              <p:nvPr/>
            </p:nvSpPr>
            <p:spPr>
              <a:xfrm>
                <a:off x="1284700" y="2182250"/>
                <a:ext cx="64625" cy="1943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7772" extrusionOk="0">
                    <a:moveTo>
                      <a:pt x="2029" y="3216"/>
                    </a:moveTo>
                    <a:cubicBezTo>
                      <a:pt x="2450" y="3216"/>
                      <a:pt x="2584" y="2852"/>
                      <a:pt x="2412" y="2565"/>
                    </a:cubicBezTo>
                    <a:lnTo>
                      <a:pt x="766" y="326"/>
                    </a:lnTo>
                    <a:cubicBezTo>
                      <a:pt x="574" y="0"/>
                      <a:pt x="249" y="0"/>
                      <a:pt x="58" y="326"/>
                    </a:cubicBezTo>
                    <a:lnTo>
                      <a:pt x="0" y="383"/>
                    </a:lnTo>
                    <a:lnTo>
                      <a:pt x="1436" y="2259"/>
                    </a:lnTo>
                    <a:cubicBezTo>
                      <a:pt x="1627" y="2546"/>
                      <a:pt x="1531" y="2833"/>
                      <a:pt x="1129" y="2833"/>
                    </a:cubicBezTo>
                    <a:lnTo>
                      <a:pt x="747" y="2833"/>
                    </a:lnTo>
                    <a:lnTo>
                      <a:pt x="747" y="7772"/>
                    </a:lnTo>
                    <a:lnTo>
                      <a:pt x="1646" y="7772"/>
                    </a:lnTo>
                    <a:lnTo>
                      <a:pt x="1646" y="3216"/>
                    </a:lnTo>
                    <a:lnTo>
                      <a:pt x="2029" y="3216"/>
                    </a:lnTo>
                    <a:close/>
                    <a:moveTo>
                      <a:pt x="2029" y="3216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68"/>
              <p:cNvSpPr/>
              <p:nvPr/>
            </p:nvSpPr>
            <p:spPr>
              <a:xfrm>
                <a:off x="1437825" y="2097075"/>
                <a:ext cx="66050" cy="279950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1198" extrusionOk="0">
                    <a:moveTo>
                      <a:pt x="785" y="2814"/>
                    </a:moveTo>
                    <a:lnTo>
                      <a:pt x="785" y="11198"/>
                    </a:lnTo>
                    <a:lnTo>
                      <a:pt x="1704" y="11198"/>
                    </a:lnTo>
                    <a:lnTo>
                      <a:pt x="1704" y="3197"/>
                    </a:lnTo>
                    <a:lnTo>
                      <a:pt x="2086" y="3197"/>
                    </a:lnTo>
                    <a:cubicBezTo>
                      <a:pt x="2488" y="3197"/>
                      <a:pt x="2642" y="2833"/>
                      <a:pt x="2469" y="2546"/>
                    </a:cubicBezTo>
                    <a:lnTo>
                      <a:pt x="823" y="307"/>
                    </a:lnTo>
                    <a:cubicBezTo>
                      <a:pt x="632" y="0"/>
                      <a:pt x="287" y="0"/>
                      <a:pt x="96" y="307"/>
                    </a:cubicBezTo>
                    <a:lnTo>
                      <a:pt x="0" y="441"/>
                    </a:lnTo>
                    <a:lnTo>
                      <a:pt x="1302" y="2221"/>
                    </a:lnTo>
                    <a:cubicBezTo>
                      <a:pt x="1493" y="2508"/>
                      <a:pt x="1589" y="2833"/>
                      <a:pt x="1168" y="2833"/>
                    </a:cubicBezTo>
                    <a:lnTo>
                      <a:pt x="785" y="2833"/>
                    </a:lnTo>
                    <a:close/>
                    <a:moveTo>
                      <a:pt x="785" y="2814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68"/>
              <p:cNvSpPr/>
              <p:nvPr/>
            </p:nvSpPr>
            <p:spPr>
              <a:xfrm>
                <a:off x="1591425" y="2022900"/>
                <a:ext cx="66050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4165" extrusionOk="0">
                    <a:moveTo>
                      <a:pt x="804" y="3178"/>
                    </a:moveTo>
                    <a:lnTo>
                      <a:pt x="804" y="14165"/>
                    </a:lnTo>
                    <a:lnTo>
                      <a:pt x="1704" y="14165"/>
                    </a:lnTo>
                    <a:lnTo>
                      <a:pt x="1704" y="3197"/>
                    </a:lnTo>
                    <a:lnTo>
                      <a:pt x="2087" y="3197"/>
                    </a:lnTo>
                    <a:cubicBezTo>
                      <a:pt x="2489" y="3197"/>
                      <a:pt x="2642" y="2833"/>
                      <a:pt x="2469" y="2546"/>
                    </a:cubicBezTo>
                    <a:lnTo>
                      <a:pt x="823" y="307"/>
                    </a:lnTo>
                    <a:cubicBezTo>
                      <a:pt x="632" y="1"/>
                      <a:pt x="287" y="1"/>
                      <a:pt x="96" y="307"/>
                    </a:cubicBezTo>
                    <a:lnTo>
                      <a:pt x="0" y="441"/>
                    </a:lnTo>
                    <a:lnTo>
                      <a:pt x="1283" y="2164"/>
                    </a:lnTo>
                    <a:cubicBezTo>
                      <a:pt x="1474" y="2451"/>
                      <a:pt x="1589" y="2814"/>
                      <a:pt x="1187" y="2833"/>
                    </a:cubicBezTo>
                    <a:cubicBezTo>
                      <a:pt x="823" y="2814"/>
                      <a:pt x="804" y="2891"/>
                      <a:pt x="804" y="3178"/>
                    </a:cubicBezTo>
                    <a:close/>
                    <a:moveTo>
                      <a:pt x="804" y="3178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68"/>
              <p:cNvSpPr/>
              <p:nvPr/>
            </p:nvSpPr>
            <p:spPr>
              <a:xfrm>
                <a:off x="1300950" y="1899925"/>
                <a:ext cx="378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528" extrusionOk="0">
                    <a:moveTo>
                      <a:pt x="996" y="1"/>
                    </a:moveTo>
                    <a:lnTo>
                      <a:pt x="1" y="1"/>
                    </a:lnTo>
                    <a:cubicBezTo>
                      <a:pt x="135" y="383"/>
                      <a:pt x="231" y="824"/>
                      <a:pt x="231" y="1264"/>
                    </a:cubicBezTo>
                    <a:cubicBezTo>
                      <a:pt x="231" y="1723"/>
                      <a:pt x="135" y="2125"/>
                      <a:pt x="1" y="2527"/>
                    </a:cubicBezTo>
                    <a:lnTo>
                      <a:pt x="996" y="2527"/>
                    </a:lnTo>
                    <a:cubicBezTo>
                      <a:pt x="1264" y="2527"/>
                      <a:pt x="1475" y="2297"/>
                      <a:pt x="1475" y="2049"/>
                    </a:cubicBezTo>
                    <a:lnTo>
                      <a:pt x="1475" y="517"/>
                    </a:lnTo>
                    <a:cubicBezTo>
                      <a:pt x="1513" y="249"/>
                      <a:pt x="1264" y="1"/>
                      <a:pt x="996" y="1"/>
                    </a:cubicBezTo>
                    <a:close/>
                    <a:moveTo>
                      <a:pt x="996" y="1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87" name="Google Shape;4587;p68"/>
              <p:cNvGrpSpPr/>
              <p:nvPr/>
            </p:nvGrpSpPr>
            <p:grpSpPr>
              <a:xfrm>
                <a:off x="1192825" y="1892750"/>
                <a:ext cx="490975" cy="491450"/>
                <a:chOff x="1192825" y="1147425"/>
                <a:chExt cx="490975" cy="491450"/>
              </a:xfrm>
            </p:grpSpPr>
            <p:sp>
              <p:nvSpPr>
                <p:cNvPr id="4588" name="Google Shape;4588;p68"/>
                <p:cNvSpPr/>
                <p:nvPr/>
              </p:nvSpPr>
              <p:spPr>
                <a:xfrm>
                  <a:off x="1370825" y="1161775"/>
                  <a:ext cx="57925" cy="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" h="575" extrusionOk="0">
                      <a:moveTo>
                        <a:pt x="288" y="1"/>
                      </a:moveTo>
                      <a:cubicBezTo>
                        <a:pt x="115" y="1"/>
                        <a:pt x="0" y="115"/>
                        <a:pt x="0" y="288"/>
                      </a:cubicBezTo>
                      <a:cubicBezTo>
                        <a:pt x="0" y="460"/>
                        <a:pt x="115" y="575"/>
                        <a:pt x="288" y="575"/>
                      </a:cubicBezTo>
                      <a:lnTo>
                        <a:pt x="2029" y="575"/>
                      </a:lnTo>
                      <a:cubicBezTo>
                        <a:pt x="2202" y="575"/>
                        <a:pt x="2316" y="460"/>
                        <a:pt x="2316" y="288"/>
                      </a:cubicBezTo>
                      <a:cubicBezTo>
                        <a:pt x="2316" y="115"/>
                        <a:pt x="2202" y="1"/>
                        <a:pt x="20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68"/>
                <p:cNvSpPr/>
                <p:nvPr/>
              </p:nvSpPr>
              <p:spPr>
                <a:xfrm>
                  <a:off x="1370825" y="1197200"/>
                  <a:ext cx="103375" cy="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75" extrusionOk="0">
                      <a:moveTo>
                        <a:pt x="288" y="0"/>
                      </a:moveTo>
                      <a:cubicBezTo>
                        <a:pt x="115" y="0"/>
                        <a:pt x="0" y="115"/>
                        <a:pt x="0" y="287"/>
                      </a:cubicBezTo>
                      <a:cubicBezTo>
                        <a:pt x="0" y="421"/>
                        <a:pt x="115" y="574"/>
                        <a:pt x="288" y="574"/>
                      </a:cubicBezTo>
                      <a:lnTo>
                        <a:pt x="3848" y="574"/>
                      </a:lnTo>
                      <a:cubicBezTo>
                        <a:pt x="4020" y="574"/>
                        <a:pt x="4135" y="459"/>
                        <a:pt x="4135" y="287"/>
                      </a:cubicBezTo>
                      <a:cubicBezTo>
                        <a:pt x="4135" y="115"/>
                        <a:pt x="4020" y="0"/>
                        <a:pt x="38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68"/>
                <p:cNvSpPr/>
                <p:nvPr/>
              </p:nvSpPr>
              <p:spPr>
                <a:xfrm>
                  <a:off x="1268425" y="1147900"/>
                  <a:ext cx="77550" cy="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" h="3102" extrusionOk="0">
                      <a:moveTo>
                        <a:pt x="2297" y="594"/>
                      </a:moveTo>
                      <a:cubicBezTo>
                        <a:pt x="2412" y="594"/>
                        <a:pt x="2489" y="690"/>
                        <a:pt x="2489" y="785"/>
                      </a:cubicBezTo>
                      <a:lnTo>
                        <a:pt x="2489" y="2317"/>
                      </a:lnTo>
                      <a:cubicBezTo>
                        <a:pt x="2489" y="2431"/>
                        <a:pt x="2393" y="2489"/>
                        <a:pt x="2297" y="2489"/>
                      </a:cubicBezTo>
                      <a:lnTo>
                        <a:pt x="766" y="2489"/>
                      </a:lnTo>
                      <a:cubicBezTo>
                        <a:pt x="651" y="2489"/>
                        <a:pt x="575" y="2393"/>
                        <a:pt x="575" y="2317"/>
                      </a:cubicBezTo>
                      <a:lnTo>
                        <a:pt x="575" y="785"/>
                      </a:lnTo>
                      <a:cubicBezTo>
                        <a:pt x="575" y="651"/>
                        <a:pt x="670" y="594"/>
                        <a:pt x="766" y="594"/>
                      </a:cubicBezTo>
                      <a:close/>
                      <a:moveTo>
                        <a:pt x="804" y="1"/>
                      </a:moveTo>
                      <a:cubicBezTo>
                        <a:pt x="364" y="1"/>
                        <a:pt x="39" y="364"/>
                        <a:pt x="39" y="785"/>
                      </a:cubicBezTo>
                      <a:lnTo>
                        <a:pt x="39" y="2317"/>
                      </a:lnTo>
                      <a:cubicBezTo>
                        <a:pt x="0" y="2738"/>
                        <a:pt x="364" y="3101"/>
                        <a:pt x="804" y="3101"/>
                      </a:cubicBezTo>
                      <a:lnTo>
                        <a:pt x="2336" y="3101"/>
                      </a:lnTo>
                      <a:cubicBezTo>
                        <a:pt x="2757" y="3101"/>
                        <a:pt x="3101" y="2738"/>
                        <a:pt x="3101" y="2336"/>
                      </a:cubicBezTo>
                      <a:lnTo>
                        <a:pt x="3101" y="785"/>
                      </a:lnTo>
                      <a:cubicBezTo>
                        <a:pt x="3101" y="345"/>
                        <a:pt x="2737" y="1"/>
                        <a:pt x="23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68"/>
                <p:cNvSpPr/>
                <p:nvPr/>
              </p:nvSpPr>
              <p:spPr>
                <a:xfrm>
                  <a:off x="1192825" y="1147425"/>
                  <a:ext cx="490975" cy="4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9" h="19658" extrusionOk="0">
                      <a:moveTo>
                        <a:pt x="4115" y="11944"/>
                      </a:moveTo>
                      <a:cubicBezTo>
                        <a:pt x="4135" y="11944"/>
                        <a:pt x="4173" y="11963"/>
                        <a:pt x="4230" y="12040"/>
                      </a:cubicBezTo>
                      <a:cubicBezTo>
                        <a:pt x="4230" y="12040"/>
                        <a:pt x="4230" y="12059"/>
                        <a:pt x="4249" y="12059"/>
                      </a:cubicBezTo>
                      <a:lnTo>
                        <a:pt x="5895" y="14318"/>
                      </a:lnTo>
                      <a:cubicBezTo>
                        <a:pt x="5934" y="14356"/>
                        <a:pt x="5934" y="14413"/>
                        <a:pt x="5934" y="14432"/>
                      </a:cubicBezTo>
                      <a:cubicBezTo>
                        <a:pt x="5895" y="14490"/>
                        <a:pt x="5857" y="14509"/>
                        <a:pt x="5781" y="14509"/>
                      </a:cubicBezTo>
                      <a:lnTo>
                        <a:pt x="5360" y="14509"/>
                      </a:lnTo>
                      <a:cubicBezTo>
                        <a:pt x="5187" y="14509"/>
                        <a:pt x="5072" y="14624"/>
                        <a:pt x="5072" y="14796"/>
                      </a:cubicBezTo>
                      <a:lnTo>
                        <a:pt x="5072" y="19084"/>
                      </a:lnTo>
                      <a:lnTo>
                        <a:pt x="3101" y="19084"/>
                      </a:lnTo>
                      <a:lnTo>
                        <a:pt x="3101" y="14796"/>
                      </a:lnTo>
                      <a:cubicBezTo>
                        <a:pt x="3101" y="14624"/>
                        <a:pt x="2986" y="14509"/>
                        <a:pt x="2814" y="14509"/>
                      </a:cubicBezTo>
                      <a:lnTo>
                        <a:pt x="2450" y="14509"/>
                      </a:lnTo>
                      <a:cubicBezTo>
                        <a:pt x="2393" y="14509"/>
                        <a:pt x="2316" y="14490"/>
                        <a:pt x="2297" y="14432"/>
                      </a:cubicBezTo>
                      <a:cubicBezTo>
                        <a:pt x="2259" y="14394"/>
                        <a:pt x="2259" y="14337"/>
                        <a:pt x="2316" y="14318"/>
                      </a:cubicBezTo>
                      <a:lnTo>
                        <a:pt x="3962" y="12059"/>
                      </a:lnTo>
                      <a:cubicBezTo>
                        <a:pt x="3962" y="12059"/>
                        <a:pt x="3962" y="12040"/>
                        <a:pt x="3981" y="12040"/>
                      </a:cubicBezTo>
                      <a:cubicBezTo>
                        <a:pt x="4039" y="11963"/>
                        <a:pt x="4077" y="11944"/>
                        <a:pt x="4115" y="11944"/>
                      </a:cubicBezTo>
                      <a:close/>
                      <a:moveTo>
                        <a:pt x="287" y="0"/>
                      </a:moveTo>
                      <a:cubicBezTo>
                        <a:pt x="115" y="0"/>
                        <a:pt x="0" y="115"/>
                        <a:pt x="0" y="288"/>
                      </a:cubicBezTo>
                      <a:lnTo>
                        <a:pt x="0" y="19352"/>
                      </a:lnTo>
                      <a:cubicBezTo>
                        <a:pt x="0" y="19524"/>
                        <a:pt x="115" y="19658"/>
                        <a:pt x="287" y="19658"/>
                      </a:cubicBezTo>
                      <a:lnTo>
                        <a:pt x="19351" y="19658"/>
                      </a:lnTo>
                      <a:cubicBezTo>
                        <a:pt x="19524" y="19658"/>
                        <a:pt x="19638" y="19524"/>
                        <a:pt x="19638" y="19352"/>
                      </a:cubicBezTo>
                      <a:cubicBezTo>
                        <a:pt x="19638" y="19198"/>
                        <a:pt x="19351" y="19084"/>
                        <a:pt x="19198" y="19084"/>
                      </a:cubicBezTo>
                      <a:lnTo>
                        <a:pt x="17954" y="19084"/>
                      </a:lnTo>
                      <a:lnTo>
                        <a:pt x="17954" y="13877"/>
                      </a:lnTo>
                      <a:cubicBezTo>
                        <a:pt x="17954" y="13705"/>
                        <a:pt x="17839" y="13590"/>
                        <a:pt x="17667" y="13590"/>
                      </a:cubicBezTo>
                      <a:cubicBezTo>
                        <a:pt x="17514" y="13590"/>
                        <a:pt x="17380" y="13705"/>
                        <a:pt x="17380" y="13877"/>
                      </a:cubicBezTo>
                      <a:lnTo>
                        <a:pt x="17380" y="19084"/>
                      </a:lnTo>
                      <a:lnTo>
                        <a:pt x="15427" y="19084"/>
                      </a:lnTo>
                      <a:lnTo>
                        <a:pt x="15427" y="8403"/>
                      </a:lnTo>
                      <a:cubicBezTo>
                        <a:pt x="15427" y="8231"/>
                        <a:pt x="15313" y="8116"/>
                        <a:pt x="15140" y="8116"/>
                      </a:cubicBezTo>
                      <a:lnTo>
                        <a:pt x="14777" y="8116"/>
                      </a:lnTo>
                      <a:cubicBezTo>
                        <a:pt x="14700" y="8116"/>
                        <a:pt x="14643" y="8097"/>
                        <a:pt x="14643" y="8039"/>
                      </a:cubicBezTo>
                      <a:cubicBezTo>
                        <a:pt x="14604" y="8001"/>
                        <a:pt x="14604" y="7944"/>
                        <a:pt x="14662" y="7925"/>
                      </a:cubicBezTo>
                      <a:lnTo>
                        <a:pt x="16308" y="5685"/>
                      </a:lnTo>
                      <a:cubicBezTo>
                        <a:pt x="16308" y="5685"/>
                        <a:pt x="16308" y="5647"/>
                        <a:pt x="16327" y="5647"/>
                      </a:cubicBezTo>
                      <a:cubicBezTo>
                        <a:pt x="16384" y="5589"/>
                        <a:pt x="16423" y="5551"/>
                        <a:pt x="16461" y="5551"/>
                      </a:cubicBezTo>
                      <a:cubicBezTo>
                        <a:pt x="16480" y="5551"/>
                        <a:pt x="16518" y="5589"/>
                        <a:pt x="16576" y="5647"/>
                      </a:cubicBezTo>
                      <a:cubicBezTo>
                        <a:pt x="16576" y="5647"/>
                        <a:pt x="16576" y="5685"/>
                        <a:pt x="16595" y="5685"/>
                      </a:cubicBezTo>
                      <a:lnTo>
                        <a:pt x="18241" y="7925"/>
                      </a:lnTo>
                      <a:cubicBezTo>
                        <a:pt x="18279" y="7982"/>
                        <a:pt x="18279" y="8020"/>
                        <a:pt x="18279" y="8039"/>
                      </a:cubicBezTo>
                      <a:cubicBezTo>
                        <a:pt x="18241" y="8097"/>
                        <a:pt x="18203" y="8116"/>
                        <a:pt x="18126" y="8116"/>
                      </a:cubicBezTo>
                      <a:lnTo>
                        <a:pt x="17763" y="8116"/>
                      </a:lnTo>
                      <a:cubicBezTo>
                        <a:pt x="17609" y="8116"/>
                        <a:pt x="17476" y="8231"/>
                        <a:pt x="17476" y="8403"/>
                      </a:cubicBezTo>
                      <a:lnTo>
                        <a:pt x="17476" y="12576"/>
                      </a:lnTo>
                      <a:cubicBezTo>
                        <a:pt x="17476" y="12729"/>
                        <a:pt x="17609" y="12863"/>
                        <a:pt x="17763" y="12863"/>
                      </a:cubicBezTo>
                      <a:cubicBezTo>
                        <a:pt x="17935" y="12863"/>
                        <a:pt x="18050" y="12729"/>
                        <a:pt x="18050" y="12576"/>
                      </a:cubicBezTo>
                      <a:lnTo>
                        <a:pt x="18050" y="8690"/>
                      </a:lnTo>
                      <a:lnTo>
                        <a:pt x="18145" y="8690"/>
                      </a:lnTo>
                      <a:cubicBezTo>
                        <a:pt x="18433" y="8690"/>
                        <a:pt x="18681" y="8556"/>
                        <a:pt x="18796" y="8307"/>
                      </a:cubicBezTo>
                      <a:cubicBezTo>
                        <a:pt x="18911" y="8097"/>
                        <a:pt x="18892" y="7810"/>
                        <a:pt x="18758" y="7599"/>
                      </a:cubicBezTo>
                      <a:lnTo>
                        <a:pt x="18758" y="7561"/>
                      </a:lnTo>
                      <a:lnTo>
                        <a:pt x="17093" y="5322"/>
                      </a:lnTo>
                      <a:cubicBezTo>
                        <a:pt x="16959" y="5073"/>
                        <a:pt x="16748" y="4958"/>
                        <a:pt x="16499" y="4958"/>
                      </a:cubicBezTo>
                      <a:cubicBezTo>
                        <a:pt x="16270" y="4958"/>
                        <a:pt x="16040" y="5111"/>
                        <a:pt x="15906" y="5322"/>
                      </a:cubicBezTo>
                      <a:lnTo>
                        <a:pt x="14260" y="7561"/>
                      </a:lnTo>
                      <a:lnTo>
                        <a:pt x="14260" y="7599"/>
                      </a:lnTo>
                      <a:cubicBezTo>
                        <a:pt x="14107" y="7810"/>
                        <a:pt x="14088" y="8097"/>
                        <a:pt x="14202" y="8307"/>
                      </a:cubicBezTo>
                      <a:cubicBezTo>
                        <a:pt x="14317" y="8556"/>
                        <a:pt x="14566" y="8671"/>
                        <a:pt x="14853" y="8690"/>
                      </a:cubicBezTo>
                      <a:lnTo>
                        <a:pt x="14949" y="8690"/>
                      </a:lnTo>
                      <a:lnTo>
                        <a:pt x="14949" y="19084"/>
                      </a:lnTo>
                      <a:lnTo>
                        <a:pt x="11886" y="19084"/>
                      </a:lnTo>
                      <a:lnTo>
                        <a:pt x="11886" y="16327"/>
                      </a:lnTo>
                      <a:cubicBezTo>
                        <a:pt x="11886" y="16155"/>
                        <a:pt x="11772" y="16040"/>
                        <a:pt x="11599" y="16040"/>
                      </a:cubicBezTo>
                      <a:cubicBezTo>
                        <a:pt x="11427" y="16040"/>
                        <a:pt x="11312" y="16155"/>
                        <a:pt x="11312" y="16327"/>
                      </a:cubicBezTo>
                      <a:lnTo>
                        <a:pt x="11312" y="19084"/>
                      </a:lnTo>
                      <a:lnTo>
                        <a:pt x="9341" y="19084"/>
                      </a:lnTo>
                      <a:lnTo>
                        <a:pt x="9341" y="11370"/>
                      </a:lnTo>
                      <a:cubicBezTo>
                        <a:pt x="9341" y="11198"/>
                        <a:pt x="9226" y="11083"/>
                        <a:pt x="9054" y="11083"/>
                      </a:cubicBezTo>
                      <a:lnTo>
                        <a:pt x="8709" y="11083"/>
                      </a:lnTo>
                      <a:cubicBezTo>
                        <a:pt x="8633" y="11083"/>
                        <a:pt x="8556" y="11064"/>
                        <a:pt x="8556" y="11006"/>
                      </a:cubicBezTo>
                      <a:cubicBezTo>
                        <a:pt x="8537" y="10968"/>
                        <a:pt x="8537" y="10911"/>
                        <a:pt x="8575" y="10891"/>
                      </a:cubicBezTo>
                      <a:lnTo>
                        <a:pt x="10240" y="8633"/>
                      </a:lnTo>
                      <a:cubicBezTo>
                        <a:pt x="10240" y="8633"/>
                        <a:pt x="10240" y="8614"/>
                        <a:pt x="10259" y="8614"/>
                      </a:cubicBezTo>
                      <a:cubicBezTo>
                        <a:pt x="10298" y="8556"/>
                        <a:pt x="10355" y="8518"/>
                        <a:pt x="10374" y="8518"/>
                      </a:cubicBezTo>
                      <a:cubicBezTo>
                        <a:pt x="10393" y="8518"/>
                        <a:pt x="10451" y="8556"/>
                        <a:pt x="10489" y="8614"/>
                      </a:cubicBezTo>
                      <a:cubicBezTo>
                        <a:pt x="10489" y="8614"/>
                        <a:pt x="10489" y="8633"/>
                        <a:pt x="10527" y="8633"/>
                      </a:cubicBezTo>
                      <a:lnTo>
                        <a:pt x="12174" y="10891"/>
                      </a:lnTo>
                      <a:cubicBezTo>
                        <a:pt x="12193" y="10949"/>
                        <a:pt x="12193" y="10987"/>
                        <a:pt x="12193" y="11006"/>
                      </a:cubicBezTo>
                      <a:cubicBezTo>
                        <a:pt x="12174" y="11064"/>
                        <a:pt x="12116" y="11083"/>
                        <a:pt x="12020" y="11083"/>
                      </a:cubicBezTo>
                      <a:lnTo>
                        <a:pt x="11676" y="11083"/>
                      </a:lnTo>
                      <a:cubicBezTo>
                        <a:pt x="11504" y="11083"/>
                        <a:pt x="11389" y="11198"/>
                        <a:pt x="11389" y="11370"/>
                      </a:cubicBezTo>
                      <a:lnTo>
                        <a:pt x="11389" y="15007"/>
                      </a:lnTo>
                      <a:cubicBezTo>
                        <a:pt x="11389" y="15179"/>
                        <a:pt x="11504" y="15294"/>
                        <a:pt x="11676" y="15294"/>
                      </a:cubicBezTo>
                      <a:cubicBezTo>
                        <a:pt x="11829" y="15294"/>
                        <a:pt x="11963" y="15179"/>
                        <a:pt x="11963" y="15007"/>
                      </a:cubicBezTo>
                      <a:lnTo>
                        <a:pt x="11963" y="11657"/>
                      </a:lnTo>
                      <a:lnTo>
                        <a:pt x="12059" y="11657"/>
                      </a:lnTo>
                      <a:cubicBezTo>
                        <a:pt x="12346" y="11657"/>
                        <a:pt x="12576" y="11504"/>
                        <a:pt x="12690" y="11274"/>
                      </a:cubicBezTo>
                      <a:cubicBezTo>
                        <a:pt x="12824" y="11064"/>
                        <a:pt x="12786" y="10777"/>
                        <a:pt x="12652" y="10547"/>
                      </a:cubicBezTo>
                      <a:lnTo>
                        <a:pt x="12652" y="10528"/>
                      </a:lnTo>
                      <a:lnTo>
                        <a:pt x="11006" y="8288"/>
                      </a:lnTo>
                      <a:cubicBezTo>
                        <a:pt x="10853" y="8039"/>
                        <a:pt x="10642" y="7925"/>
                        <a:pt x="10393" y="7925"/>
                      </a:cubicBezTo>
                      <a:cubicBezTo>
                        <a:pt x="10164" y="7925"/>
                        <a:pt x="9953" y="8078"/>
                        <a:pt x="9800" y="8288"/>
                      </a:cubicBezTo>
                      <a:lnTo>
                        <a:pt x="8154" y="10528"/>
                      </a:lnTo>
                      <a:lnTo>
                        <a:pt x="8154" y="10547"/>
                      </a:lnTo>
                      <a:cubicBezTo>
                        <a:pt x="8001" y="10777"/>
                        <a:pt x="7982" y="11064"/>
                        <a:pt x="8097" y="11274"/>
                      </a:cubicBezTo>
                      <a:cubicBezTo>
                        <a:pt x="8231" y="11504"/>
                        <a:pt x="8460" y="11657"/>
                        <a:pt x="8747" y="11657"/>
                      </a:cubicBezTo>
                      <a:lnTo>
                        <a:pt x="8843" y="11657"/>
                      </a:lnTo>
                      <a:lnTo>
                        <a:pt x="8843" y="19084"/>
                      </a:lnTo>
                      <a:lnTo>
                        <a:pt x="5781" y="19084"/>
                      </a:lnTo>
                      <a:lnTo>
                        <a:pt x="5781" y="15083"/>
                      </a:lnTo>
                      <a:lnTo>
                        <a:pt x="5876" y="15083"/>
                      </a:lnTo>
                      <a:cubicBezTo>
                        <a:pt x="6163" y="15083"/>
                        <a:pt x="6412" y="14930"/>
                        <a:pt x="6527" y="14700"/>
                      </a:cubicBezTo>
                      <a:cubicBezTo>
                        <a:pt x="6642" y="14490"/>
                        <a:pt x="6623" y="14184"/>
                        <a:pt x="6470" y="13973"/>
                      </a:cubicBezTo>
                      <a:lnTo>
                        <a:pt x="6470" y="13954"/>
                      </a:lnTo>
                      <a:lnTo>
                        <a:pt x="4824" y="11695"/>
                      </a:lnTo>
                      <a:cubicBezTo>
                        <a:pt x="4690" y="11466"/>
                        <a:pt x="4460" y="11351"/>
                        <a:pt x="4230" y="11351"/>
                      </a:cubicBezTo>
                      <a:cubicBezTo>
                        <a:pt x="3981" y="11351"/>
                        <a:pt x="3771" y="11466"/>
                        <a:pt x="3637" y="11695"/>
                      </a:cubicBezTo>
                      <a:lnTo>
                        <a:pt x="1972" y="13954"/>
                      </a:lnTo>
                      <a:lnTo>
                        <a:pt x="1972" y="13973"/>
                      </a:lnTo>
                      <a:cubicBezTo>
                        <a:pt x="1838" y="14184"/>
                        <a:pt x="1818" y="14490"/>
                        <a:pt x="1933" y="14700"/>
                      </a:cubicBezTo>
                      <a:cubicBezTo>
                        <a:pt x="2048" y="14930"/>
                        <a:pt x="2297" y="15083"/>
                        <a:pt x="2584" y="15083"/>
                      </a:cubicBezTo>
                      <a:lnTo>
                        <a:pt x="2680" y="15083"/>
                      </a:lnTo>
                      <a:lnTo>
                        <a:pt x="2680" y="19084"/>
                      </a:lnTo>
                      <a:lnTo>
                        <a:pt x="574" y="19084"/>
                      </a:lnTo>
                      <a:lnTo>
                        <a:pt x="574" y="11944"/>
                      </a:lnTo>
                      <a:lnTo>
                        <a:pt x="1359" y="11944"/>
                      </a:lnTo>
                      <a:cubicBezTo>
                        <a:pt x="1531" y="11944"/>
                        <a:pt x="1646" y="11829"/>
                        <a:pt x="1646" y="11657"/>
                      </a:cubicBezTo>
                      <a:cubicBezTo>
                        <a:pt x="1646" y="11485"/>
                        <a:pt x="1531" y="11370"/>
                        <a:pt x="1359" y="11370"/>
                      </a:cubicBezTo>
                      <a:lnTo>
                        <a:pt x="574" y="11370"/>
                      </a:lnTo>
                      <a:lnTo>
                        <a:pt x="574" y="8556"/>
                      </a:lnTo>
                      <a:lnTo>
                        <a:pt x="1359" y="8556"/>
                      </a:lnTo>
                      <a:cubicBezTo>
                        <a:pt x="1531" y="8556"/>
                        <a:pt x="1646" y="8422"/>
                        <a:pt x="1646" y="8250"/>
                      </a:cubicBezTo>
                      <a:cubicBezTo>
                        <a:pt x="1646" y="8097"/>
                        <a:pt x="1531" y="7963"/>
                        <a:pt x="1359" y="7963"/>
                      </a:cubicBezTo>
                      <a:lnTo>
                        <a:pt x="574" y="7963"/>
                      </a:lnTo>
                      <a:lnTo>
                        <a:pt x="574" y="5149"/>
                      </a:lnTo>
                      <a:lnTo>
                        <a:pt x="1359" y="5149"/>
                      </a:lnTo>
                      <a:cubicBezTo>
                        <a:pt x="1531" y="5149"/>
                        <a:pt x="1646" y="5034"/>
                        <a:pt x="1646" y="4862"/>
                      </a:cubicBezTo>
                      <a:cubicBezTo>
                        <a:pt x="1646" y="4690"/>
                        <a:pt x="1531" y="4575"/>
                        <a:pt x="1359" y="4575"/>
                      </a:cubicBezTo>
                      <a:lnTo>
                        <a:pt x="574" y="4575"/>
                      </a:lnTo>
                      <a:lnTo>
                        <a:pt x="574" y="288"/>
                      </a:lnTo>
                      <a:cubicBezTo>
                        <a:pt x="574" y="115"/>
                        <a:pt x="440" y="0"/>
                        <a:pt x="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592" name="Google Shape;4592;p68"/>
          <p:cNvGrpSpPr/>
          <p:nvPr/>
        </p:nvGrpSpPr>
        <p:grpSpPr>
          <a:xfrm>
            <a:off x="3772513" y="3477424"/>
            <a:ext cx="615479" cy="655144"/>
            <a:chOff x="3772513" y="3477424"/>
            <a:chExt cx="615479" cy="655144"/>
          </a:xfrm>
        </p:grpSpPr>
        <p:sp>
          <p:nvSpPr>
            <p:cNvPr id="4593" name="Google Shape;4593;p68"/>
            <p:cNvSpPr/>
            <p:nvPr/>
          </p:nvSpPr>
          <p:spPr>
            <a:xfrm>
              <a:off x="3772513" y="3477424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4594" name="Google Shape;4594;p68"/>
            <p:cNvGrpSpPr/>
            <p:nvPr/>
          </p:nvGrpSpPr>
          <p:grpSpPr>
            <a:xfrm>
              <a:off x="3865388" y="3560850"/>
              <a:ext cx="428775" cy="488300"/>
              <a:chOff x="3865388" y="3560850"/>
              <a:chExt cx="428775" cy="488300"/>
            </a:xfrm>
          </p:grpSpPr>
          <p:sp>
            <p:nvSpPr>
              <p:cNvPr id="4595" name="Google Shape;4595;p68"/>
              <p:cNvSpPr/>
              <p:nvPr/>
            </p:nvSpPr>
            <p:spPr>
              <a:xfrm>
                <a:off x="3984550" y="3709850"/>
                <a:ext cx="190450" cy="190475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7619" extrusionOk="0">
                    <a:moveTo>
                      <a:pt x="0" y="3312"/>
                    </a:moveTo>
                    <a:lnTo>
                      <a:pt x="0" y="4307"/>
                    </a:lnTo>
                    <a:cubicBezTo>
                      <a:pt x="0" y="4479"/>
                      <a:pt x="153" y="4632"/>
                      <a:pt x="325" y="4632"/>
                    </a:cubicBezTo>
                    <a:lnTo>
                      <a:pt x="651" y="4632"/>
                    </a:lnTo>
                    <a:cubicBezTo>
                      <a:pt x="727" y="4939"/>
                      <a:pt x="842" y="5226"/>
                      <a:pt x="1014" y="5455"/>
                    </a:cubicBezTo>
                    <a:lnTo>
                      <a:pt x="766" y="5704"/>
                    </a:lnTo>
                    <a:cubicBezTo>
                      <a:pt x="651" y="5819"/>
                      <a:pt x="651" y="6011"/>
                      <a:pt x="766" y="6125"/>
                    </a:cubicBezTo>
                    <a:lnTo>
                      <a:pt x="1493" y="6853"/>
                    </a:lnTo>
                    <a:cubicBezTo>
                      <a:pt x="1608" y="6968"/>
                      <a:pt x="1799" y="6968"/>
                      <a:pt x="1914" y="6853"/>
                    </a:cubicBezTo>
                    <a:lnTo>
                      <a:pt x="2163" y="6604"/>
                    </a:lnTo>
                    <a:cubicBezTo>
                      <a:pt x="2431" y="6757"/>
                      <a:pt x="2718" y="6872"/>
                      <a:pt x="3005" y="6968"/>
                    </a:cubicBezTo>
                    <a:lnTo>
                      <a:pt x="3005" y="7312"/>
                    </a:lnTo>
                    <a:cubicBezTo>
                      <a:pt x="3005" y="7465"/>
                      <a:pt x="3139" y="7618"/>
                      <a:pt x="3311" y="7618"/>
                    </a:cubicBezTo>
                    <a:lnTo>
                      <a:pt x="4307" y="7618"/>
                    </a:lnTo>
                    <a:cubicBezTo>
                      <a:pt x="4479" y="7618"/>
                      <a:pt x="4632" y="7465"/>
                      <a:pt x="4632" y="7312"/>
                    </a:cubicBezTo>
                    <a:lnTo>
                      <a:pt x="4632" y="6968"/>
                    </a:lnTo>
                    <a:cubicBezTo>
                      <a:pt x="4938" y="6891"/>
                      <a:pt x="5225" y="6776"/>
                      <a:pt x="5455" y="6604"/>
                    </a:cubicBezTo>
                    <a:lnTo>
                      <a:pt x="5704" y="6853"/>
                    </a:lnTo>
                    <a:cubicBezTo>
                      <a:pt x="5819" y="6968"/>
                      <a:pt x="6010" y="6968"/>
                      <a:pt x="6125" y="6853"/>
                    </a:cubicBezTo>
                    <a:lnTo>
                      <a:pt x="6852" y="6125"/>
                    </a:lnTo>
                    <a:cubicBezTo>
                      <a:pt x="6967" y="6011"/>
                      <a:pt x="6967" y="5819"/>
                      <a:pt x="6852" y="5704"/>
                    </a:cubicBezTo>
                    <a:lnTo>
                      <a:pt x="6604" y="5455"/>
                    </a:lnTo>
                    <a:cubicBezTo>
                      <a:pt x="6757" y="5187"/>
                      <a:pt x="6871" y="4920"/>
                      <a:pt x="6967" y="4632"/>
                    </a:cubicBezTo>
                    <a:lnTo>
                      <a:pt x="7312" y="4632"/>
                    </a:lnTo>
                    <a:cubicBezTo>
                      <a:pt x="7465" y="4632"/>
                      <a:pt x="7618" y="4479"/>
                      <a:pt x="7618" y="4307"/>
                    </a:cubicBezTo>
                    <a:lnTo>
                      <a:pt x="7618" y="3312"/>
                    </a:lnTo>
                    <a:cubicBezTo>
                      <a:pt x="7618" y="3139"/>
                      <a:pt x="7465" y="3005"/>
                      <a:pt x="7312" y="3005"/>
                    </a:cubicBezTo>
                    <a:lnTo>
                      <a:pt x="6967" y="3005"/>
                    </a:lnTo>
                    <a:cubicBezTo>
                      <a:pt x="6891" y="2680"/>
                      <a:pt x="6776" y="2393"/>
                      <a:pt x="6604" y="2163"/>
                    </a:cubicBezTo>
                    <a:lnTo>
                      <a:pt x="6852" y="1914"/>
                    </a:lnTo>
                    <a:cubicBezTo>
                      <a:pt x="6967" y="1800"/>
                      <a:pt x="6967" y="1608"/>
                      <a:pt x="6852" y="1493"/>
                    </a:cubicBezTo>
                    <a:lnTo>
                      <a:pt x="6125" y="766"/>
                    </a:lnTo>
                    <a:cubicBezTo>
                      <a:pt x="6010" y="651"/>
                      <a:pt x="5819" y="651"/>
                      <a:pt x="5704" y="766"/>
                    </a:cubicBezTo>
                    <a:lnTo>
                      <a:pt x="5455" y="1015"/>
                    </a:lnTo>
                    <a:cubicBezTo>
                      <a:pt x="5187" y="862"/>
                      <a:pt x="4919" y="747"/>
                      <a:pt x="4632" y="651"/>
                    </a:cubicBezTo>
                    <a:lnTo>
                      <a:pt x="4632" y="326"/>
                    </a:lnTo>
                    <a:cubicBezTo>
                      <a:pt x="4632" y="153"/>
                      <a:pt x="4479" y="0"/>
                      <a:pt x="4307" y="0"/>
                    </a:cubicBezTo>
                    <a:lnTo>
                      <a:pt x="3311" y="0"/>
                    </a:lnTo>
                    <a:cubicBezTo>
                      <a:pt x="3139" y="0"/>
                      <a:pt x="3005" y="153"/>
                      <a:pt x="3005" y="326"/>
                    </a:cubicBezTo>
                    <a:lnTo>
                      <a:pt x="3005" y="651"/>
                    </a:lnTo>
                    <a:cubicBezTo>
                      <a:pt x="2680" y="728"/>
                      <a:pt x="2393" y="843"/>
                      <a:pt x="2163" y="1015"/>
                    </a:cubicBezTo>
                    <a:lnTo>
                      <a:pt x="1914" y="766"/>
                    </a:lnTo>
                    <a:cubicBezTo>
                      <a:pt x="1799" y="651"/>
                      <a:pt x="1608" y="651"/>
                      <a:pt x="1493" y="766"/>
                    </a:cubicBezTo>
                    <a:lnTo>
                      <a:pt x="766" y="1493"/>
                    </a:lnTo>
                    <a:cubicBezTo>
                      <a:pt x="651" y="1608"/>
                      <a:pt x="651" y="1800"/>
                      <a:pt x="766" y="1914"/>
                    </a:cubicBezTo>
                    <a:lnTo>
                      <a:pt x="1014" y="2163"/>
                    </a:lnTo>
                    <a:cubicBezTo>
                      <a:pt x="861" y="2431"/>
                      <a:pt x="747" y="2718"/>
                      <a:pt x="651" y="3005"/>
                    </a:cubicBezTo>
                    <a:lnTo>
                      <a:pt x="325" y="3005"/>
                    </a:lnTo>
                    <a:cubicBezTo>
                      <a:pt x="134" y="3005"/>
                      <a:pt x="0" y="3139"/>
                      <a:pt x="0" y="3312"/>
                    </a:cubicBezTo>
                    <a:close/>
                    <a:moveTo>
                      <a:pt x="0" y="3312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68"/>
              <p:cNvSpPr/>
              <p:nvPr/>
            </p:nvSpPr>
            <p:spPr>
              <a:xfrm>
                <a:off x="4070675" y="3709850"/>
                <a:ext cx="102900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7600" extrusionOk="0">
                    <a:moveTo>
                      <a:pt x="843" y="0"/>
                    </a:moveTo>
                    <a:lnTo>
                      <a:pt x="0" y="0"/>
                    </a:lnTo>
                    <a:cubicBezTo>
                      <a:pt x="555" y="1111"/>
                      <a:pt x="900" y="2431"/>
                      <a:pt x="900" y="3828"/>
                    </a:cubicBezTo>
                    <a:lnTo>
                      <a:pt x="900" y="3886"/>
                    </a:lnTo>
                    <a:cubicBezTo>
                      <a:pt x="900" y="5245"/>
                      <a:pt x="613" y="6508"/>
                      <a:pt x="77" y="7599"/>
                    </a:cubicBezTo>
                    <a:lnTo>
                      <a:pt x="823" y="7599"/>
                    </a:lnTo>
                    <a:cubicBezTo>
                      <a:pt x="996" y="7599"/>
                      <a:pt x="1130" y="7446"/>
                      <a:pt x="1130" y="7274"/>
                    </a:cubicBezTo>
                    <a:lnTo>
                      <a:pt x="1130" y="6948"/>
                    </a:lnTo>
                    <a:cubicBezTo>
                      <a:pt x="1436" y="6872"/>
                      <a:pt x="1723" y="6757"/>
                      <a:pt x="1972" y="6585"/>
                    </a:cubicBezTo>
                    <a:lnTo>
                      <a:pt x="2201" y="6834"/>
                    </a:lnTo>
                    <a:cubicBezTo>
                      <a:pt x="2335" y="6948"/>
                      <a:pt x="2527" y="6948"/>
                      <a:pt x="2642" y="6834"/>
                    </a:cubicBezTo>
                    <a:lnTo>
                      <a:pt x="3350" y="6106"/>
                    </a:lnTo>
                    <a:cubicBezTo>
                      <a:pt x="3484" y="5991"/>
                      <a:pt x="3484" y="5800"/>
                      <a:pt x="3350" y="5685"/>
                    </a:cubicBezTo>
                    <a:lnTo>
                      <a:pt x="3120" y="5436"/>
                    </a:lnTo>
                    <a:cubicBezTo>
                      <a:pt x="3293" y="5168"/>
                      <a:pt x="3388" y="4881"/>
                      <a:pt x="3484" y="4594"/>
                    </a:cubicBezTo>
                    <a:lnTo>
                      <a:pt x="3809" y="4594"/>
                    </a:lnTo>
                    <a:cubicBezTo>
                      <a:pt x="3982" y="4594"/>
                      <a:pt x="4116" y="4460"/>
                      <a:pt x="4116" y="4288"/>
                    </a:cubicBezTo>
                    <a:lnTo>
                      <a:pt x="4116" y="3293"/>
                    </a:lnTo>
                    <a:cubicBezTo>
                      <a:pt x="4116" y="3120"/>
                      <a:pt x="3982" y="2967"/>
                      <a:pt x="3809" y="2967"/>
                    </a:cubicBezTo>
                    <a:lnTo>
                      <a:pt x="3484" y="2967"/>
                    </a:lnTo>
                    <a:cubicBezTo>
                      <a:pt x="3407" y="2661"/>
                      <a:pt x="3293" y="2374"/>
                      <a:pt x="3120" y="2144"/>
                    </a:cubicBezTo>
                    <a:lnTo>
                      <a:pt x="3350" y="1895"/>
                    </a:lnTo>
                    <a:cubicBezTo>
                      <a:pt x="3484" y="1780"/>
                      <a:pt x="3484" y="1589"/>
                      <a:pt x="3350" y="1474"/>
                    </a:cubicBezTo>
                    <a:lnTo>
                      <a:pt x="2642" y="747"/>
                    </a:lnTo>
                    <a:cubicBezTo>
                      <a:pt x="2527" y="632"/>
                      <a:pt x="2335" y="632"/>
                      <a:pt x="2201" y="747"/>
                    </a:cubicBezTo>
                    <a:lnTo>
                      <a:pt x="1972" y="996"/>
                    </a:lnTo>
                    <a:cubicBezTo>
                      <a:pt x="1704" y="843"/>
                      <a:pt x="1417" y="728"/>
                      <a:pt x="1130" y="632"/>
                    </a:cubicBezTo>
                    <a:lnTo>
                      <a:pt x="1130" y="287"/>
                    </a:lnTo>
                    <a:cubicBezTo>
                      <a:pt x="1149" y="153"/>
                      <a:pt x="1015" y="0"/>
                      <a:pt x="843" y="0"/>
                    </a:cubicBezTo>
                    <a:close/>
                    <a:moveTo>
                      <a:pt x="843" y="0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68"/>
              <p:cNvSpPr/>
              <p:nvPr/>
            </p:nvSpPr>
            <p:spPr>
              <a:xfrm>
                <a:off x="3871600" y="3563900"/>
                <a:ext cx="270400" cy="428300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7132" extrusionOk="0">
                    <a:moveTo>
                      <a:pt x="1551" y="9647"/>
                    </a:moveTo>
                    <a:cubicBezTo>
                      <a:pt x="1551" y="6202"/>
                      <a:pt x="4135" y="3350"/>
                      <a:pt x="7466" y="2948"/>
                    </a:cubicBezTo>
                    <a:lnTo>
                      <a:pt x="7466" y="3982"/>
                    </a:lnTo>
                    <a:cubicBezTo>
                      <a:pt x="7466" y="4384"/>
                      <a:pt x="7848" y="4556"/>
                      <a:pt x="8136" y="4365"/>
                    </a:cubicBezTo>
                    <a:lnTo>
                      <a:pt x="9916" y="3063"/>
                    </a:lnTo>
                    <a:lnTo>
                      <a:pt x="10471" y="2642"/>
                    </a:lnTo>
                    <a:cubicBezTo>
                      <a:pt x="10815" y="2450"/>
                      <a:pt x="10815" y="2087"/>
                      <a:pt x="10471" y="1895"/>
                    </a:cubicBezTo>
                    <a:lnTo>
                      <a:pt x="9916" y="1493"/>
                    </a:lnTo>
                    <a:lnTo>
                      <a:pt x="9743" y="1379"/>
                    </a:lnTo>
                    <a:lnTo>
                      <a:pt x="8136" y="192"/>
                    </a:lnTo>
                    <a:cubicBezTo>
                      <a:pt x="7848" y="0"/>
                      <a:pt x="7466" y="173"/>
                      <a:pt x="7466" y="575"/>
                    </a:cubicBezTo>
                    <a:lnTo>
                      <a:pt x="7466" y="1379"/>
                    </a:lnTo>
                    <a:cubicBezTo>
                      <a:pt x="3370" y="1781"/>
                      <a:pt x="135" y="5168"/>
                      <a:pt x="1" y="9341"/>
                    </a:cubicBezTo>
                    <a:lnTo>
                      <a:pt x="1" y="9915"/>
                    </a:lnTo>
                    <a:cubicBezTo>
                      <a:pt x="97" y="12518"/>
                      <a:pt x="1398" y="14815"/>
                      <a:pt x="3331" y="16270"/>
                    </a:cubicBezTo>
                    <a:cubicBezTo>
                      <a:pt x="4480" y="17131"/>
                      <a:pt x="5360" y="15734"/>
                      <a:pt x="4231" y="15026"/>
                    </a:cubicBezTo>
                    <a:cubicBezTo>
                      <a:pt x="2642" y="13820"/>
                      <a:pt x="1551" y="11849"/>
                      <a:pt x="1551" y="9647"/>
                    </a:cubicBezTo>
                    <a:close/>
                    <a:moveTo>
                      <a:pt x="1551" y="9647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68"/>
              <p:cNvSpPr/>
              <p:nvPr/>
            </p:nvSpPr>
            <p:spPr>
              <a:xfrm>
                <a:off x="4017075" y="3618925"/>
                <a:ext cx="270400" cy="426875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7075" extrusionOk="0">
                    <a:moveTo>
                      <a:pt x="2680" y="12710"/>
                    </a:moveTo>
                    <a:lnTo>
                      <a:pt x="900" y="14012"/>
                    </a:lnTo>
                    <a:lnTo>
                      <a:pt x="326" y="14433"/>
                    </a:lnTo>
                    <a:cubicBezTo>
                      <a:pt x="1" y="14624"/>
                      <a:pt x="1" y="14988"/>
                      <a:pt x="326" y="15179"/>
                    </a:cubicBezTo>
                    <a:lnTo>
                      <a:pt x="900" y="15581"/>
                    </a:lnTo>
                    <a:lnTo>
                      <a:pt x="1340" y="15887"/>
                    </a:lnTo>
                    <a:lnTo>
                      <a:pt x="2680" y="16883"/>
                    </a:lnTo>
                    <a:cubicBezTo>
                      <a:pt x="2967" y="17074"/>
                      <a:pt x="3350" y="16902"/>
                      <a:pt x="3350" y="16500"/>
                    </a:cubicBezTo>
                    <a:lnTo>
                      <a:pt x="3350" y="15696"/>
                    </a:lnTo>
                    <a:cubicBezTo>
                      <a:pt x="7542" y="15275"/>
                      <a:pt x="10815" y="11734"/>
                      <a:pt x="10815" y="7446"/>
                    </a:cubicBezTo>
                    <a:cubicBezTo>
                      <a:pt x="10815" y="4786"/>
                      <a:pt x="9571" y="2393"/>
                      <a:pt x="7599" y="900"/>
                    </a:cubicBezTo>
                    <a:cubicBezTo>
                      <a:pt x="6547" y="1"/>
                      <a:pt x="5590" y="1321"/>
                      <a:pt x="6547" y="2049"/>
                    </a:cubicBezTo>
                    <a:cubicBezTo>
                      <a:pt x="8212" y="3255"/>
                      <a:pt x="9265" y="5245"/>
                      <a:pt x="9265" y="7446"/>
                    </a:cubicBezTo>
                    <a:cubicBezTo>
                      <a:pt x="9265" y="10892"/>
                      <a:pt x="6681" y="13744"/>
                      <a:pt x="3350" y="14146"/>
                    </a:cubicBezTo>
                    <a:lnTo>
                      <a:pt x="3350" y="13112"/>
                    </a:lnTo>
                    <a:cubicBezTo>
                      <a:pt x="3350" y="12691"/>
                      <a:pt x="2967" y="12519"/>
                      <a:pt x="2680" y="12710"/>
                    </a:cubicBezTo>
                    <a:close/>
                    <a:moveTo>
                      <a:pt x="2680" y="12710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68"/>
              <p:cNvSpPr/>
              <p:nvPr/>
            </p:nvSpPr>
            <p:spPr>
              <a:xfrm>
                <a:off x="4057750" y="3563900"/>
                <a:ext cx="837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293" extrusionOk="0">
                    <a:moveTo>
                      <a:pt x="20" y="862"/>
                    </a:moveTo>
                    <a:cubicBezTo>
                      <a:pt x="824" y="1417"/>
                      <a:pt x="1551" y="2259"/>
                      <a:pt x="2144" y="3293"/>
                    </a:cubicBezTo>
                    <a:lnTo>
                      <a:pt x="2431" y="3063"/>
                    </a:lnTo>
                    <a:lnTo>
                      <a:pt x="3006" y="2642"/>
                    </a:lnTo>
                    <a:cubicBezTo>
                      <a:pt x="3350" y="2450"/>
                      <a:pt x="3350" y="2087"/>
                      <a:pt x="3006" y="1895"/>
                    </a:cubicBezTo>
                    <a:lnTo>
                      <a:pt x="2431" y="1493"/>
                    </a:lnTo>
                    <a:lnTo>
                      <a:pt x="2259" y="1379"/>
                    </a:lnTo>
                    <a:lnTo>
                      <a:pt x="670" y="192"/>
                    </a:lnTo>
                    <a:cubicBezTo>
                      <a:pt x="383" y="0"/>
                      <a:pt x="1" y="173"/>
                      <a:pt x="1" y="575"/>
                    </a:cubicBezTo>
                    <a:lnTo>
                      <a:pt x="1" y="862"/>
                    </a:lnTo>
                    <a:close/>
                    <a:moveTo>
                      <a:pt x="20" y="862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68"/>
              <p:cNvSpPr/>
              <p:nvPr/>
            </p:nvSpPr>
            <p:spPr>
              <a:xfrm>
                <a:off x="4139100" y="3618925"/>
                <a:ext cx="147875" cy="384750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15390" extrusionOk="0">
                    <a:moveTo>
                      <a:pt x="1666" y="2049"/>
                    </a:moveTo>
                    <a:cubicBezTo>
                      <a:pt x="3312" y="3255"/>
                      <a:pt x="4384" y="5245"/>
                      <a:pt x="4384" y="7446"/>
                    </a:cubicBezTo>
                    <a:cubicBezTo>
                      <a:pt x="4384" y="10145"/>
                      <a:pt x="2795" y="12480"/>
                      <a:pt x="498" y="13552"/>
                    </a:cubicBezTo>
                    <a:cubicBezTo>
                      <a:pt x="364" y="14203"/>
                      <a:pt x="192" y="14815"/>
                      <a:pt x="0" y="15390"/>
                    </a:cubicBezTo>
                    <a:cubicBezTo>
                      <a:pt x="3427" y="14356"/>
                      <a:pt x="5915" y="11179"/>
                      <a:pt x="5915" y="7427"/>
                    </a:cubicBezTo>
                    <a:cubicBezTo>
                      <a:pt x="5915" y="4767"/>
                      <a:pt x="4671" y="2374"/>
                      <a:pt x="2699" y="862"/>
                    </a:cubicBezTo>
                    <a:cubicBezTo>
                      <a:pt x="1666" y="1"/>
                      <a:pt x="709" y="1302"/>
                      <a:pt x="1666" y="2049"/>
                    </a:cubicBezTo>
                    <a:close/>
                    <a:moveTo>
                      <a:pt x="1666" y="2049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01" name="Google Shape;4601;p68"/>
              <p:cNvGrpSpPr/>
              <p:nvPr/>
            </p:nvGrpSpPr>
            <p:grpSpPr>
              <a:xfrm>
                <a:off x="3865388" y="3560850"/>
                <a:ext cx="428775" cy="488300"/>
                <a:chOff x="3377700" y="3560850"/>
                <a:chExt cx="428775" cy="488300"/>
              </a:xfrm>
            </p:grpSpPr>
            <p:sp>
              <p:nvSpPr>
                <p:cNvPr id="4602" name="Google Shape;4602;p68"/>
                <p:cNvSpPr/>
                <p:nvPr/>
              </p:nvSpPr>
              <p:spPr>
                <a:xfrm>
                  <a:off x="3490150" y="3702200"/>
                  <a:ext cx="202900" cy="20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6" h="8193" extrusionOk="0">
                      <a:moveTo>
                        <a:pt x="4556" y="593"/>
                      </a:moveTo>
                      <a:cubicBezTo>
                        <a:pt x="4556" y="593"/>
                        <a:pt x="4594" y="593"/>
                        <a:pt x="4594" y="632"/>
                      </a:cubicBezTo>
                      <a:lnTo>
                        <a:pt x="4594" y="957"/>
                      </a:lnTo>
                      <a:cubicBezTo>
                        <a:pt x="4594" y="1072"/>
                        <a:pt x="4690" y="1206"/>
                        <a:pt x="4804" y="1244"/>
                      </a:cubicBezTo>
                      <a:cubicBezTo>
                        <a:pt x="5072" y="1321"/>
                        <a:pt x="5321" y="1417"/>
                        <a:pt x="5570" y="1551"/>
                      </a:cubicBezTo>
                      <a:cubicBezTo>
                        <a:pt x="5618" y="1582"/>
                        <a:pt x="5673" y="1598"/>
                        <a:pt x="5726" y="1598"/>
                      </a:cubicBezTo>
                      <a:cubicBezTo>
                        <a:pt x="5799" y="1598"/>
                        <a:pt x="5870" y="1568"/>
                        <a:pt x="5915" y="1512"/>
                      </a:cubicBezTo>
                      <a:lnTo>
                        <a:pt x="6163" y="1263"/>
                      </a:lnTo>
                      <a:lnTo>
                        <a:pt x="6872" y="1991"/>
                      </a:lnTo>
                      <a:lnTo>
                        <a:pt x="6872" y="2010"/>
                      </a:lnTo>
                      <a:lnTo>
                        <a:pt x="6642" y="2259"/>
                      </a:lnTo>
                      <a:cubicBezTo>
                        <a:pt x="6546" y="2354"/>
                        <a:pt x="6527" y="2488"/>
                        <a:pt x="6604" y="2603"/>
                      </a:cubicBezTo>
                      <a:cubicBezTo>
                        <a:pt x="6738" y="2852"/>
                        <a:pt x="6853" y="3120"/>
                        <a:pt x="6910" y="3369"/>
                      </a:cubicBezTo>
                      <a:cubicBezTo>
                        <a:pt x="6929" y="3503"/>
                        <a:pt x="7044" y="3599"/>
                        <a:pt x="7197" y="3599"/>
                      </a:cubicBezTo>
                      <a:lnTo>
                        <a:pt x="7522" y="3599"/>
                      </a:lnTo>
                      <a:cubicBezTo>
                        <a:pt x="7522" y="3599"/>
                        <a:pt x="7561" y="3599"/>
                        <a:pt x="7561" y="3618"/>
                      </a:cubicBezTo>
                      <a:lnTo>
                        <a:pt x="7561" y="4613"/>
                      </a:lnTo>
                      <a:cubicBezTo>
                        <a:pt x="7561" y="4613"/>
                        <a:pt x="7561" y="4651"/>
                        <a:pt x="7522" y="4651"/>
                      </a:cubicBezTo>
                      <a:lnTo>
                        <a:pt x="7197" y="4651"/>
                      </a:lnTo>
                      <a:cubicBezTo>
                        <a:pt x="7082" y="4651"/>
                        <a:pt x="6948" y="4747"/>
                        <a:pt x="6910" y="4862"/>
                      </a:cubicBezTo>
                      <a:cubicBezTo>
                        <a:pt x="6833" y="5130"/>
                        <a:pt x="6738" y="5379"/>
                        <a:pt x="6604" y="5627"/>
                      </a:cubicBezTo>
                      <a:cubicBezTo>
                        <a:pt x="6527" y="5742"/>
                        <a:pt x="6546" y="5895"/>
                        <a:pt x="6642" y="5991"/>
                      </a:cubicBezTo>
                      <a:lnTo>
                        <a:pt x="6872" y="6221"/>
                      </a:lnTo>
                      <a:lnTo>
                        <a:pt x="6872" y="6240"/>
                      </a:lnTo>
                      <a:lnTo>
                        <a:pt x="6163" y="6967"/>
                      </a:lnTo>
                      <a:lnTo>
                        <a:pt x="6144" y="6967"/>
                      </a:lnTo>
                      <a:lnTo>
                        <a:pt x="5895" y="6718"/>
                      </a:lnTo>
                      <a:cubicBezTo>
                        <a:pt x="5840" y="6663"/>
                        <a:pt x="5771" y="6633"/>
                        <a:pt x="5697" y="6633"/>
                      </a:cubicBezTo>
                      <a:cubicBezTo>
                        <a:pt x="5644" y="6633"/>
                        <a:pt x="5588" y="6648"/>
                        <a:pt x="5532" y="6680"/>
                      </a:cubicBezTo>
                      <a:cubicBezTo>
                        <a:pt x="5302" y="6814"/>
                        <a:pt x="5034" y="6948"/>
                        <a:pt x="4766" y="6986"/>
                      </a:cubicBezTo>
                      <a:cubicBezTo>
                        <a:pt x="4651" y="7006"/>
                        <a:pt x="4556" y="7140"/>
                        <a:pt x="4556" y="7274"/>
                      </a:cubicBezTo>
                      <a:lnTo>
                        <a:pt x="4556" y="7618"/>
                      </a:lnTo>
                      <a:cubicBezTo>
                        <a:pt x="4556" y="7618"/>
                        <a:pt x="4556" y="7637"/>
                        <a:pt x="4537" y="7637"/>
                      </a:cubicBezTo>
                      <a:lnTo>
                        <a:pt x="3522" y="7637"/>
                      </a:lnTo>
                      <a:cubicBezTo>
                        <a:pt x="3522" y="7637"/>
                        <a:pt x="3503" y="7637"/>
                        <a:pt x="3503" y="7618"/>
                      </a:cubicBezTo>
                      <a:lnTo>
                        <a:pt x="3503" y="7274"/>
                      </a:lnTo>
                      <a:cubicBezTo>
                        <a:pt x="3503" y="7159"/>
                        <a:pt x="3407" y="7044"/>
                        <a:pt x="3292" y="6986"/>
                      </a:cubicBezTo>
                      <a:cubicBezTo>
                        <a:pt x="3024" y="6910"/>
                        <a:pt x="2776" y="6814"/>
                        <a:pt x="2527" y="6680"/>
                      </a:cubicBezTo>
                      <a:cubicBezTo>
                        <a:pt x="2488" y="6661"/>
                        <a:pt x="2431" y="6623"/>
                        <a:pt x="2374" y="6623"/>
                      </a:cubicBezTo>
                      <a:cubicBezTo>
                        <a:pt x="2316" y="6623"/>
                        <a:pt x="2240" y="6661"/>
                        <a:pt x="2163" y="6718"/>
                      </a:cubicBezTo>
                      <a:lnTo>
                        <a:pt x="1933" y="6967"/>
                      </a:lnTo>
                      <a:lnTo>
                        <a:pt x="1895" y="6967"/>
                      </a:lnTo>
                      <a:lnTo>
                        <a:pt x="1206" y="6221"/>
                      </a:lnTo>
                      <a:lnTo>
                        <a:pt x="1455" y="5991"/>
                      </a:lnTo>
                      <a:cubicBezTo>
                        <a:pt x="1551" y="5895"/>
                        <a:pt x="1570" y="5742"/>
                        <a:pt x="1493" y="5627"/>
                      </a:cubicBezTo>
                      <a:cubicBezTo>
                        <a:pt x="1359" y="5379"/>
                        <a:pt x="1263" y="5130"/>
                        <a:pt x="1187" y="4862"/>
                      </a:cubicBezTo>
                      <a:cubicBezTo>
                        <a:pt x="1168" y="4747"/>
                        <a:pt x="1034" y="4651"/>
                        <a:pt x="900" y="4651"/>
                      </a:cubicBezTo>
                      <a:lnTo>
                        <a:pt x="574" y="4651"/>
                      </a:lnTo>
                      <a:cubicBezTo>
                        <a:pt x="574" y="4651"/>
                        <a:pt x="536" y="4651"/>
                        <a:pt x="536" y="4613"/>
                      </a:cubicBezTo>
                      <a:lnTo>
                        <a:pt x="536" y="3618"/>
                      </a:lnTo>
                      <a:cubicBezTo>
                        <a:pt x="536" y="3618"/>
                        <a:pt x="536" y="3599"/>
                        <a:pt x="574" y="3599"/>
                      </a:cubicBezTo>
                      <a:lnTo>
                        <a:pt x="900" y="3599"/>
                      </a:lnTo>
                      <a:cubicBezTo>
                        <a:pt x="1015" y="3599"/>
                        <a:pt x="1129" y="3503"/>
                        <a:pt x="1187" y="3369"/>
                      </a:cubicBezTo>
                      <a:cubicBezTo>
                        <a:pt x="1263" y="3120"/>
                        <a:pt x="1359" y="2852"/>
                        <a:pt x="1493" y="2603"/>
                      </a:cubicBezTo>
                      <a:cubicBezTo>
                        <a:pt x="1570" y="2488"/>
                        <a:pt x="1551" y="2354"/>
                        <a:pt x="1455" y="2259"/>
                      </a:cubicBezTo>
                      <a:lnTo>
                        <a:pt x="1206" y="2010"/>
                      </a:lnTo>
                      <a:lnTo>
                        <a:pt x="1206" y="1991"/>
                      </a:lnTo>
                      <a:lnTo>
                        <a:pt x="1933" y="1263"/>
                      </a:lnTo>
                      <a:lnTo>
                        <a:pt x="1953" y="1263"/>
                      </a:lnTo>
                      <a:lnTo>
                        <a:pt x="2201" y="1512"/>
                      </a:lnTo>
                      <a:cubicBezTo>
                        <a:pt x="2257" y="1568"/>
                        <a:pt x="2326" y="1598"/>
                        <a:pt x="2396" y="1598"/>
                      </a:cubicBezTo>
                      <a:cubicBezTo>
                        <a:pt x="2447" y="1598"/>
                        <a:pt x="2498" y="1582"/>
                        <a:pt x="2546" y="1551"/>
                      </a:cubicBezTo>
                      <a:cubicBezTo>
                        <a:pt x="2795" y="1417"/>
                        <a:pt x="3063" y="1321"/>
                        <a:pt x="3312" y="1244"/>
                      </a:cubicBezTo>
                      <a:cubicBezTo>
                        <a:pt x="3446" y="1225"/>
                        <a:pt x="3522" y="1110"/>
                        <a:pt x="3522" y="957"/>
                      </a:cubicBezTo>
                      <a:lnTo>
                        <a:pt x="3522" y="632"/>
                      </a:lnTo>
                      <a:cubicBezTo>
                        <a:pt x="3522" y="632"/>
                        <a:pt x="3522" y="593"/>
                        <a:pt x="3560" y="593"/>
                      </a:cubicBezTo>
                      <a:close/>
                      <a:moveTo>
                        <a:pt x="3560" y="0"/>
                      </a:moveTo>
                      <a:cubicBezTo>
                        <a:pt x="3216" y="0"/>
                        <a:pt x="2967" y="268"/>
                        <a:pt x="2967" y="593"/>
                      </a:cubicBezTo>
                      <a:lnTo>
                        <a:pt x="2967" y="727"/>
                      </a:lnTo>
                      <a:cubicBezTo>
                        <a:pt x="2795" y="766"/>
                        <a:pt x="2622" y="842"/>
                        <a:pt x="2450" y="938"/>
                      </a:cubicBezTo>
                      <a:lnTo>
                        <a:pt x="2354" y="842"/>
                      </a:lnTo>
                      <a:cubicBezTo>
                        <a:pt x="2240" y="727"/>
                        <a:pt x="2087" y="670"/>
                        <a:pt x="1953" y="670"/>
                      </a:cubicBezTo>
                      <a:cubicBezTo>
                        <a:pt x="1780" y="670"/>
                        <a:pt x="1646" y="747"/>
                        <a:pt x="1551" y="842"/>
                      </a:cubicBezTo>
                      <a:lnTo>
                        <a:pt x="823" y="1551"/>
                      </a:lnTo>
                      <a:cubicBezTo>
                        <a:pt x="594" y="1799"/>
                        <a:pt x="613" y="2163"/>
                        <a:pt x="823" y="2393"/>
                      </a:cubicBezTo>
                      <a:lnTo>
                        <a:pt x="919" y="2488"/>
                      </a:lnTo>
                      <a:cubicBezTo>
                        <a:pt x="823" y="2661"/>
                        <a:pt x="785" y="2833"/>
                        <a:pt x="708" y="2986"/>
                      </a:cubicBezTo>
                      <a:lnTo>
                        <a:pt x="594" y="2986"/>
                      </a:lnTo>
                      <a:cubicBezTo>
                        <a:pt x="249" y="2986"/>
                        <a:pt x="0" y="3254"/>
                        <a:pt x="0" y="3599"/>
                      </a:cubicBezTo>
                      <a:lnTo>
                        <a:pt x="0" y="4594"/>
                      </a:lnTo>
                      <a:cubicBezTo>
                        <a:pt x="0" y="4938"/>
                        <a:pt x="249" y="5187"/>
                        <a:pt x="594" y="5187"/>
                      </a:cubicBezTo>
                      <a:lnTo>
                        <a:pt x="708" y="5187"/>
                      </a:lnTo>
                      <a:cubicBezTo>
                        <a:pt x="766" y="5359"/>
                        <a:pt x="823" y="5532"/>
                        <a:pt x="919" y="5704"/>
                      </a:cubicBezTo>
                      <a:lnTo>
                        <a:pt x="823" y="5800"/>
                      </a:lnTo>
                      <a:cubicBezTo>
                        <a:pt x="594" y="6029"/>
                        <a:pt x="613" y="6393"/>
                        <a:pt x="823" y="6623"/>
                      </a:cubicBezTo>
                      <a:lnTo>
                        <a:pt x="1551" y="7350"/>
                      </a:lnTo>
                      <a:cubicBezTo>
                        <a:pt x="1646" y="7465"/>
                        <a:pt x="1790" y="7522"/>
                        <a:pt x="1936" y="7522"/>
                      </a:cubicBezTo>
                      <a:cubicBezTo>
                        <a:pt x="2082" y="7522"/>
                        <a:pt x="2230" y="7465"/>
                        <a:pt x="2335" y="7350"/>
                      </a:cubicBezTo>
                      <a:lnTo>
                        <a:pt x="2431" y="7254"/>
                      </a:lnTo>
                      <a:cubicBezTo>
                        <a:pt x="2603" y="7350"/>
                        <a:pt x="2756" y="7388"/>
                        <a:pt x="2929" y="7465"/>
                      </a:cubicBezTo>
                      <a:lnTo>
                        <a:pt x="2929" y="7580"/>
                      </a:lnTo>
                      <a:cubicBezTo>
                        <a:pt x="2929" y="7924"/>
                        <a:pt x="3197" y="8192"/>
                        <a:pt x="3522" y="8192"/>
                      </a:cubicBezTo>
                      <a:lnTo>
                        <a:pt x="4537" y="8192"/>
                      </a:lnTo>
                      <a:cubicBezTo>
                        <a:pt x="4862" y="8192"/>
                        <a:pt x="5130" y="7924"/>
                        <a:pt x="5130" y="7580"/>
                      </a:cubicBezTo>
                      <a:lnTo>
                        <a:pt x="5130" y="7465"/>
                      </a:lnTo>
                      <a:cubicBezTo>
                        <a:pt x="5302" y="7427"/>
                        <a:pt x="5474" y="7350"/>
                        <a:pt x="5647" y="7254"/>
                      </a:cubicBezTo>
                      <a:lnTo>
                        <a:pt x="5723" y="7350"/>
                      </a:lnTo>
                      <a:cubicBezTo>
                        <a:pt x="5848" y="7465"/>
                        <a:pt x="6001" y="7522"/>
                        <a:pt x="6152" y="7522"/>
                      </a:cubicBezTo>
                      <a:cubicBezTo>
                        <a:pt x="6302" y="7522"/>
                        <a:pt x="6451" y="7465"/>
                        <a:pt x="6565" y="7350"/>
                      </a:cubicBezTo>
                      <a:lnTo>
                        <a:pt x="7293" y="6623"/>
                      </a:lnTo>
                      <a:cubicBezTo>
                        <a:pt x="7522" y="6393"/>
                        <a:pt x="7522" y="6029"/>
                        <a:pt x="7293" y="5800"/>
                      </a:cubicBezTo>
                      <a:lnTo>
                        <a:pt x="7197" y="5704"/>
                      </a:lnTo>
                      <a:cubicBezTo>
                        <a:pt x="7293" y="5532"/>
                        <a:pt x="7331" y="5359"/>
                        <a:pt x="7408" y="5187"/>
                      </a:cubicBezTo>
                      <a:lnTo>
                        <a:pt x="7522" y="5187"/>
                      </a:lnTo>
                      <a:cubicBezTo>
                        <a:pt x="7867" y="5187"/>
                        <a:pt x="8116" y="4938"/>
                        <a:pt x="8116" y="4594"/>
                      </a:cubicBezTo>
                      <a:lnTo>
                        <a:pt x="8116" y="3599"/>
                      </a:lnTo>
                      <a:cubicBezTo>
                        <a:pt x="8116" y="3254"/>
                        <a:pt x="7867" y="2986"/>
                        <a:pt x="7522" y="2986"/>
                      </a:cubicBezTo>
                      <a:lnTo>
                        <a:pt x="7408" y="2986"/>
                      </a:lnTo>
                      <a:cubicBezTo>
                        <a:pt x="7350" y="2833"/>
                        <a:pt x="7293" y="2661"/>
                        <a:pt x="7197" y="2488"/>
                      </a:cubicBezTo>
                      <a:lnTo>
                        <a:pt x="7293" y="2393"/>
                      </a:lnTo>
                      <a:cubicBezTo>
                        <a:pt x="7522" y="2163"/>
                        <a:pt x="7522" y="1799"/>
                        <a:pt x="7293" y="1551"/>
                      </a:cubicBezTo>
                      <a:lnTo>
                        <a:pt x="6565" y="842"/>
                      </a:lnTo>
                      <a:cubicBezTo>
                        <a:pt x="6451" y="727"/>
                        <a:pt x="6297" y="670"/>
                        <a:pt x="6163" y="670"/>
                      </a:cubicBezTo>
                      <a:cubicBezTo>
                        <a:pt x="5991" y="670"/>
                        <a:pt x="5857" y="747"/>
                        <a:pt x="5762" y="842"/>
                      </a:cubicBezTo>
                      <a:lnTo>
                        <a:pt x="5666" y="938"/>
                      </a:lnTo>
                      <a:cubicBezTo>
                        <a:pt x="5494" y="842"/>
                        <a:pt x="5321" y="785"/>
                        <a:pt x="5168" y="727"/>
                      </a:cubicBezTo>
                      <a:lnTo>
                        <a:pt x="5168" y="593"/>
                      </a:lnTo>
                      <a:cubicBezTo>
                        <a:pt x="5168" y="268"/>
                        <a:pt x="4900" y="0"/>
                        <a:pt x="45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68"/>
                <p:cNvSpPr/>
                <p:nvPr/>
              </p:nvSpPr>
              <p:spPr>
                <a:xfrm>
                  <a:off x="3548525" y="3771275"/>
                  <a:ext cx="85200" cy="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8" h="2712" extrusionOk="0">
                      <a:moveTo>
                        <a:pt x="3075" y="0"/>
                      </a:moveTo>
                      <a:cubicBezTo>
                        <a:pt x="2998" y="0"/>
                        <a:pt x="2921" y="29"/>
                        <a:pt x="2871" y="89"/>
                      </a:cubicBezTo>
                      <a:lnTo>
                        <a:pt x="1244" y="2022"/>
                      </a:lnTo>
                      <a:lnTo>
                        <a:pt x="498" y="1352"/>
                      </a:lnTo>
                      <a:cubicBezTo>
                        <a:pt x="443" y="1307"/>
                        <a:pt x="371" y="1283"/>
                        <a:pt x="300" y="1283"/>
                      </a:cubicBezTo>
                      <a:cubicBezTo>
                        <a:pt x="222" y="1283"/>
                        <a:pt x="146" y="1311"/>
                        <a:pt x="96" y="1371"/>
                      </a:cubicBezTo>
                      <a:cubicBezTo>
                        <a:pt x="0" y="1505"/>
                        <a:pt x="0" y="1659"/>
                        <a:pt x="115" y="1793"/>
                      </a:cubicBezTo>
                      <a:lnTo>
                        <a:pt x="1072" y="2654"/>
                      </a:lnTo>
                      <a:cubicBezTo>
                        <a:pt x="1130" y="2692"/>
                        <a:pt x="1187" y="2711"/>
                        <a:pt x="1264" y="2711"/>
                      </a:cubicBezTo>
                      <a:lnTo>
                        <a:pt x="1302" y="2711"/>
                      </a:lnTo>
                      <a:cubicBezTo>
                        <a:pt x="1359" y="2711"/>
                        <a:pt x="1436" y="2673"/>
                        <a:pt x="1493" y="2616"/>
                      </a:cubicBezTo>
                      <a:lnTo>
                        <a:pt x="3312" y="472"/>
                      </a:lnTo>
                      <a:cubicBezTo>
                        <a:pt x="3407" y="357"/>
                        <a:pt x="3407" y="166"/>
                        <a:pt x="3273" y="70"/>
                      </a:cubicBezTo>
                      <a:cubicBezTo>
                        <a:pt x="3219" y="24"/>
                        <a:pt x="3146" y="0"/>
                        <a:pt x="30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68"/>
                <p:cNvSpPr/>
                <p:nvPr/>
              </p:nvSpPr>
              <p:spPr>
                <a:xfrm>
                  <a:off x="3377700" y="3560850"/>
                  <a:ext cx="281375" cy="4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5" h="17005" extrusionOk="0">
                      <a:moveTo>
                        <a:pt x="8111" y="1"/>
                      </a:moveTo>
                      <a:cubicBezTo>
                        <a:pt x="8004" y="1"/>
                        <a:pt x="7897" y="27"/>
                        <a:pt x="7790" y="84"/>
                      </a:cubicBezTo>
                      <a:cubicBezTo>
                        <a:pt x="7561" y="199"/>
                        <a:pt x="7408" y="467"/>
                        <a:pt x="7408" y="754"/>
                      </a:cubicBezTo>
                      <a:lnTo>
                        <a:pt x="7408" y="1309"/>
                      </a:lnTo>
                      <a:cubicBezTo>
                        <a:pt x="5666" y="1539"/>
                        <a:pt x="4039" y="2285"/>
                        <a:pt x="2718" y="3491"/>
                      </a:cubicBezTo>
                      <a:cubicBezTo>
                        <a:pt x="2603" y="3587"/>
                        <a:pt x="2603" y="3778"/>
                        <a:pt x="2699" y="3912"/>
                      </a:cubicBezTo>
                      <a:cubicBezTo>
                        <a:pt x="2749" y="3972"/>
                        <a:pt x="2825" y="4001"/>
                        <a:pt x="2903" y="4001"/>
                      </a:cubicBezTo>
                      <a:cubicBezTo>
                        <a:pt x="2974" y="4001"/>
                        <a:pt x="3046" y="3977"/>
                        <a:pt x="3101" y="3931"/>
                      </a:cubicBezTo>
                      <a:cubicBezTo>
                        <a:pt x="4383" y="2764"/>
                        <a:pt x="5972" y="2037"/>
                        <a:pt x="7714" y="1845"/>
                      </a:cubicBezTo>
                      <a:cubicBezTo>
                        <a:pt x="7867" y="1826"/>
                        <a:pt x="7982" y="1711"/>
                        <a:pt x="7982" y="1558"/>
                      </a:cubicBezTo>
                      <a:lnTo>
                        <a:pt x="7982" y="773"/>
                      </a:lnTo>
                      <a:cubicBezTo>
                        <a:pt x="7982" y="697"/>
                        <a:pt x="8001" y="620"/>
                        <a:pt x="8058" y="601"/>
                      </a:cubicBezTo>
                      <a:cubicBezTo>
                        <a:pt x="8072" y="594"/>
                        <a:pt x="8089" y="590"/>
                        <a:pt x="8106" y="590"/>
                      </a:cubicBezTo>
                      <a:cubicBezTo>
                        <a:pt x="8136" y="590"/>
                        <a:pt x="8168" y="603"/>
                        <a:pt x="8192" y="639"/>
                      </a:cubicBezTo>
                      <a:lnTo>
                        <a:pt x="10527" y="2324"/>
                      </a:lnTo>
                      <a:cubicBezTo>
                        <a:pt x="10527" y="2324"/>
                        <a:pt x="10547" y="2324"/>
                        <a:pt x="10547" y="2362"/>
                      </a:cubicBezTo>
                      <a:cubicBezTo>
                        <a:pt x="10623" y="2400"/>
                        <a:pt x="10642" y="2458"/>
                        <a:pt x="10642" y="2477"/>
                      </a:cubicBezTo>
                      <a:cubicBezTo>
                        <a:pt x="10642" y="2515"/>
                        <a:pt x="10585" y="2572"/>
                        <a:pt x="10547" y="2592"/>
                      </a:cubicBezTo>
                      <a:cubicBezTo>
                        <a:pt x="10547" y="2592"/>
                        <a:pt x="10527" y="2592"/>
                        <a:pt x="10527" y="2611"/>
                      </a:cubicBezTo>
                      <a:lnTo>
                        <a:pt x="8192" y="4333"/>
                      </a:lnTo>
                      <a:cubicBezTo>
                        <a:pt x="8164" y="4361"/>
                        <a:pt x="8126" y="4379"/>
                        <a:pt x="8093" y="4379"/>
                      </a:cubicBezTo>
                      <a:cubicBezTo>
                        <a:pt x="8080" y="4379"/>
                        <a:pt x="8069" y="4377"/>
                        <a:pt x="8058" y="4372"/>
                      </a:cubicBezTo>
                      <a:cubicBezTo>
                        <a:pt x="8001" y="4333"/>
                        <a:pt x="7982" y="4276"/>
                        <a:pt x="7982" y="4199"/>
                      </a:cubicBezTo>
                      <a:lnTo>
                        <a:pt x="7982" y="3070"/>
                      </a:lnTo>
                      <a:cubicBezTo>
                        <a:pt x="7982" y="2994"/>
                        <a:pt x="7963" y="2898"/>
                        <a:pt x="7886" y="2860"/>
                      </a:cubicBezTo>
                      <a:cubicBezTo>
                        <a:pt x="7810" y="2802"/>
                        <a:pt x="7752" y="2783"/>
                        <a:pt x="7676" y="2783"/>
                      </a:cubicBezTo>
                      <a:cubicBezTo>
                        <a:pt x="4154" y="3223"/>
                        <a:pt x="1493" y="6228"/>
                        <a:pt x="1493" y="9769"/>
                      </a:cubicBezTo>
                      <a:cubicBezTo>
                        <a:pt x="1493" y="10899"/>
                        <a:pt x="1761" y="11971"/>
                        <a:pt x="2259" y="12985"/>
                      </a:cubicBezTo>
                      <a:cubicBezTo>
                        <a:pt x="2737" y="13942"/>
                        <a:pt x="3465" y="14765"/>
                        <a:pt x="4326" y="15416"/>
                      </a:cubicBezTo>
                      <a:cubicBezTo>
                        <a:pt x="4326" y="15416"/>
                        <a:pt x="4345" y="15416"/>
                        <a:pt x="4345" y="15435"/>
                      </a:cubicBezTo>
                      <a:cubicBezTo>
                        <a:pt x="4613" y="15607"/>
                        <a:pt x="4728" y="15818"/>
                        <a:pt x="4728" y="16047"/>
                      </a:cubicBezTo>
                      <a:cubicBezTo>
                        <a:pt x="4728" y="16201"/>
                        <a:pt x="4632" y="16335"/>
                        <a:pt x="4498" y="16392"/>
                      </a:cubicBezTo>
                      <a:cubicBezTo>
                        <a:pt x="4437" y="16423"/>
                        <a:pt x="4368" y="16437"/>
                        <a:pt x="4294" y="16437"/>
                      </a:cubicBezTo>
                      <a:cubicBezTo>
                        <a:pt x="4136" y="16437"/>
                        <a:pt x="3953" y="16369"/>
                        <a:pt x="3771" y="16239"/>
                      </a:cubicBezTo>
                      <a:cubicBezTo>
                        <a:pt x="1819" y="14765"/>
                        <a:pt x="632" y="12526"/>
                        <a:pt x="574" y="10076"/>
                      </a:cubicBezTo>
                      <a:lnTo>
                        <a:pt x="574" y="9540"/>
                      </a:lnTo>
                      <a:cubicBezTo>
                        <a:pt x="613" y="7836"/>
                        <a:pt x="1206" y="6228"/>
                        <a:pt x="2240" y="4888"/>
                      </a:cubicBezTo>
                      <a:cubicBezTo>
                        <a:pt x="2335" y="4774"/>
                        <a:pt x="2316" y="4582"/>
                        <a:pt x="2201" y="4487"/>
                      </a:cubicBezTo>
                      <a:cubicBezTo>
                        <a:pt x="2143" y="4445"/>
                        <a:pt x="2075" y="4425"/>
                        <a:pt x="2008" y="4425"/>
                      </a:cubicBezTo>
                      <a:cubicBezTo>
                        <a:pt x="1920" y="4425"/>
                        <a:pt x="1835" y="4460"/>
                        <a:pt x="1780" y="4525"/>
                      </a:cubicBezTo>
                      <a:cubicBezTo>
                        <a:pt x="670" y="5960"/>
                        <a:pt x="38" y="7683"/>
                        <a:pt x="0" y="9501"/>
                      </a:cubicBezTo>
                      <a:lnTo>
                        <a:pt x="0" y="10076"/>
                      </a:lnTo>
                      <a:cubicBezTo>
                        <a:pt x="96" y="12698"/>
                        <a:pt x="1340" y="15110"/>
                        <a:pt x="3445" y="16660"/>
                      </a:cubicBezTo>
                      <a:cubicBezTo>
                        <a:pt x="3733" y="16871"/>
                        <a:pt x="4039" y="17004"/>
                        <a:pt x="4326" y="17004"/>
                      </a:cubicBezTo>
                      <a:cubicBezTo>
                        <a:pt x="4460" y="17004"/>
                        <a:pt x="4613" y="16966"/>
                        <a:pt x="4747" y="16909"/>
                      </a:cubicBezTo>
                      <a:cubicBezTo>
                        <a:pt x="5092" y="16756"/>
                        <a:pt x="5302" y="16430"/>
                        <a:pt x="5321" y="16067"/>
                      </a:cubicBezTo>
                      <a:cubicBezTo>
                        <a:pt x="5321" y="15607"/>
                        <a:pt x="5092" y="15205"/>
                        <a:pt x="4651" y="14937"/>
                      </a:cubicBezTo>
                      <a:cubicBezTo>
                        <a:pt x="3024" y="13693"/>
                        <a:pt x="2067" y="11837"/>
                        <a:pt x="2067" y="9769"/>
                      </a:cubicBezTo>
                      <a:cubicBezTo>
                        <a:pt x="2067" y="6611"/>
                        <a:pt x="4345" y="3931"/>
                        <a:pt x="7408" y="3415"/>
                      </a:cubicBezTo>
                      <a:lnTo>
                        <a:pt x="7408" y="4104"/>
                      </a:lnTo>
                      <a:cubicBezTo>
                        <a:pt x="7408" y="4391"/>
                        <a:pt x="7561" y="4659"/>
                        <a:pt x="7790" y="4774"/>
                      </a:cubicBezTo>
                      <a:cubicBezTo>
                        <a:pt x="7897" y="4823"/>
                        <a:pt x="8004" y="4847"/>
                        <a:pt x="8110" y="4847"/>
                      </a:cubicBezTo>
                      <a:cubicBezTo>
                        <a:pt x="8252" y="4847"/>
                        <a:pt x="8395" y="4804"/>
                        <a:pt x="8537" y="4716"/>
                      </a:cubicBezTo>
                      <a:lnTo>
                        <a:pt x="8556" y="4716"/>
                      </a:lnTo>
                      <a:lnTo>
                        <a:pt x="10872" y="3013"/>
                      </a:lnTo>
                      <a:cubicBezTo>
                        <a:pt x="11121" y="2879"/>
                        <a:pt x="11255" y="2668"/>
                        <a:pt x="11255" y="2419"/>
                      </a:cubicBezTo>
                      <a:cubicBezTo>
                        <a:pt x="11255" y="2190"/>
                        <a:pt x="11121" y="1979"/>
                        <a:pt x="10872" y="1826"/>
                      </a:cubicBezTo>
                      <a:lnTo>
                        <a:pt x="8556" y="122"/>
                      </a:lnTo>
                      <a:lnTo>
                        <a:pt x="8537" y="122"/>
                      </a:lnTo>
                      <a:cubicBezTo>
                        <a:pt x="8395" y="46"/>
                        <a:pt x="8253" y="1"/>
                        <a:pt x="81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68"/>
                <p:cNvSpPr/>
                <p:nvPr/>
              </p:nvSpPr>
              <p:spPr>
                <a:xfrm>
                  <a:off x="3524125" y="3626350"/>
                  <a:ext cx="282350" cy="4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4" h="16912" extrusionOk="0">
                      <a:moveTo>
                        <a:pt x="7067" y="0"/>
                      </a:moveTo>
                      <a:cubicBezTo>
                        <a:pt x="6942" y="0"/>
                        <a:pt x="6818" y="22"/>
                        <a:pt x="6699" y="67"/>
                      </a:cubicBezTo>
                      <a:cubicBezTo>
                        <a:pt x="6355" y="220"/>
                        <a:pt x="6087" y="527"/>
                        <a:pt x="6049" y="871"/>
                      </a:cubicBezTo>
                      <a:cubicBezTo>
                        <a:pt x="5991" y="1292"/>
                        <a:pt x="6163" y="1675"/>
                        <a:pt x="6546" y="1962"/>
                      </a:cubicBezTo>
                      <a:cubicBezTo>
                        <a:pt x="8192" y="3206"/>
                        <a:pt x="9149" y="5101"/>
                        <a:pt x="9149" y="7149"/>
                      </a:cubicBezTo>
                      <a:cubicBezTo>
                        <a:pt x="9149" y="10308"/>
                        <a:pt x="6891" y="12987"/>
                        <a:pt x="3828" y="13523"/>
                      </a:cubicBezTo>
                      <a:lnTo>
                        <a:pt x="3828" y="12815"/>
                      </a:lnTo>
                      <a:cubicBezTo>
                        <a:pt x="3828" y="12528"/>
                        <a:pt x="3675" y="12279"/>
                        <a:pt x="3445" y="12145"/>
                      </a:cubicBezTo>
                      <a:cubicBezTo>
                        <a:pt x="3339" y="12096"/>
                        <a:pt x="3229" y="12071"/>
                        <a:pt x="3120" y="12071"/>
                      </a:cubicBezTo>
                      <a:cubicBezTo>
                        <a:pt x="2974" y="12071"/>
                        <a:pt x="2830" y="12115"/>
                        <a:pt x="2699" y="12202"/>
                      </a:cubicBezTo>
                      <a:lnTo>
                        <a:pt x="2680" y="12202"/>
                      </a:lnTo>
                      <a:lnTo>
                        <a:pt x="345" y="13906"/>
                      </a:lnTo>
                      <a:cubicBezTo>
                        <a:pt x="115" y="14040"/>
                        <a:pt x="0" y="14251"/>
                        <a:pt x="0" y="14499"/>
                      </a:cubicBezTo>
                      <a:cubicBezTo>
                        <a:pt x="0" y="14729"/>
                        <a:pt x="134" y="14959"/>
                        <a:pt x="345" y="15093"/>
                      </a:cubicBezTo>
                      <a:lnTo>
                        <a:pt x="2680" y="16796"/>
                      </a:lnTo>
                      <a:lnTo>
                        <a:pt x="2699" y="16796"/>
                      </a:lnTo>
                      <a:cubicBezTo>
                        <a:pt x="2814" y="16873"/>
                        <a:pt x="2967" y="16911"/>
                        <a:pt x="3101" y="16911"/>
                      </a:cubicBezTo>
                      <a:cubicBezTo>
                        <a:pt x="3216" y="16911"/>
                        <a:pt x="3312" y="16892"/>
                        <a:pt x="3445" y="16834"/>
                      </a:cubicBezTo>
                      <a:cubicBezTo>
                        <a:pt x="3675" y="16720"/>
                        <a:pt x="3828" y="16452"/>
                        <a:pt x="3828" y="16165"/>
                      </a:cubicBezTo>
                      <a:lnTo>
                        <a:pt x="3828" y="15629"/>
                      </a:lnTo>
                      <a:cubicBezTo>
                        <a:pt x="5513" y="15399"/>
                        <a:pt x="7082" y="14691"/>
                        <a:pt x="8365" y="13542"/>
                      </a:cubicBezTo>
                      <a:cubicBezTo>
                        <a:pt x="8479" y="13447"/>
                        <a:pt x="8479" y="13255"/>
                        <a:pt x="8384" y="13140"/>
                      </a:cubicBezTo>
                      <a:cubicBezTo>
                        <a:pt x="8332" y="13068"/>
                        <a:pt x="8252" y="13034"/>
                        <a:pt x="8171" y="13034"/>
                      </a:cubicBezTo>
                      <a:cubicBezTo>
                        <a:pt x="8103" y="13034"/>
                        <a:pt x="8034" y="13058"/>
                        <a:pt x="7982" y="13102"/>
                      </a:cubicBezTo>
                      <a:cubicBezTo>
                        <a:pt x="6719" y="14231"/>
                        <a:pt x="5168" y="14901"/>
                        <a:pt x="3484" y="15074"/>
                      </a:cubicBezTo>
                      <a:cubicBezTo>
                        <a:pt x="3350" y="15093"/>
                        <a:pt x="3216" y="15208"/>
                        <a:pt x="3216" y="15361"/>
                      </a:cubicBezTo>
                      <a:lnTo>
                        <a:pt x="3216" y="16145"/>
                      </a:lnTo>
                      <a:cubicBezTo>
                        <a:pt x="3216" y="16222"/>
                        <a:pt x="3197" y="16299"/>
                        <a:pt x="3158" y="16318"/>
                      </a:cubicBezTo>
                      <a:cubicBezTo>
                        <a:pt x="3137" y="16325"/>
                        <a:pt x="3119" y="16329"/>
                        <a:pt x="3101" y="16329"/>
                      </a:cubicBezTo>
                      <a:cubicBezTo>
                        <a:pt x="3070" y="16329"/>
                        <a:pt x="3042" y="16316"/>
                        <a:pt x="3005" y="16279"/>
                      </a:cubicBezTo>
                      <a:lnTo>
                        <a:pt x="689" y="14595"/>
                      </a:lnTo>
                      <a:cubicBezTo>
                        <a:pt x="689" y="14595"/>
                        <a:pt x="670" y="14595"/>
                        <a:pt x="670" y="14557"/>
                      </a:cubicBezTo>
                      <a:cubicBezTo>
                        <a:pt x="594" y="14518"/>
                        <a:pt x="574" y="14461"/>
                        <a:pt x="574" y="14442"/>
                      </a:cubicBezTo>
                      <a:cubicBezTo>
                        <a:pt x="574" y="14404"/>
                        <a:pt x="613" y="14346"/>
                        <a:pt x="670" y="14327"/>
                      </a:cubicBezTo>
                      <a:cubicBezTo>
                        <a:pt x="670" y="14327"/>
                        <a:pt x="689" y="14327"/>
                        <a:pt x="689" y="14308"/>
                      </a:cubicBezTo>
                      <a:lnTo>
                        <a:pt x="3005" y="12604"/>
                      </a:lnTo>
                      <a:cubicBezTo>
                        <a:pt x="3045" y="12591"/>
                        <a:pt x="3075" y="12569"/>
                        <a:pt x="3109" y="12569"/>
                      </a:cubicBezTo>
                      <a:cubicBezTo>
                        <a:pt x="3125" y="12569"/>
                        <a:pt x="3141" y="12573"/>
                        <a:pt x="3158" y="12585"/>
                      </a:cubicBezTo>
                      <a:cubicBezTo>
                        <a:pt x="3197" y="12604"/>
                        <a:pt x="3216" y="12681"/>
                        <a:pt x="3216" y="12738"/>
                      </a:cubicBezTo>
                      <a:lnTo>
                        <a:pt x="3216" y="13772"/>
                      </a:lnTo>
                      <a:cubicBezTo>
                        <a:pt x="3216" y="13849"/>
                        <a:pt x="3254" y="13944"/>
                        <a:pt x="3312" y="13983"/>
                      </a:cubicBezTo>
                      <a:cubicBezTo>
                        <a:pt x="3388" y="14040"/>
                        <a:pt x="3465" y="14059"/>
                        <a:pt x="3541" y="14059"/>
                      </a:cubicBezTo>
                      <a:cubicBezTo>
                        <a:pt x="7044" y="13638"/>
                        <a:pt x="9704" y="10614"/>
                        <a:pt x="9704" y="7073"/>
                      </a:cubicBezTo>
                      <a:cubicBezTo>
                        <a:pt x="9704" y="5943"/>
                        <a:pt x="9436" y="4872"/>
                        <a:pt x="8939" y="3876"/>
                      </a:cubicBezTo>
                      <a:cubicBezTo>
                        <a:pt x="8460" y="2919"/>
                        <a:pt x="7752" y="2077"/>
                        <a:pt x="6891" y="1426"/>
                      </a:cubicBezTo>
                      <a:cubicBezTo>
                        <a:pt x="6699" y="1292"/>
                        <a:pt x="6565" y="1101"/>
                        <a:pt x="6623" y="910"/>
                      </a:cubicBezTo>
                      <a:cubicBezTo>
                        <a:pt x="6642" y="737"/>
                        <a:pt x="6738" y="622"/>
                        <a:pt x="6910" y="546"/>
                      </a:cubicBezTo>
                      <a:cubicBezTo>
                        <a:pt x="6959" y="526"/>
                        <a:pt x="7014" y="517"/>
                        <a:pt x="7072" y="517"/>
                      </a:cubicBezTo>
                      <a:cubicBezTo>
                        <a:pt x="7237" y="517"/>
                        <a:pt x="7429" y="595"/>
                        <a:pt x="7599" y="737"/>
                      </a:cubicBezTo>
                      <a:cubicBezTo>
                        <a:pt x="9570" y="2268"/>
                        <a:pt x="10681" y="4565"/>
                        <a:pt x="10681" y="7073"/>
                      </a:cubicBezTo>
                      <a:cubicBezTo>
                        <a:pt x="10681" y="8910"/>
                        <a:pt x="10049" y="10729"/>
                        <a:pt x="8862" y="12164"/>
                      </a:cubicBezTo>
                      <a:cubicBezTo>
                        <a:pt x="8767" y="12298"/>
                        <a:pt x="8805" y="12490"/>
                        <a:pt x="8920" y="12585"/>
                      </a:cubicBezTo>
                      <a:cubicBezTo>
                        <a:pt x="8964" y="12623"/>
                        <a:pt x="9021" y="12640"/>
                        <a:pt x="9079" y="12640"/>
                      </a:cubicBezTo>
                      <a:cubicBezTo>
                        <a:pt x="9169" y="12640"/>
                        <a:pt x="9263" y="12598"/>
                        <a:pt x="9322" y="12528"/>
                      </a:cubicBezTo>
                      <a:cubicBezTo>
                        <a:pt x="10585" y="10997"/>
                        <a:pt x="11293" y="9063"/>
                        <a:pt x="11293" y="7073"/>
                      </a:cubicBezTo>
                      <a:cubicBezTo>
                        <a:pt x="11293" y="5790"/>
                        <a:pt x="10987" y="4489"/>
                        <a:pt x="10374" y="3302"/>
                      </a:cubicBezTo>
                      <a:cubicBezTo>
                        <a:pt x="9800" y="2154"/>
                        <a:pt x="8977" y="1139"/>
                        <a:pt x="7963" y="354"/>
                      </a:cubicBezTo>
                      <a:cubicBezTo>
                        <a:pt x="7679" y="125"/>
                        <a:pt x="7367" y="0"/>
                        <a:pt x="70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6" name="Google Shape;4606;p68"/>
          <p:cNvGrpSpPr/>
          <p:nvPr/>
        </p:nvGrpSpPr>
        <p:grpSpPr>
          <a:xfrm>
            <a:off x="5084963" y="2963786"/>
            <a:ext cx="615479" cy="655144"/>
            <a:chOff x="5084963" y="2963786"/>
            <a:chExt cx="615479" cy="655144"/>
          </a:xfrm>
        </p:grpSpPr>
        <p:sp>
          <p:nvSpPr>
            <p:cNvPr id="4607" name="Google Shape;4607;p68"/>
            <p:cNvSpPr/>
            <p:nvPr/>
          </p:nvSpPr>
          <p:spPr>
            <a:xfrm>
              <a:off x="5084963" y="2963786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4608" name="Google Shape;4608;p68"/>
            <p:cNvGrpSpPr/>
            <p:nvPr/>
          </p:nvGrpSpPr>
          <p:grpSpPr>
            <a:xfrm>
              <a:off x="5147200" y="3102263"/>
              <a:ext cx="490975" cy="378175"/>
              <a:chOff x="5147200" y="3102263"/>
              <a:chExt cx="490975" cy="378175"/>
            </a:xfrm>
          </p:grpSpPr>
          <p:sp>
            <p:nvSpPr>
              <p:cNvPr id="4609" name="Google Shape;4609;p68"/>
              <p:cNvSpPr/>
              <p:nvPr/>
            </p:nvSpPr>
            <p:spPr>
              <a:xfrm>
                <a:off x="5371638" y="3106713"/>
                <a:ext cx="2589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3514" extrusionOk="0">
                    <a:moveTo>
                      <a:pt x="10356" y="7369"/>
                    </a:moveTo>
                    <a:cubicBezTo>
                      <a:pt x="10356" y="4000"/>
                      <a:pt x="7580" y="1225"/>
                      <a:pt x="4212" y="1225"/>
                    </a:cubicBezTo>
                    <a:lnTo>
                      <a:pt x="3465" y="1225"/>
                    </a:lnTo>
                    <a:lnTo>
                      <a:pt x="3465" y="593"/>
                    </a:lnTo>
                    <a:cubicBezTo>
                      <a:pt x="3465" y="172"/>
                      <a:pt x="3063" y="0"/>
                      <a:pt x="2776" y="192"/>
                    </a:cubicBezTo>
                    <a:lnTo>
                      <a:pt x="326" y="1991"/>
                    </a:lnTo>
                    <a:cubicBezTo>
                      <a:pt x="1" y="2201"/>
                      <a:pt x="1" y="2565"/>
                      <a:pt x="326" y="2756"/>
                    </a:cubicBezTo>
                    <a:lnTo>
                      <a:pt x="2776" y="4536"/>
                    </a:lnTo>
                    <a:cubicBezTo>
                      <a:pt x="3082" y="4728"/>
                      <a:pt x="3465" y="4575"/>
                      <a:pt x="3465" y="4134"/>
                    </a:cubicBezTo>
                    <a:lnTo>
                      <a:pt x="3465" y="3522"/>
                    </a:lnTo>
                    <a:lnTo>
                      <a:pt x="4212" y="3522"/>
                    </a:lnTo>
                    <a:cubicBezTo>
                      <a:pt x="6317" y="3522"/>
                      <a:pt x="8040" y="5245"/>
                      <a:pt x="8040" y="7350"/>
                    </a:cubicBezTo>
                    <a:cubicBezTo>
                      <a:pt x="8040" y="9456"/>
                      <a:pt x="6317" y="11178"/>
                      <a:pt x="4212" y="11178"/>
                    </a:cubicBezTo>
                    <a:lnTo>
                      <a:pt x="2585" y="11178"/>
                    </a:lnTo>
                    <a:lnTo>
                      <a:pt x="2585" y="13475"/>
                    </a:lnTo>
                    <a:lnTo>
                      <a:pt x="4212" y="13475"/>
                    </a:lnTo>
                    <a:cubicBezTo>
                      <a:pt x="7580" y="13513"/>
                      <a:pt x="10356" y="10738"/>
                      <a:pt x="10356" y="7369"/>
                    </a:cubicBezTo>
                    <a:close/>
                    <a:moveTo>
                      <a:pt x="10356" y="7369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68"/>
              <p:cNvSpPr/>
              <p:nvPr/>
            </p:nvSpPr>
            <p:spPr>
              <a:xfrm>
                <a:off x="5433838" y="3106713"/>
                <a:ext cx="196225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2633" extrusionOk="0">
                    <a:moveTo>
                      <a:pt x="747" y="2106"/>
                    </a:moveTo>
                    <a:cubicBezTo>
                      <a:pt x="4346" y="1818"/>
                      <a:pt x="6968" y="4422"/>
                      <a:pt x="6968" y="7790"/>
                    </a:cubicBezTo>
                    <a:cubicBezTo>
                      <a:pt x="6968" y="9590"/>
                      <a:pt x="6107" y="11504"/>
                      <a:pt x="4863" y="12633"/>
                    </a:cubicBezTo>
                    <a:cubicBezTo>
                      <a:pt x="6643" y="11561"/>
                      <a:pt x="7848" y="9590"/>
                      <a:pt x="7848" y="7369"/>
                    </a:cubicBezTo>
                    <a:cubicBezTo>
                      <a:pt x="7848" y="4000"/>
                      <a:pt x="5073" y="1225"/>
                      <a:pt x="1704" y="1225"/>
                    </a:cubicBezTo>
                    <a:lnTo>
                      <a:pt x="958" y="1225"/>
                    </a:lnTo>
                    <a:lnTo>
                      <a:pt x="958" y="593"/>
                    </a:lnTo>
                    <a:cubicBezTo>
                      <a:pt x="958" y="172"/>
                      <a:pt x="556" y="0"/>
                      <a:pt x="269" y="192"/>
                    </a:cubicBezTo>
                    <a:lnTo>
                      <a:pt x="1" y="383"/>
                    </a:lnTo>
                    <a:lnTo>
                      <a:pt x="1" y="1072"/>
                    </a:lnTo>
                    <a:cubicBezTo>
                      <a:pt x="1" y="1723"/>
                      <a:pt x="39" y="2144"/>
                      <a:pt x="747" y="2106"/>
                    </a:cubicBezTo>
                    <a:close/>
                    <a:moveTo>
                      <a:pt x="747" y="2106"/>
                    </a:move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68"/>
              <p:cNvSpPr/>
              <p:nvPr/>
            </p:nvSpPr>
            <p:spPr>
              <a:xfrm>
                <a:off x="5153913" y="3137338"/>
                <a:ext cx="2589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3514" extrusionOk="0">
                    <a:moveTo>
                      <a:pt x="1" y="6144"/>
                    </a:moveTo>
                    <a:cubicBezTo>
                      <a:pt x="1" y="9513"/>
                      <a:pt x="2776" y="12288"/>
                      <a:pt x="6145" y="12288"/>
                    </a:cubicBezTo>
                    <a:lnTo>
                      <a:pt x="6891" y="12288"/>
                    </a:lnTo>
                    <a:lnTo>
                      <a:pt x="6891" y="12920"/>
                    </a:lnTo>
                    <a:cubicBezTo>
                      <a:pt x="6891" y="13341"/>
                      <a:pt x="7293" y="13513"/>
                      <a:pt x="7580" y="13322"/>
                    </a:cubicBezTo>
                    <a:lnTo>
                      <a:pt x="10030" y="11523"/>
                    </a:lnTo>
                    <a:cubicBezTo>
                      <a:pt x="10356" y="11312"/>
                      <a:pt x="10356" y="10949"/>
                      <a:pt x="10030" y="10757"/>
                    </a:cubicBezTo>
                    <a:lnTo>
                      <a:pt x="7580" y="8958"/>
                    </a:lnTo>
                    <a:cubicBezTo>
                      <a:pt x="7274" y="8766"/>
                      <a:pt x="6891" y="8939"/>
                      <a:pt x="6891" y="9379"/>
                    </a:cubicBezTo>
                    <a:lnTo>
                      <a:pt x="6891" y="9991"/>
                    </a:lnTo>
                    <a:lnTo>
                      <a:pt x="6145" y="9991"/>
                    </a:lnTo>
                    <a:cubicBezTo>
                      <a:pt x="4039" y="9991"/>
                      <a:pt x="2317" y="8269"/>
                      <a:pt x="2317" y="6163"/>
                    </a:cubicBezTo>
                    <a:cubicBezTo>
                      <a:pt x="2317" y="4058"/>
                      <a:pt x="4039" y="2335"/>
                      <a:pt x="6145" y="2335"/>
                    </a:cubicBezTo>
                    <a:lnTo>
                      <a:pt x="7772" y="2335"/>
                    </a:lnTo>
                    <a:lnTo>
                      <a:pt x="7772" y="38"/>
                    </a:lnTo>
                    <a:lnTo>
                      <a:pt x="6145" y="38"/>
                    </a:lnTo>
                    <a:cubicBezTo>
                      <a:pt x="2776" y="0"/>
                      <a:pt x="1" y="2737"/>
                      <a:pt x="1" y="6144"/>
                    </a:cubicBezTo>
                    <a:close/>
                    <a:moveTo>
                      <a:pt x="1" y="6144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68"/>
              <p:cNvSpPr/>
              <p:nvPr/>
            </p:nvSpPr>
            <p:spPr>
              <a:xfrm>
                <a:off x="5149613" y="3176088"/>
                <a:ext cx="263675" cy="258425"/>
              </a:xfrm>
              <a:custGeom>
                <a:avLst/>
                <a:gdLst/>
                <a:ahLst/>
                <a:cxnLst/>
                <a:rect l="l" t="t" r="r" b="b"/>
                <a:pathLst>
                  <a:path w="10547" h="10337" extrusionOk="0">
                    <a:moveTo>
                      <a:pt x="7063" y="7791"/>
                    </a:moveTo>
                    <a:lnTo>
                      <a:pt x="7063" y="8422"/>
                    </a:lnTo>
                    <a:lnTo>
                      <a:pt x="6317" y="8422"/>
                    </a:lnTo>
                    <a:cubicBezTo>
                      <a:pt x="4211" y="8422"/>
                      <a:pt x="2489" y="6700"/>
                      <a:pt x="2489" y="4594"/>
                    </a:cubicBezTo>
                    <a:cubicBezTo>
                      <a:pt x="2489" y="2489"/>
                      <a:pt x="4211" y="766"/>
                      <a:pt x="6317" y="766"/>
                    </a:cubicBezTo>
                    <a:lnTo>
                      <a:pt x="7944" y="766"/>
                    </a:lnTo>
                    <a:lnTo>
                      <a:pt x="7944" y="0"/>
                    </a:lnTo>
                    <a:lnTo>
                      <a:pt x="5743" y="0"/>
                    </a:lnTo>
                    <a:cubicBezTo>
                      <a:pt x="0" y="0"/>
                      <a:pt x="383" y="9571"/>
                      <a:pt x="6317" y="9571"/>
                    </a:cubicBezTo>
                    <a:lnTo>
                      <a:pt x="7810" y="9571"/>
                    </a:lnTo>
                    <a:lnTo>
                      <a:pt x="7810" y="9303"/>
                    </a:lnTo>
                    <a:cubicBezTo>
                      <a:pt x="7810" y="8882"/>
                      <a:pt x="7829" y="8709"/>
                      <a:pt x="8135" y="8901"/>
                    </a:cubicBezTo>
                    <a:lnTo>
                      <a:pt x="9743" y="10336"/>
                    </a:lnTo>
                    <a:lnTo>
                      <a:pt x="10221" y="9992"/>
                    </a:lnTo>
                    <a:cubicBezTo>
                      <a:pt x="10547" y="9781"/>
                      <a:pt x="10547" y="9418"/>
                      <a:pt x="10221" y="9226"/>
                    </a:cubicBezTo>
                    <a:lnTo>
                      <a:pt x="7771" y="7446"/>
                    </a:lnTo>
                    <a:cubicBezTo>
                      <a:pt x="7446" y="7197"/>
                      <a:pt x="7063" y="7370"/>
                      <a:pt x="7063" y="7791"/>
                    </a:cubicBezTo>
                    <a:close/>
                    <a:moveTo>
                      <a:pt x="7063" y="7791"/>
                    </a:move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3" name="Google Shape;4613;p68"/>
              <p:cNvGrpSpPr/>
              <p:nvPr/>
            </p:nvGrpSpPr>
            <p:grpSpPr>
              <a:xfrm>
                <a:off x="5147200" y="3102263"/>
                <a:ext cx="490975" cy="378175"/>
                <a:chOff x="4204238" y="3102263"/>
                <a:chExt cx="490975" cy="378175"/>
              </a:xfrm>
            </p:grpSpPr>
            <p:sp>
              <p:nvSpPr>
                <p:cNvPr id="4614" name="Google Shape;4614;p68"/>
                <p:cNvSpPr/>
                <p:nvPr/>
              </p:nvSpPr>
              <p:spPr>
                <a:xfrm>
                  <a:off x="4423413" y="3102263"/>
                  <a:ext cx="271800" cy="34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3883" extrusionOk="0">
                      <a:moveTo>
                        <a:pt x="3232" y="1"/>
                      </a:moveTo>
                      <a:cubicBezTo>
                        <a:pt x="3091" y="1"/>
                        <a:pt x="2947" y="39"/>
                        <a:pt x="2814" y="121"/>
                      </a:cubicBezTo>
                      <a:lnTo>
                        <a:pt x="2795" y="121"/>
                      </a:lnTo>
                      <a:lnTo>
                        <a:pt x="383" y="1901"/>
                      </a:lnTo>
                      <a:cubicBezTo>
                        <a:pt x="134" y="2035"/>
                        <a:pt x="0" y="2284"/>
                        <a:pt x="0" y="2513"/>
                      </a:cubicBezTo>
                      <a:cubicBezTo>
                        <a:pt x="0" y="2762"/>
                        <a:pt x="134" y="2992"/>
                        <a:pt x="383" y="3145"/>
                      </a:cubicBezTo>
                      <a:lnTo>
                        <a:pt x="2795" y="4906"/>
                      </a:lnTo>
                      <a:lnTo>
                        <a:pt x="2814" y="4906"/>
                      </a:lnTo>
                      <a:cubicBezTo>
                        <a:pt x="2956" y="4993"/>
                        <a:pt x="3111" y="5037"/>
                        <a:pt x="3260" y="5037"/>
                      </a:cubicBezTo>
                      <a:cubicBezTo>
                        <a:pt x="3372" y="5037"/>
                        <a:pt x="3481" y="5012"/>
                        <a:pt x="3579" y="4963"/>
                      </a:cubicBezTo>
                      <a:cubicBezTo>
                        <a:pt x="3828" y="4848"/>
                        <a:pt x="3962" y="4580"/>
                        <a:pt x="3962" y="4274"/>
                      </a:cubicBezTo>
                      <a:lnTo>
                        <a:pt x="3962" y="3930"/>
                      </a:lnTo>
                      <a:lnTo>
                        <a:pt x="4422" y="3930"/>
                      </a:lnTo>
                      <a:cubicBezTo>
                        <a:pt x="6374" y="3930"/>
                        <a:pt x="7963" y="5537"/>
                        <a:pt x="7963" y="7471"/>
                      </a:cubicBezTo>
                      <a:cubicBezTo>
                        <a:pt x="7963" y="9442"/>
                        <a:pt x="6355" y="11012"/>
                        <a:pt x="4422" y="11012"/>
                      </a:cubicBezTo>
                      <a:lnTo>
                        <a:pt x="2795" y="11012"/>
                      </a:lnTo>
                      <a:cubicBezTo>
                        <a:pt x="2622" y="11012"/>
                        <a:pt x="2507" y="11127"/>
                        <a:pt x="2507" y="11299"/>
                      </a:cubicBezTo>
                      <a:lnTo>
                        <a:pt x="2507" y="13596"/>
                      </a:lnTo>
                      <a:cubicBezTo>
                        <a:pt x="2507" y="13768"/>
                        <a:pt x="2622" y="13883"/>
                        <a:pt x="2795" y="13883"/>
                      </a:cubicBezTo>
                      <a:lnTo>
                        <a:pt x="4422" y="13883"/>
                      </a:lnTo>
                      <a:cubicBezTo>
                        <a:pt x="5761" y="13883"/>
                        <a:pt x="7025" y="13481"/>
                        <a:pt x="8135" y="12715"/>
                      </a:cubicBezTo>
                      <a:cubicBezTo>
                        <a:pt x="8250" y="12619"/>
                        <a:pt x="8288" y="12447"/>
                        <a:pt x="8192" y="12313"/>
                      </a:cubicBezTo>
                      <a:cubicBezTo>
                        <a:pt x="8133" y="12230"/>
                        <a:pt x="8051" y="12184"/>
                        <a:pt x="7961" y="12184"/>
                      </a:cubicBezTo>
                      <a:cubicBezTo>
                        <a:pt x="7906" y="12184"/>
                        <a:pt x="7848" y="12201"/>
                        <a:pt x="7790" y="12237"/>
                      </a:cubicBezTo>
                      <a:cubicBezTo>
                        <a:pt x="6814" y="12926"/>
                        <a:pt x="5646" y="13309"/>
                        <a:pt x="4422" y="13309"/>
                      </a:cubicBezTo>
                      <a:lnTo>
                        <a:pt x="3082" y="13309"/>
                      </a:lnTo>
                      <a:lnTo>
                        <a:pt x="3082" y="11586"/>
                      </a:lnTo>
                      <a:lnTo>
                        <a:pt x="4422" y="11586"/>
                      </a:lnTo>
                      <a:cubicBezTo>
                        <a:pt x="6699" y="11586"/>
                        <a:pt x="8537" y="9748"/>
                        <a:pt x="8537" y="7471"/>
                      </a:cubicBezTo>
                      <a:cubicBezTo>
                        <a:pt x="8537" y="5193"/>
                        <a:pt x="6699" y="3355"/>
                        <a:pt x="4422" y="3355"/>
                      </a:cubicBezTo>
                      <a:lnTo>
                        <a:pt x="3675" y="3355"/>
                      </a:lnTo>
                      <a:cubicBezTo>
                        <a:pt x="3503" y="3355"/>
                        <a:pt x="3388" y="3470"/>
                        <a:pt x="3388" y="3643"/>
                      </a:cubicBezTo>
                      <a:lnTo>
                        <a:pt x="3388" y="4274"/>
                      </a:lnTo>
                      <a:cubicBezTo>
                        <a:pt x="3388" y="4370"/>
                        <a:pt x="3369" y="4427"/>
                        <a:pt x="3292" y="4466"/>
                      </a:cubicBezTo>
                      <a:cubicBezTo>
                        <a:pt x="3271" y="4473"/>
                        <a:pt x="3250" y="4477"/>
                        <a:pt x="3229" y="4477"/>
                      </a:cubicBezTo>
                      <a:cubicBezTo>
                        <a:pt x="3193" y="4477"/>
                        <a:pt x="3156" y="4464"/>
                        <a:pt x="3120" y="4427"/>
                      </a:cubicBezTo>
                      <a:lnTo>
                        <a:pt x="689" y="2647"/>
                      </a:lnTo>
                      <a:cubicBezTo>
                        <a:pt x="689" y="2647"/>
                        <a:pt x="651" y="2647"/>
                        <a:pt x="651" y="2609"/>
                      </a:cubicBezTo>
                      <a:cubicBezTo>
                        <a:pt x="593" y="2571"/>
                        <a:pt x="536" y="2513"/>
                        <a:pt x="536" y="2475"/>
                      </a:cubicBezTo>
                      <a:cubicBezTo>
                        <a:pt x="536" y="2418"/>
                        <a:pt x="593" y="2379"/>
                        <a:pt x="651" y="2322"/>
                      </a:cubicBezTo>
                      <a:cubicBezTo>
                        <a:pt x="651" y="2322"/>
                        <a:pt x="689" y="2322"/>
                        <a:pt x="689" y="2303"/>
                      </a:cubicBezTo>
                      <a:lnTo>
                        <a:pt x="3120" y="503"/>
                      </a:lnTo>
                      <a:cubicBezTo>
                        <a:pt x="3161" y="490"/>
                        <a:pt x="3201" y="476"/>
                        <a:pt x="3242" y="476"/>
                      </a:cubicBezTo>
                      <a:cubicBezTo>
                        <a:pt x="3259" y="476"/>
                        <a:pt x="3275" y="479"/>
                        <a:pt x="3292" y="484"/>
                      </a:cubicBezTo>
                      <a:cubicBezTo>
                        <a:pt x="3350" y="503"/>
                        <a:pt x="3388" y="580"/>
                        <a:pt x="3388" y="676"/>
                      </a:cubicBezTo>
                      <a:lnTo>
                        <a:pt x="3388" y="1307"/>
                      </a:lnTo>
                      <a:cubicBezTo>
                        <a:pt x="3388" y="1461"/>
                        <a:pt x="3503" y="1595"/>
                        <a:pt x="3675" y="1595"/>
                      </a:cubicBezTo>
                      <a:lnTo>
                        <a:pt x="4422" y="1595"/>
                      </a:lnTo>
                      <a:cubicBezTo>
                        <a:pt x="7656" y="1595"/>
                        <a:pt x="10279" y="4217"/>
                        <a:pt x="10279" y="7452"/>
                      </a:cubicBezTo>
                      <a:cubicBezTo>
                        <a:pt x="10279" y="8906"/>
                        <a:pt x="9723" y="10323"/>
                        <a:pt x="8728" y="11414"/>
                      </a:cubicBezTo>
                      <a:cubicBezTo>
                        <a:pt x="8613" y="11548"/>
                        <a:pt x="8632" y="11701"/>
                        <a:pt x="8747" y="11835"/>
                      </a:cubicBezTo>
                      <a:cubicBezTo>
                        <a:pt x="8798" y="11886"/>
                        <a:pt x="8860" y="11910"/>
                        <a:pt x="8924" y="11910"/>
                      </a:cubicBezTo>
                      <a:cubicBezTo>
                        <a:pt x="9003" y="11910"/>
                        <a:pt x="9085" y="11871"/>
                        <a:pt x="9149" y="11796"/>
                      </a:cubicBezTo>
                      <a:cubicBezTo>
                        <a:pt x="10259" y="10610"/>
                        <a:pt x="10872" y="9059"/>
                        <a:pt x="10872" y="7452"/>
                      </a:cubicBezTo>
                      <a:cubicBezTo>
                        <a:pt x="10853" y="5825"/>
                        <a:pt x="10183" y="4217"/>
                        <a:pt x="8958" y="2992"/>
                      </a:cubicBezTo>
                      <a:cubicBezTo>
                        <a:pt x="7752" y="1786"/>
                        <a:pt x="6144" y="1116"/>
                        <a:pt x="4422" y="1116"/>
                      </a:cubicBezTo>
                      <a:lnTo>
                        <a:pt x="3962" y="1116"/>
                      </a:lnTo>
                      <a:lnTo>
                        <a:pt x="3962" y="771"/>
                      </a:lnTo>
                      <a:cubicBezTo>
                        <a:pt x="3962" y="465"/>
                        <a:pt x="3828" y="216"/>
                        <a:pt x="3579" y="82"/>
                      </a:cubicBezTo>
                      <a:cubicBezTo>
                        <a:pt x="3473" y="29"/>
                        <a:pt x="3354" y="1"/>
                        <a:pt x="323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68"/>
                <p:cNvSpPr/>
                <p:nvPr/>
              </p:nvSpPr>
              <p:spPr>
                <a:xfrm>
                  <a:off x="4415263" y="3248338"/>
                  <a:ext cx="73250" cy="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575" extrusionOk="0">
                      <a:moveTo>
                        <a:pt x="288" y="1"/>
                      </a:moveTo>
                      <a:cubicBezTo>
                        <a:pt x="135" y="1"/>
                        <a:pt x="1" y="116"/>
                        <a:pt x="1" y="288"/>
                      </a:cubicBezTo>
                      <a:cubicBezTo>
                        <a:pt x="1" y="460"/>
                        <a:pt x="154" y="575"/>
                        <a:pt x="288" y="575"/>
                      </a:cubicBezTo>
                      <a:lnTo>
                        <a:pt x="2642" y="575"/>
                      </a:lnTo>
                      <a:cubicBezTo>
                        <a:pt x="2814" y="575"/>
                        <a:pt x="2929" y="460"/>
                        <a:pt x="2929" y="288"/>
                      </a:cubicBezTo>
                      <a:cubicBezTo>
                        <a:pt x="2929" y="116"/>
                        <a:pt x="2814" y="1"/>
                        <a:pt x="26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68"/>
                <p:cNvSpPr/>
                <p:nvPr/>
              </p:nvSpPr>
              <p:spPr>
                <a:xfrm>
                  <a:off x="4369338" y="3281363"/>
                  <a:ext cx="166550" cy="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2" h="575" extrusionOk="0">
                      <a:moveTo>
                        <a:pt x="287" y="0"/>
                      </a:moveTo>
                      <a:cubicBezTo>
                        <a:pt x="115" y="0"/>
                        <a:pt x="0" y="115"/>
                        <a:pt x="0" y="288"/>
                      </a:cubicBezTo>
                      <a:cubicBezTo>
                        <a:pt x="0" y="460"/>
                        <a:pt x="115" y="575"/>
                        <a:pt x="287" y="575"/>
                      </a:cubicBezTo>
                      <a:lnTo>
                        <a:pt x="6374" y="575"/>
                      </a:lnTo>
                      <a:cubicBezTo>
                        <a:pt x="6527" y="575"/>
                        <a:pt x="6661" y="460"/>
                        <a:pt x="6661" y="288"/>
                      </a:cubicBezTo>
                      <a:cubicBezTo>
                        <a:pt x="6661" y="134"/>
                        <a:pt x="6508" y="0"/>
                        <a:pt x="637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68"/>
                <p:cNvSpPr/>
                <p:nvPr/>
              </p:nvSpPr>
              <p:spPr>
                <a:xfrm>
                  <a:off x="4369338" y="3314388"/>
                  <a:ext cx="166550" cy="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2" h="575" extrusionOk="0">
                      <a:moveTo>
                        <a:pt x="287" y="0"/>
                      </a:moveTo>
                      <a:cubicBezTo>
                        <a:pt x="115" y="0"/>
                        <a:pt x="0" y="115"/>
                        <a:pt x="0" y="287"/>
                      </a:cubicBezTo>
                      <a:cubicBezTo>
                        <a:pt x="0" y="440"/>
                        <a:pt x="115" y="574"/>
                        <a:pt x="287" y="574"/>
                      </a:cubicBezTo>
                      <a:lnTo>
                        <a:pt x="6374" y="574"/>
                      </a:lnTo>
                      <a:cubicBezTo>
                        <a:pt x="6527" y="574"/>
                        <a:pt x="6661" y="440"/>
                        <a:pt x="6661" y="287"/>
                      </a:cubicBezTo>
                      <a:cubicBezTo>
                        <a:pt x="6661" y="134"/>
                        <a:pt x="6508" y="0"/>
                        <a:pt x="637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68"/>
                <p:cNvSpPr/>
                <p:nvPr/>
              </p:nvSpPr>
              <p:spPr>
                <a:xfrm>
                  <a:off x="4204238" y="3131113"/>
                  <a:ext cx="271350" cy="34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13973" extrusionOk="0">
                      <a:moveTo>
                        <a:pt x="6413" y="0"/>
                      </a:moveTo>
                      <a:cubicBezTo>
                        <a:pt x="5015" y="0"/>
                        <a:pt x="3714" y="441"/>
                        <a:pt x="2585" y="1264"/>
                      </a:cubicBezTo>
                      <a:cubicBezTo>
                        <a:pt x="2470" y="1359"/>
                        <a:pt x="2431" y="1532"/>
                        <a:pt x="2527" y="1685"/>
                      </a:cubicBezTo>
                      <a:cubicBezTo>
                        <a:pt x="2582" y="1750"/>
                        <a:pt x="2661" y="1784"/>
                        <a:pt x="2747" y="1784"/>
                      </a:cubicBezTo>
                      <a:cubicBezTo>
                        <a:pt x="2812" y="1784"/>
                        <a:pt x="2882" y="1764"/>
                        <a:pt x="2948" y="1723"/>
                      </a:cubicBezTo>
                      <a:cubicBezTo>
                        <a:pt x="3944" y="957"/>
                        <a:pt x="5169" y="574"/>
                        <a:pt x="6432" y="574"/>
                      </a:cubicBezTo>
                      <a:lnTo>
                        <a:pt x="7772" y="574"/>
                      </a:lnTo>
                      <a:lnTo>
                        <a:pt x="7772" y="2297"/>
                      </a:lnTo>
                      <a:lnTo>
                        <a:pt x="6432" y="2297"/>
                      </a:lnTo>
                      <a:cubicBezTo>
                        <a:pt x="4154" y="2297"/>
                        <a:pt x="2317" y="4135"/>
                        <a:pt x="2317" y="6412"/>
                      </a:cubicBezTo>
                      <a:cubicBezTo>
                        <a:pt x="2317" y="8690"/>
                        <a:pt x="4154" y="10528"/>
                        <a:pt x="6432" y="10528"/>
                      </a:cubicBezTo>
                      <a:lnTo>
                        <a:pt x="7178" y="10528"/>
                      </a:lnTo>
                      <a:cubicBezTo>
                        <a:pt x="7351" y="10528"/>
                        <a:pt x="7465" y="10413"/>
                        <a:pt x="7465" y="10240"/>
                      </a:cubicBezTo>
                      <a:lnTo>
                        <a:pt x="7465" y="9609"/>
                      </a:lnTo>
                      <a:cubicBezTo>
                        <a:pt x="7465" y="9513"/>
                        <a:pt x="7485" y="9456"/>
                        <a:pt x="7561" y="9417"/>
                      </a:cubicBezTo>
                      <a:cubicBezTo>
                        <a:pt x="7582" y="9410"/>
                        <a:pt x="7603" y="9406"/>
                        <a:pt x="7624" y="9406"/>
                      </a:cubicBezTo>
                      <a:cubicBezTo>
                        <a:pt x="7661" y="9406"/>
                        <a:pt x="7697" y="9419"/>
                        <a:pt x="7733" y="9456"/>
                      </a:cubicBezTo>
                      <a:lnTo>
                        <a:pt x="10164" y="11236"/>
                      </a:lnTo>
                      <a:cubicBezTo>
                        <a:pt x="10164" y="11236"/>
                        <a:pt x="10203" y="11236"/>
                        <a:pt x="10203" y="11274"/>
                      </a:cubicBezTo>
                      <a:cubicBezTo>
                        <a:pt x="10260" y="11312"/>
                        <a:pt x="10317" y="11370"/>
                        <a:pt x="10317" y="11408"/>
                      </a:cubicBezTo>
                      <a:cubicBezTo>
                        <a:pt x="10317" y="11465"/>
                        <a:pt x="10260" y="11504"/>
                        <a:pt x="10203" y="11561"/>
                      </a:cubicBezTo>
                      <a:cubicBezTo>
                        <a:pt x="10203" y="11561"/>
                        <a:pt x="10164" y="11561"/>
                        <a:pt x="10164" y="11580"/>
                      </a:cubicBezTo>
                      <a:lnTo>
                        <a:pt x="7733" y="13380"/>
                      </a:lnTo>
                      <a:cubicBezTo>
                        <a:pt x="7693" y="13393"/>
                        <a:pt x="7652" y="13407"/>
                        <a:pt x="7612" y="13407"/>
                      </a:cubicBezTo>
                      <a:cubicBezTo>
                        <a:pt x="7595" y="13407"/>
                        <a:pt x="7578" y="13404"/>
                        <a:pt x="7561" y="13399"/>
                      </a:cubicBezTo>
                      <a:cubicBezTo>
                        <a:pt x="7504" y="13380"/>
                        <a:pt x="7465" y="13303"/>
                        <a:pt x="7465" y="13207"/>
                      </a:cubicBezTo>
                      <a:lnTo>
                        <a:pt x="7465" y="12595"/>
                      </a:lnTo>
                      <a:cubicBezTo>
                        <a:pt x="7465" y="12423"/>
                        <a:pt x="7351" y="12308"/>
                        <a:pt x="7178" y="12308"/>
                      </a:cubicBezTo>
                      <a:lnTo>
                        <a:pt x="6432" y="12308"/>
                      </a:lnTo>
                      <a:cubicBezTo>
                        <a:pt x="3197" y="12308"/>
                        <a:pt x="575" y="9666"/>
                        <a:pt x="575" y="6432"/>
                      </a:cubicBezTo>
                      <a:cubicBezTo>
                        <a:pt x="575" y="5034"/>
                        <a:pt x="1111" y="3656"/>
                        <a:pt x="2030" y="2584"/>
                      </a:cubicBezTo>
                      <a:cubicBezTo>
                        <a:pt x="2125" y="2469"/>
                        <a:pt x="2125" y="2278"/>
                        <a:pt x="2010" y="2182"/>
                      </a:cubicBezTo>
                      <a:cubicBezTo>
                        <a:pt x="1956" y="2137"/>
                        <a:pt x="1883" y="2113"/>
                        <a:pt x="1812" y="2113"/>
                      </a:cubicBezTo>
                      <a:cubicBezTo>
                        <a:pt x="1735" y="2113"/>
                        <a:pt x="1658" y="2141"/>
                        <a:pt x="1608" y="2201"/>
                      </a:cubicBezTo>
                      <a:cubicBezTo>
                        <a:pt x="575" y="3369"/>
                        <a:pt x="1" y="4881"/>
                        <a:pt x="1" y="6432"/>
                      </a:cubicBezTo>
                      <a:cubicBezTo>
                        <a:pt x="1" y="8135"/>
                        <a:pt x="671" y="9762"/>
                        <a:pt x="1896" y="10987"/>
                      </a:cubicBezTo>
                      <a:cubicBezTo>
                        <a:pt x="3101" y="12212"/>
                        <a:pt x="4709" y="12882"/>
                        <a:pt x="6432" y="12882"/>
                      </a:cubicBezTo>
                      <a:lnTo>
                        <a:pt x="6891" y="12882"/>
                      </a:lnTo>
                      <a:lnTo>
                        <a:pt x="6891" y="13207"/>
                      </a:lnTo>
                      <a:cubicBezTo>
                        <a:pt x="6891" y="13514"/>
                        <a:pt x="7025" y="13762"/>
                        <a:pt x="7274" y="13896"/>
                      </a:cubicBezTo>
                      <a:cubicBezTo>
                        <a:pt x="7370" y="13954"/>
                        <a:pt x="7485" y="13973"/>
                        <a:pt x="7599" y="13973"/>
                      </a:cubicBezTo>
                      <a:cubicBezTo>
                        <a:pt x="7753" y="13973"/>
                        <a:pt x="7887" y="13935"/>
                        <a:pt x="8040" y="13858"/>
                      </a:cubicBezTo>
                      <a:lnTo>
                        <a:pt x="8059" y="13858"/>
                      </a:lnTo>
                      <a:lnTo>
                        <a:pt x="10471" y="12078"/>
                      </a:lnTo>
                      <a:cubicBezTo>
                        <a:pt x="10719" y="11944"/>
                        <a:pt x="10853" y="11695"/>
                        <a:pt x="10853" y="11465"/>
                      </a:cubicBezTo>
                      <a:cubicBezTo>
                        <a:pt x="10834" y="11121"/>
                        <a:pt x="10700" y="10891"/>
                        <a:pt x="10451" y="10738"/>
                      </a:cubicBezTo>
                      <a:lnTo>
                        <a:pt x="8040" y="8977"/>
                      </a:lnTo>
                      <a:lnTo>
                        <a:pt x="8021" y="8977"/>
                      </a:lnTo>
                      <a:cubicBezTo>
                        <a:pt x="7878" y="8890"/>
                        <a:pt x="7724" y="8846"/>
                        <a:pt x="7574" y="8846"/>
                      </a:cubicBezTo>
                      <a:cubicBezTo>
                        <a:pt x="7462" y="8846"/>
                        <a:pt x="7353" y="8871"/>
                        <a:pt x="7255" y="8920"/>
                      </a:cubicBezTo>
                      <a:cubicBezTo>
                        <a:pt x="7006" y="9054"/>
                        <a:pt x="6872" y="9303"/>
                        <a:pt x="6872" y="9628"/>
                      </a:cubicBezTo>
                      <a:lnTo>
                        <a:pt x="6872" y="9953"/>
                      </a:lnTo>
                      <a:lnTo>
                        <a:pt x="6413" y="9953"/>
                      </a:lnTo>
                      <a:cubicBezTo>
                        <a:pt x="4441" y="9953"/>
                        <a:pt x="2872" y="8346"/>
                        <a:pt x="2872" y="6412"/>
                      </a:cubicBezTo>
                      <a:cubicBezTo>
                        <a:pt x="2872" y="4460"/>
                        <a:pt x="4480" y="2871"/>
                        <a:pt x="6413" y="2871"/>
                      </a:cubicBezTo>
                      <a:lnTo>
                        <a:pt x="8040" y="2871"/>
                      </a:lnTo>
                      <a:cubicBezTo>
                        <a:pt x="8212" y="2871"/>
                        <a:pt x="8327" y="2757"/>
                        <a:pt x="8327" y="2584"/>
                      </a:cubicBezTo>
                      <a:lnTo>
                        <a:pt x="8327" y="287"/>
                      </a:lnTo>
                      <a:cubicBezTo>
                        <a:pt x="8327" y="115"/>
                        <a:pt x="8212" y="0"/>
                        <a:pt x="80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19" name="Google Shape;4619;p68"/>
          <p:cNvGrpSpPr/>
          <p:nvPr/>
        </p:nvGrpSpPr>
        <p:grpSpPr>
          <a:xfrm>
            <a:off x="5579476" y="1344749"/>
            <a:ext cx="615479" cy="655144"/>
            <a:chOff x="5579476" y="1344749"/>
            <a:chExt cx="615479" cy="655144"/>
          </a:xfrm>
        </p:grpSpPr>
        <p:sp>
          <p:nvSpPr>
            <p:cNvPr id="4620" name="Google Shape;4620;p68"/>
            <p:cNvSpPr/>
            <p:nvPr/>
          </p:nvSpPr>
          <p:spPr>
            <a:xfrm>
              <a:off x="5579476" y="1344749"/>
              <a:ext cx="615479" cy="655144"/>
            </a:xfrm>
            <a:custGeom>
              <a:avLst/>
              <a:gdLst/>
              <a:ahLst/>
              <a:cxnLst/>
              <a:rect l="l" t="t" r="r" b="b"/>
              <a:pathLst>
                <a:path w="32027" h="34091" extrusionOk="0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grpSp>
          <p:nvGrpSpPr>
            <p:cNvPr id="4621" name="Google Shape;4621;p68"/>
            <p:cNvGrpSpPr/>
            <p:nvPr/>
          </p:nvGrpSpPr>
          <p:grpSpPr>
            <a:xfrm>
              <a:off x="5700450" y="1427313"/>
              <a:ext cx="367050" cy="490025"/>
              <a:chOff x="5700450" y="1427313"/>
              <a:chExt cx="367050" cy="490025"/>
            </a:xfrm>
          </p:grpSpPr>
          <p:sp>
            <p:nvSpPr>
              <p:cNvPr id="4622" name="Google Shape;4622;p68"/>
              <p:cNvSpPr/>
              <p:nvPr/>
            </p:nvSpPr>
            <p:spPr>
              <a:xfrm>
                <a:off x="5807513" y="1477563"/>
                <a:ext cx="3497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23" extrusionOk="0">
                    <a:moveTo>
                      <a:pt x="1" y="14222"/>
                    </a:moveTo>
                    <a:lnTo>
                      <a:pt x="1398" y="14222"/>
                    </a:lnTo>
                    <a:lnTo>
                      <a:pt x="1398" y="1"/>
                    </a:lnTo>
                    <a:cubicBezTo>
                      <a:pt x="1207" y="135"/>
                      <a:pt x="958" y="211"/>
                      <a:pt x="690" y="211"/>
                    </a:cubicBezTo>
                    <a:cubicBezTo>
                      <a:pt x="441" y="211"/>
                      <a:pt x="192" y="116"/>
                      <a:pt x="1" y="1"/>
                    </a:cubicBezTo>
                    <a:lnTo>
                      <a:pt x="1" y="14222"/>
                    </a:lnTo>
                    <a:close/>
                    <a:moveTo>
                      <a:pt x="1" y="14222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68"/>
              <p:cNvSpPr/>
              <p:nvPr/>
            </p:nvSpPr>
            <p:spPr>
              <a:xfrm>
                <a:off x="5746263" y="1822588"/>
                <a:ext cx="1708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2164" extrusionOk="0">
                    <a:moveTo>
                      <a:pt x="1" y="2163"/>
                    </a:moveTo>
                    <a:lnTo>
                      <a:pt x="6834" y="2163"/>
                    </a:lnTo>
                    <a:lnTo>
                      <a:pt x="6834" y="440"/>
                    </a:lnTo>
                    <a:cubicBezTo>
                      <a:pt x="6834" y="192"/>
                      <a:pt x="6643" y="0"/>
                      <a:pt x="6394" y="0"/>
                    </a:cubicBezTo>
                    <a:lnTo>
                      <a:pt x="441" y="0"/>
                    </a:lnTo>
                    <a:cubicBezTo>
                      <a:pt x="211" y="0"/>
                      <a:pt x="1" y="192"/>
                      <a:pt x="1" y="440"/>
                    </a:cubicBezTo>
                    <a:close/>
                    <a:moveTo>
                      <a:pt x="1" y="216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68"/>
              <p:cNvSpPr/>
              <p:nvPr/>
            </p:nvSpPr>
            <p:spPr>
              <a:xfrm>
                <a:off x="5711338" y="1867088"/>
                <a:ext cx="241200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9648" h="1742" extrusionOk="0">
                    <a:moveTo>
                      <a:pt x="8231" y="0"/>
                    </a:moveTo>
                    <a:lnTo>
                      <a:pt x="422" y="0"/>
                    </a:lnTo>
                    <a:cubicBezTo>
                      <a:pt x="192" y="0"/>
                      <a:pt x="1" y="192"/>
                      <a:pt x="1" y="421"/>
                    </a:cubicBezTo>
                    <a:lnTo>
                      <a:pt x="1" y="1321"/>
                    </a:lnTo>
                    <a:cubicBezTo>
                      <a:pt x="1" y="1551"/>
                      <a:pt x="192" y="1742"/>
                      <a:pt x="422" y="1742"/>
                    </a:cubicBezTo>
                    <a:lnTo>
                      <a:pt x="9207" y="1742"/>
                    </a:lnTo>
                    <a:cubicBezTo>
                      <a:pt x="9456" y="1742"/>
                      <a:pt x="9647" y="1551"/>
                      <a:pt x="9647" y="1321"/>
                    </a:cubicBezTo>
                    <a:lnTo>
                      <a:pt x="9647" y="421"/>
                    </a:lnTo>
                    <a:cubicBezTo>
                      <a:pt x="9647" y="192"/>
                      <a:pt x="9456" y="0"/>
                      <a:pt x="9207" y="0"/>
                    </a:cubicBezTo>
                    <a:close/>
                    <a:moveTo>
                      <a:pt x="8231" y="0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68"/>
              <p:cNvSpPr/>
              <p:nvPr/>
            </p:nvSpPr>
            <p:spPr>
              <a:xfrm>
                <a:off x="5871163" y="1822588"/>
                <a:ext cx="45975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1781" extrusionOk="0">
                    <a:moveTo>
                      <a:pt x="422" y="440"/>
                    </a:moveTo>
                    <a:lnTo>
                      <a:pt x="422" y="1780"/>
                    </a:lnTo>
                    <a:lnTo>
                      <a:pt x="1838" y="1780"/>
                    </a:lnTo>
                    <a:lnTo>
                      <a:pt x="1838" y="440"/>
                    </a:lnTo>
                    <a:cubicBezTo>
                      <a:pt x="1838" y="192"/>
                      <a:pt x="1647" y="0"/>
                      <a:pt x="1398" y="0"/>
                    </a:cubicBezTo>
                    <a:lnTo>
                      <a:pt x="1" y="0"/>
                    </a:lnTo>
                    <a:cubicBezTo>
                      <a:pt x="211" y="0"/>
                      <a:pt x="422" y="230"/>
                      <a:pt x="422" y="440"/>
                    </a:cubicBezTo>
                    <a:close/>
                    <a:moveTo>
                      <a:pt x="422" y="440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68"/>
              <p:cNvSpPr/>
              <p:nvPr/>
            </p:nvSpPr>
            <p:spPr>
              <a:xfrm>
                <a:off x="5905613" y="1867088"/>
                <a:ext cx="4597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1742" extrusionOk="0">
                    <a:moveTo>
                      <a:pt x="460" y="0"/>
                    </a:moveTo>
                    <a:lnTo>
                      <a:pt x="1" y="0"/>
                    </a:lnTo>
                    <a:cubicBezTo>
                      <a:pt x="250" y="0"/>
                      <a:pt x="441" y="192"/>
                      <a:pt x="441" y="421"/>
                    </a:cubicBezTo>
                    <a:lnTo>
                      <a:pt x="441" y="1321"/>
                    </a:lnTo>
                    <a:cubicBezTo>
                      <a:pt x="441" y="1551"/>
                      <a:pt x="250" y="1742"/>
                      <a:pt x="1" y="1742"/>
                    </a:cubicBezTo>
                    <a:lnTo>
                      <a:pt x="1417" y="1742"/>
                    </a:lnTo>
                    <a:cubicBezTo>
                      <a:pt x="1647" y="1742"/>
                      <a:pt x="1838" y="1551"/>
                      <a:pt x="1838" y="1321"/>
                    </a:cubicBezTo>
                    <a:lnTo>
                      <a:pt x="1838" y="421"/>
                    </a:lnTo>
                    <a:cubicBezTo>
                      <a:pt x="1838" y="192"/>
                      <a:pt x="1647" y="0"/>
                      <a:pt x="1417" y="0"/>
                    </a:cubicBezTo>
                    <a:close/>
                    <a:moveTo>
                      <a:pt x="46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68"/>
              <p:cNvSpPr/>
              <p:nvPr/>
            </p:nvSpPr>
            <p:spPr>
              <a:xfrm>
                <a:off x="5841988" y="1512988"/>
                <a:ext cx="221075" cy="143575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5743" extrusionOk="0">
                    <a:moveTo>
                      <a:pt x="0" y="5742"/>
                    </a:moveTo>
                    <a:lnTo>
                      <a:pt x="8843" y="5742"/>
                    </a:lnTo>
                    <a:lnTo>
                      <a:pt x="7044" y="2871"/>
                    </a:lnTo>
                    <a:lnTo>
                      <a:pt x="8843" y="0"/>
                    </a:lnTo>
                    <a:lnTo>
                      <a:pt x="0" y="0"/>
                    </a:lnTo>
                    <a:close/>
                    <a:moveTo>
                      <a:pt x="0" y="5742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68"/>
              <p:cNvSpPr/>
              <p:nvPr/>
            </p:nvSpPr>
            <p:spPr>
              <a:xfrm>
                <a:off x="5795563" y="1434513"/>
                <a:ext cx="58400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55" extrusionOk="0">
                    <a:moveTo>
                      <a:pt x="1857" y="2125"/>
                    </a:moveTo>
                    <a:cubicBezTo>
                      <a:pt x="2144" y="1914"/>
                      <a:pt x="2336" y="1589"/>
                      <a:pt x="2336" y="1168"/>
                    </a:cubicBezTo>
                    <a:cubicBezTo>
                      <a:pt x="2336" y="536"/>
                      <a:pt x="1819" y="0"/>
                      <a:pt x="1168" y="0"/>
                    </a:cubicBezTo>
                    <a:cubicBezTo>
                      <a:pt x="536" y="0"/>
                      <a:pt x="0" y="536"/>
                      <a:pt x="0" y="1168"/>
                    </a:cubicBezTo>
                    <a:cubicBezTo>
                      <a:pt x="0" y="1550"/>
                      <a:pt x="192" y="1914"/>
                      <a:pt x="479" y="2125"/>
                    </a:cubicBezTo>
                    <a:cubicBezTo>
                      <a:pt x="670" y="2278"/>
                      <a:pt x="919" y="2354"/>
                      <a:pt x="1168" y="2354"/>
                    </a:cubicBezTo>
                    <a:cubicBezTo>
                      <a:pt x="1436" y="2354"/>
                      <a:pt x="1685" y="2278"/>
                      <a:pt x="1857" y="2125"/>
                    </a:cubicBezTo>
                    <a:close/>
                    <a:moveTo>
                      <a:pt x="1857" y="2125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68"/>
              <p:cNvSpPr/>
              <p:nvPr/>
            </p:nvSpPr>
            <p:spPr>
              <a:xfrm>
                <a:off x="5935763" y="1513463"/>
                <a:ext cx="127300" cy="143100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5724" extrusionOk="0">
                    <a:moveTo>
                      <a:pt x="5092" y="0"/>
                    </a:moveTo>
                    <a:lnTo>
                      <a:pt x="288" y="0"/>
                    </a:lnTo>
                    <a:cubicBezTo>
                      <a:pt x="517" y="766"/>
                      <a:pt x="670" y="1608"/>
                      <a:pt x="670" y="2489"/>
                    </a:cubicBezTo>
                    <a:cubicBezTo>
                      <a:pt x="670" y="3675"/>
                      <a:pt x="422" y="4785"/>
                      <a:pt x="1" y="5723"/>
                    </a:cubicBezTo>
                    <a:lnTo>
                      <a:pt x="5092" y="5723"/>
                    </a:lnTo>
                    <a:lnTo>
                      <a:pt x="3293" y="2852"/>
                    </a:lnTo>
                    <a:close/>
                    <a:moveTo>
                      <a:pt x="5092" y="0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68"/>
              <p:cNvSpPr/>
              <p:nvPr/>
            </p:nvSpPr>
            <p:spPr>
              <a:xfrm>
                <a:off x="5824738" y="1487613"/>
                <a:ext cx="17250" cy="3350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3400" extrusionOk="0">
                    <a:moveTo>
                      <a:pt x="690" y="1"/>
                    </a:moveTo>
                    <a:cubicBezTo>
                      <a:pt x="499" y="154"/>
                      <a:pt x="269" y="230"/>
                      <a:pt x="1" y="230"/>
                    </a:cubicBezTo>
                    <a:lnTo>
                      <a:pt x="1" y="13399"/>
                    </a:lnTo>
                    <a:lnTo>
                      <a:pt x="690" y="13399"/>
                    </a:lnTo>
                    <a:close/>
                    <a:moveTo>
                      <a:pt x="690" y="1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68"/>
              <p:cNvSpPr/>
              <p:nvPr/>
            </p:nvSpPr>
            <p:spPr>
              <a:xfrm>
                <a:off x="5816138" y="1434513"/>
                <a:ext cx="378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55" extrusionOk="0">
                    <a:moveTo>
                      <a:pt x="345" y="2354"/>
                    </a:moveTo>
                    <a:cubicBezTo>
                      <a:pt x="613" y="2354"/>
                      <a:pt x="862" y="2259"/>
                      <a:pt x="1034" y="2125"/>
                    </a:cubicBezTo>
                    <a:cubicBezTo>
                      <a:pt x="1321" y="1914"/>
                      <a:pt x="1513" y="1589"/>
                      <a:pt x="1513" y="1168"/>
                    </a:cubicBezTo>
                    <a:cubicBezTo>
                      <a:pt x="1513" y="536"/>
                      <a:pt x="996" y="0"/>
                      <a:pt x="345" y="0"/>
                    </a:cubicBezTo>
                    <a:cubicBezTo>
                      <a:pt x="230" y="0"/>
                      <a:pt x="115" y="19"/>
                      <a:pt x="0" y="58"/>
                    </a:cubicBezTo>
                    <a:cubicBezTo>
                      <a:pt x="479" y="192"/>
                      <a:pt x="823" y="651"/>
                      <a:pt x="823" y="1168"/>
                    </a:cubicBezTo>
                    <a:cubicBezTo>
                      <a:pt x="823" y="1550"/>
                      <a:pt x="632" y="1914"/>
                      <a:pt x="345" y="2125"/>
                    </a:cubicBezTo>
                    <a:cubicBezTo>
                      <a:pt x="249" y="2201"/>
                      <a:pt x="134" y="2278"/>
                      <a:pt x="0" y="2297"/>
                    </a:cubicBezTo>
                    <a:cubicBezTo>
                      <a:pt x="115" y="2316"/>
                      <a:pt x="230" y="2354"/>
                      <a:pt x="345" y="2354"/>
                    </a:cubicBezTo>
                    <a:close/>
                    <a:moveTo>
                      <a:pt x="345" y="2354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68"/>
              <p:cNvSpPr/>
              <p:nvPr/>
            </p:nvSpPr>
            <p:spPr>
              <a:xfrm>
                <a:off x="5700450" y="1427313"/>
                <a:ext cx="367050" cy="490025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19601" extrusionOk="0">
                    <a:moveTo>
                      <a:pt x="4843" y="575"/>
                    </a:moveTo>
                    <a:cubicBezTo>
                      <a:pt x="5321" y="575"/>
                      <a:pt x="5743" y="977"/>
                      <a:pt x="5743" y="1456"/>
                    </a:cubicBezTo>
                    <a:cubicBezTo>
                      <a:pt x="5743" y="1743"/>
                      <a:pt x="5589" y="2011"/>
                      <a:pt x="5379" y="2183"/>
                    </a:cubicBezTo>
                    <a:cubicBezTo>
                      <a:pt x="5212" y="2291"/>
                      <a:pt x="5026" y="2343"/>
                      <a:pt x="4842" y="2343"/>
                    </a:cubicBezTo>
                    <a:cubicBezTo>
                      <a:pt x="4667" y="2343"/>
                      <a:pt x="4495" y="2296"/>
                      <a:pt x="4345" y="2202"/>
                    </a:cubicBezTo>
                    <a:cubicBezTo>
                      <a:pt x="4096" y="2030"/>
                      <a:pt x="3962" y="1781"/>
                      <a:pt x="3962" y="1456"/>
                    </a:cubicBezTo>
                    <a:cubicBezTo>
                      <a:pt x="3962" y="977"/>
                      <a:pt x="4364" y="575"/>
                      <a:pt x="4843" y="575"/>
                    </a:cubicBezTo>
                    <a:close/>
                    <a:moveTo>
                      <a:pt x="5264" y="2853"/>
                    </a:moveTo>
                    <a:lnTo>
                      <a:pt x="5264" y="15524"/>
                    </a:lnTo>
                    <a:lnTo>
                      <a:pt x="4441" y="15524"/>
                    </a:lnTo>
                    <a:lnTo>
                      <a:pt x="4441" y="2853"/>
                    </a:lnTo>
                    <a:cubicBezTo>
                      <a:pt x="4575" y="2891"/>
                      <a:pt x="4714" y="2910"/>
                      <a:pt x="4853" y="2910"/>
                    </a:cubicBezTo>
                    <a:cubicBezTo>
                      <a:pt x="4991" y="2910"/>
                      <a:pt x="5130" y="2891"/>
                      <a:pt x="5264" y="2853"/>
                    </a:cubicBezTo>
                    <a:close/>
                    <a:moveTo>
                      <a:pt x="8078" y="16098"/>
                    </a:moveTo>
                    <a:cubicBezTo>
                      <a:pt x="8173" y="16098"/>
                      <a:pt x="8250" y="16175"/>
                      <a:pt x="8250" y="16251"/>
                    </a:cubicBezTo>
                    <a:lnTo>
                      <a:pt x="8250" y="17285"/>
                    </a:lnTo>
                    <a:lnTo>
                      <a:pt x="5513" y="17285"/>
                    </a:lnTo>
                    <a:cubicBezTo>
                      <a:pt x="5360" y="17285"/>
                      <a:pt x="5226" y="17400"/>
                      <a:pt x="5226" y="17572"/>
                    </a:cubicBezTo>
                    <a:cubicBezTo>
                      <a:pt x="5226" y="17725"/>
                      <a:pt x="5360" y="17859"/>
                      <a:pt x="5513" y="17859"/>
                    </a:cubicBezTo>
                    <a:lnTo>
                      <a:pt x="9513" y="17859"/>
                    </a:lnTo>
                    <a:cubicBezTo>
                      <a:pt x="9590" y="17859"/>
                      <a:pt x="9666" y="17917"/>
                      <a:pt x="9666" y="17993"/>
                    </a:cubicBezTo>
                    <a:lnTo>
                      <a:pt x="9666" y="18874"/>
                    </a:lnTo>
                    <a:cubicBezTo>
                      <a:pt x="9666" y="18950"/>
                      <a:pt x="9590" y="19027"/>
                      <a:pt x="9513" y="19027"/>
                    </a:cubicBezTo>
                    <a:lnTo>
                      <a:pt x="728" y="19027"/>
                    </a:lnTo>
                    <a:cubicBezTo>
                      <a:pt x="670" y="19027"/>
                      <a:pt x="594" y="18950"/>
                      <a:pt x="594" y="18874"/>
                    </a:cubicBezTo>
                    <a:lnTo>
                      <a:pt x="594" y="17993"/>
                    </a:lnTo>
                    <a:cubicBezTo>
                      <a:pt x="594" y="17917"/>
                      <a:pt x="670" y="17859"/>
                      <a:pt x="728" y="17859"/>
                    </a:cubicBezTo>
                    <a:lnTo>
                      <a:pt x="4154" y="17859"/>
                    </a:lnTo>
                    <a:cubicBezTo>
                      <a:pt x="4326" y="17859"/>
                      <a:pt x="4441" y="17725"/>
                      <a:pt x="4441" y="17572"/>
                    </a:cubicBezTo>
                    <a:cubicBezTo>
                      <a:pt x="4441" y="17400"/>
                      <a:pt x="4326" y="17285"/>
                      <a:pt x="4154" y="17285"/>
                    </a:cubicBezTo>
                    <a:lnTo>
                      <a:pt x="1972" y="17285"/>
                    </a:lnTo>
                    <a:lnTo>
                      <a:pt x="1972" y="16251"/>
                    </a:lnTo>
                    <a:cubicBezTo>
                      <a:pt x="1972" y="16175"/>
                      <a:pt x="2048" y="16098"/>
                      <a:pt x="2125" y="16098"/>
                    </a:cubicBezTo>
                    <a:close/>
                    <a:moveTo>
                      <a:pt x="4824" y="1"/>
                    </a:moveTo>
                    <a:cubicBezTo>
                      <a:pt x="4020" y="1"/>
                      <a:pt x="3369" y="652"/>
                      <a:pt x="3369" y="1456"/>
                    </a:cubicBezTo>
                    <a:cubicBezTo>
                      <a:pt x="3369" y="1896"/>
                      <a:pt x="3561" y="2279"/>
                      <a:pt x="3848" y="2547"/>
                    </a:cubicBezTo>
                    <a:lnTo>
                      <a:pt x="3848" y="15524"/>
                    </a:lnTo>
                    <a:lnTo>
                      <a:pt x="2125" y="15524"/>
                    </a:lnTo>
                    <a:cubicBezTo>
                      <a:pt x="1704" y="15524"/>
                      <a:pt x="1398" y="15869"/>
                      <a:pt x="1398" y="16251"/>
                    </a:cubicBezTo>
                    <a:lnTo>
                      <a:pt x="1398" y="17285"/>
                    </a:lnTo>
                    <a:lnTo>
                      <a:pt x="709" y="17285"/>
                    </a:lnTo>
                    <a:cubicBezTo>
                      <a:pt x="307" y="17285"/>
                      <a:pt x="0" y="17610"/>
                      <a:pt x="0" y="17993"/>
                    </a:cubicBezTo>
                    <a:lnTo>
                      <a:pt x="0" y="18874"/>
                    </a:lnTo>
                    <a:cubicBezTo>
                      <a:pt x="0" y="19295"/>
                      <a:pt x="326" y="19601"/>
                      <a:pt x="709" y="19601"/>
                    </a:cubicBezTo>
                    <a:lnTo>
                      <a:pt x="9513" y="19601"/>
                    </a:lnTo>
                    <a:cubicBezTo>
                      <a:pt x="9915" y="19601"/>
                      <a:pt x="10241" y="19256"/>
                      <a:pt x="10241" y="18874"/>
                    </a:cubicBezTo>
                    <a:lnTo>
                      <a:pt x="10241" y="17993"/>
                    </a:lnTo>
                    <a:cubicBezTo>
                      <a:pt x="10241" y="17591"/>
                      <a:pt x="9896" y="17285"/>
                      <a:pt x="9513" y="17285"/>
                    </a:cubicBezTo>
                    <a:lnTo>
                      <a:pt x="8824" y="17285"/>
                    </a:lnTo>
                    <a:lnTo>
                      <a:pt x="8824" y="16251"/>
                    </a:lnTo>
                    <a:cubicBezTo>
                      <a:pt x="8824" y="15849"/>
                      <a:pt x="8480" y="15524"/>
                      <a:pt x="8097" y="15524"/>
                    </a:cubicBezTo>
                    <a:lnTo>
                      <a:pt x="5838" y="15524"/>
                    </a:lnTo>
                    <a:lnTo>
                      <a:pt x="5838" y="9456"/>
                    </a:lnTo>
                    <a:lnTo>
                      <a:pt x="10183" y="9456"/>
                    </a:lnTo>
                    <a:cubicBezTo>
                      <a:pt x="10355" y="9456"/>
                      <a:pt x="10470" y="9342"/>
                      <a:pt x="10470" y="9169"/>
                    </a:cubicBezTo>
                    <a:cubicBezTo>
                      <a:pt x="10470" y="8997"/>
                      <a:pt x="10355" y="8882"/>
                      <a:pt x="10183" y="8882"/>
                    </a:cubicBezTo>
                    <a:lnTo>
                      <a:pt x="5838" y="8882"/>
                    </a:lnTo>
                    <a:lnTo>
                      <a:pt x="5838" y="3733"/>
                    </a:lnTo>
                    <a:lnTo>
                      <a:pt x="13839" y="3733"/>
                    </a:lnTo>
                    <a:lnTo>
                      <a:pt x="12308" y="6145"/>
                    </a:lnTo>
                    <a:cubicBezTo>
                      <a:pt x="12269" y="6241"/>
                      <a:pt x="12269" y="6375"/>
                      <a:pt x="12308" y="6471"/>
                    </a:cubicBezTo>
                    <a:lnTo>
                      <a:pt x="13839" y="8882"/>
                    </a:lnTo>
                    <a:lnTo>
                      <a:pt x="11542" y="8882"/>
                    </a:lnTo>
                    <a:cubicBezTo>
                      <a:pt x="11389" y="8882"/>
                      <a:pt x="11255" y="8997"/>
                      <a:pt x="11255" y="9169"/>
                    </a:cubicBezTo>
                    <a:cubicBezTo>
                      <a:pt x="11255" y="9322"/>
                      <a:pt x="11389" y="9456"/>
                      <a:pt x="11542" y="9456"/>
                    </a:cubicBezTo>
                    <a:lnTo>
                      <a:pt x="14375" y="9456"/>
                    </a:lnTo>
                    <a:cubicBezTo>
                      <a:pt x="14471" y="9456"/>
                      <a:pt x="14566" y="9399"/>
                      <a:pt x="14643" y="9303"/>
                    </a:cubicBezTo>
                    <a:cubicBezTo>
                      <a:pt x="14681" y="9208"/>
                      <a:pt x="14681" y="9093"/>
                      <a:pt x="14643" y="9016"/>
                    </a:cubicBezTo>
                    <a:lnTo>
                      <a:pt x="12920" y="6317"/>
                    </a:lnTo>
                    <a:lnTo>
                      <a:pt x="14605" y="3619"/>
                    </a:lnTo>
                    <a:cubicBezTo>
                      <a:pt x="14662" y="3523"/>
                      <a:pt x="14662" y="3427"/>
                      <a:pt x="14605" y="3331"/>
                    </a:cubicBezTo>
                    <a:cubicBezTo>
                      <a:pt x="14566" y="3236"/>
                      <a:pt x="14471" y="3178"/>
                      <a:pt x="14356" y="3178"/>
                    </a:cubicBezTo>
                    <a:lnTo>
                      <a:pt x="5800" y="3178"/>
                    </a:lnTo>
                    <a:lnTo>
                      <a:pt x="5800" y="2547"/>
                    </a:lnTo>
                    <a:cubicBezTo>
                      <a:pt x="6087" y="2279"/>
                      <a:pt x="6278" y="1896"/>
                      <a:pt x="6278" y="1456"/>
                    </a:cubicBezTo>
                    <a:cubicBezTo>
                      <a:pt x="6278" y="652"/>
                      <a:pt x="5647" y="1"/>
                      <a:pt x="48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95F66F-E86C-8D43-9B3B-E793F0963D84}"/>
              </a:ext>
            </a:extLst>
          </p:cNvPr>
          <p:cNvSpPr/>
          <p:nvPr/>
        </p:nvSpPr>
        <p:spPr>
          <a:xfrm>
            <a:off x="720000" y="3541562"/>
            <a:ext cx="2025788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" name="Google Shape;4569;p68">
            <a:extLst>
              <a:ext uri="{FF2B5EF4-FFF2-40B4-BE49-F238E27FC236}">
                <a16:creationId xmlns:a16="http://schemas.microsoft.com/office/drawing/2014/main" id="{E9C58FCC-E780-A10C-8987-2F63A983A081}"/>
              </a:ext>
            </a:extLst>
          </p:cNvPr>
          <p:cNvSpPr txBox="1">
            <a:spLocks/>
          </p:cNvSpPr>
          <p:nvPr/>
        </p:nvSpPr>
        <p:spPr>
          <a:xfrm>
            <a:off x="853352" y="3568069"/>
            <a:ext cx="1785376" cy="35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Varela Round"/>
              <a:buNone/>
            </a:pPr>
            <a:r>
              <a:rPr lang="en-IN"/>
              <a:t>PREPROCESSING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2F045-C94A-EF9E-D2AE-F1772AE4028E}"/>
              </a:ext>
            </a:extLst>
          </p:cNvPr>
          <p:cNvSpPr/>
          <p:nvPr/>
        </p:nvSpPr>
        <p:spPr>
          <a:xfrm>
            <a:off x="2648694" y="1897950"/>
            <a:ext cx="2204157" cy="285200"/>
          </a:xfrm>
          <a:prstGeom prst="rect">
            <a:avLst/>
          </a:prstGeom>
          <a:solidFill>
            <a:srgbClr val="ACE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5" name="Google Shape;4573;p68">
            <a:extLst>
              <a:ext uri="{FF2B5EF4-FFF2-40B4-BE49-F238E27FC236}">
                <a16:creationId xmlns:a16="http://schemas.microsoft.com/office/drawing/2014/main" id="{810268E3-901A-8E52-DEE5-63F4593493F5}"/>
              </a:ext>
            </a:extLst>
          </p:cNvPr>
          <p:cNvSpPr txBox="1">
            <a:spLocks/>
          </p:cNvSpPr>
          <p:nvPr/>
        </p:nvSpPr>
        <p:spPr>
          <a:xfrm>
            <a:off x="2819148" y="1938509"/>
            <a:ext cx="197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lnSpc>
                <a:spcPct val="100000"/>
              </a:lnSpc>
              <a:buFont typeface="Varela Round"/>
              <a:buNone/>
            </a:pPr>
            <a:r>
              <a:rPr lang="en-IN"/>
              <a:t>TRAINING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78BBB-2C3F-F7AF-87D4-EC162D48828A}"/>
              </a:ext>
            </a:extLst>
          </p:cNvPr>
          <p:cNvSpPr/>
          <p:nvPr/>
        </p:nvSpPr>
        <p:spPr>
          <a:xfrm>
            <a:off x="6314547" y="1895643"/>
            <a:ext cx="2189373" cy="570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Google Shape;4571;p68">
            <a:extLst>
              <a:ext uri="{FF2B5EF4-FFF2-40B4-BE49-F238E27FC236}">
                <a16:creationId xmlns:a16="http://schemas.microsoft.com/office/drawing/2014/main" id="{3517E586-4CBC-0D78-7DA6-C2A8E65567FD}"/>
              </a:ext>
            </a:extLst>
          </p:cNvPr>
          <p:cNvSpPr txBox="1">
            <a:spLocks/>
          </p:cNvSpPr>
          <p:nvPr/>
        </p:nvSpPr>
        <p:spPr>
          <a:xfrm>
            <a:off x="6401587" y="1920240"/>
            <a:ext cx="20174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lnSpc>
                <a:spcPct val="100000"/>
              </a:lnSpc>
              <a:buFont typeface="Varela Round"/>
              <a:buNone/>
            </a:pPr>
            <a:r>
              <a:rPr lang="en-IN" dirty="0"/>
              <a:t>DETECTION/</a:t>
            </a:r>
          </a:p>
          <a:p>
            <a:pPr marL="0" indent="0" algn="ctr">
              <a:lnSpc>
                <a:spcPct val="100000"/>
              </a:lnSpc>
              <a:buFont typeface="Varela Round"/>
              <a:buNone/>
            </a:pPr>
            <a:r>
              <a:rPr lang="en-IN" dirty="0"/>
              <a:t>RECOGNITION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A2152-8F35-1A6D-38C2-3EB4B34F69D7}"/>
              </a:ext>
            </a:extLst>
          </p:cNvPr>
          <p:cNvSpPr/>
          <p:nvPr/>
        </p:nvSpPr>
        <p:spPr>
          <a:xfrm>
            <a:off x="6299451" y="3548703"/>
            <a:ext cx="2189373" cy="570399"/>
          </a:xfrm>
          <a:prstGeom prst="rect">
            <a:avLst/>
          </a:prstGeom>
          <a:solidFill>
            <a:srgbClr val="6DC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9" name="Google Shape;4575;p68">
            <a:extLst>
              <a:ext uri="{FF2B5EF4-FFF2-40B4-BE49-F238E27FC236}">
                <a16:creationId xmlns:a16="http://schemas.microsoft.com/office/drawing/2014/main" id="{FD755C74-B029-F186-9946-FB747081999D}"/>
              </a:ext>
            </a:extLst>
          </p:cNvPr>
          <p:cNvSpPr txBox="1">
            <a:spLocks/>
          </p:cNvSpPr>
          <p:nvPr/>
        </p:nvSpPr>
        <p:spPr>
          <a:xfrm>
            <a:off x="6397387" y="3595020"/>
            <a:ext cx="1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lnSpc>
                <a:spcPct val="100000"/>
              </a:lnSpc>
              <a:buFont typeface="Varela Round"/>
              <a:buNone/>
            </a:pPr>
            <a:r>
              <a:rPr lang="en-IN" dirty="0"/>
              <a:t> ADDING ALERTS</a:t>
            </a:r>
          </a:p>
          <a:p>
            <a:pPr marL="0" indent="0" algn="ctr">
              <a:lnSpc>
                <a:spcPct val="100000"/>
              </a:lnSpc>
              <a:buFont typeface="Varela Round"/>
              <a:buNone/>
            </a:pPr>
            <a:r>
              <a:rPr lang="en-IN" dirty="0"/>
              <a:t>/COUNTING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Google Shape;5242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graphicFrame>
        <p:nvGraphicFramePr>
          <p:cNvPr id="5243" name="Google Shape;5243;p82"/>
          <p:cNvGraphicFramePr/>
          <p:nvPr>
            <p:extLst>
              <p:ext uri="{D42A27DB-BD31-4B8C-83A1-F6EECF244321}">
                <p14:modId xmlns:p14="http://schemas.microsoft.com/office/powerpoint/2010/main" val="2053662330"/>
              </p:ext>
            </p:extLst>
          </p:nvPr>
        </p:nvGraphicFramePr>
        <p:xfrm>
          <a:off x="720000" y="1169126"/>
          <a:ext cx="7568383" cy="629070"/>
        </p:xfrm>
        <a:graphic>
          <a:graphicData uri="http://schemas.openxmlformats.org/drawingml/2006/table">
            <a:tbl>
              <a:tblPr>
                <a:noFill/>
                <a:tableStyleId>{590CB26B-5615-4470-A184-61C28365326A}</a:tableStyleId>
              </a:tblPr>
              <a:tblGrid>
                <a:gridCol w="282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b="1" dirty="0">
                          <a:solidFill>
                            <a:schemeClr val="lt2"/>
                          </a:solidFill>
                          <a:latin typeface="Gaegu"/>
                          <a:ea typeface="Gaegu"/>
                          <a:cs typeface="Gaegu"/>
                          <a:sym typeface="Gaegu"/>
                        </a:rPr>
                        <a:t>PROJECT1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dirty="0">
                        <a:solidFill>
                          <a:schemeClr val="lt2"/>
                        </a:solidFill>
                        <a:latin typeface="Gaegu"/>
                        <a:ea typeface="Gaegu"/>
                        <a:cs typeface="Gaegu"/>
                        <a:sym typeface="Gaegu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600" b="1" dirty="0">
                          <a:solidFill>
                            <a:schemeClr val="lt2"/>
                          </a:solidFill>
                          <a:latin typeface="Gaegu"/>
                          <a:ea typeface="Gaegu"/>
                          <a:cs typeface="Gaegu"/>
                          <a:sym typeface="Gaegu"/>
                        </a:rPr>
                        <a:t>PROJECT2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44" name="Google Shape;5244;p82"/>
          <p:cNvSpPr/>
          <p:nvPr/>
        </p:nvSpPr>
        <p:spPr>
          <a:xfrm>
            <a:off x="720000" y="2426463"/>
            <a:ext cx="373746" cy="44377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F9B73-5692-6495-E7BD-A4E222A6E778}"/>
              </a:ext>
            </a:extLst>
          </p:cNvPr>
          <p:cNvSpPr/>
          <p:nvPr/>
        </p:nvSpPr>
        <p:spPr>
          <a:xfrm>
            <a:off x="1107215" y="1903857"/>
            <a:ext cx="2393631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5" name="Google Shape;5242;p82">
            <a:extLst>
              <a:ext uri="{FF2B5EF4-FFF2-40B4-BE49-F238E27FC236}">
                <a16:creationId xmlns:a16="http://schemas.microsoft.com/office/drawing/2014/main" id="{8C53F0D0-4A0A-06A2-D2A7-AD110A09C509}"/>
              </a:ext>
            </a:extLst>
          </p:cNvPr>
          <p:cNvSpPr txBox="1">
            <a:spLocks/>
          </p:cNvSpPr>
          <p:nvPr/>
        </p:nvSpPr>
        <p:spPr>
          <a:xfrm>
            <a:off x="1107215" y="1913640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WEBCAM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29CB6-E1D8-8648-2CA8-0B39CCB06C29}"/>
              </a:ext>
            </a:extLst>
          </p:cNvPr>
          <p:cNvSpPr/>
          <p:nvPr/>
        </p:nvSpPr>
        <p:spPr>
          <a:xfrm>
            <a:off x="2171384" y="2192429"/>
            <a:ext cx="2400616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" name="Google Shape;5242;p82">
            <a:extLst>
              <a:ext uri="{FF2B5EF4-FFF2-40B4-BE49-F238E27FC236}">
                <a16:creationId xmlns:a16="http://schemas.microsoft.com/office/drawing/2014/main" id="{511637DA-172B-92B7-117D-38C72D3B6560}"/>
              </a:ext>
            </a:extLst>
          </p:cNvPr>
          <p:cNvSpPr txBox="1">
            <a:spLocks/>
          </p:cNvSpPr>
          <p:nvPr/>
        </p:nvSpPr>
        <p:spPr>
          <a:xfrm>
            <a:off x="2171383" y="2213067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DATA COLLEC.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8A16-5AE1-4EFF-7A52-BD2BF03A8A76}"/>
              </a:ext>
            </a:extLst>
          </p:cNvPr>
          <p:cNvSpPr/>
          <p:nvPr/>
        </p:nvSpPr>
        <p:spPr>
          <a:xfrm>
            <a:off x="1107214" y="2585033"/>
            <a:ext cx="2393631" cy="285200"/>
          </a:xfrm>
          <a:prstGeom prst="rect">
            <a:avLst/>
          </a:prstGeom>
          <a:solidFill>
            <a:srgbClr val="ACE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BEBEF-097C-947F-01AB-2DF36D9CFEC9}"/>
              </a:ext>
            </a:extLst>
          </p:cNvPr>
          <p:cNvSpPr/>
          <p:nvPr/>
        </p:nvSpPr>
        <p:spPr>
          <a:xfrm>
            <a:off x="2151790" y="2883295"/>
            <a:ext cx="2400616" cy="285200"/>
          </a:xfrm>
          <a:prstGeom prst="rect">
            <a:avLst/>
          </a:prstGeom>
          <a:solidFill>
            <a:srgbClr val="ACE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A2F14-3184-49CD-6DC1-4365ED136BB4}"/>
              </a:ext>
            </a:extLst>
          </p:cNvPr>
          <p:cNvSpPr/>
          <p:nvPr/>
        </p:nvSpPr>
        <p:spPr>
          <a:xfrm>
            <a:off x="1107214" y="3264466"/>
            <a:ext cx="2393631" cy="28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50569-6C40-1F7D-B052-9B118B99F1E7}"/>
              </a:ext>
            </a:extLst>
          </p:cNvPr>
          <p:cNvSpPr/>
          <p:nvPr/>
        </p:nvSpPr>
        <p:spPr>
          <a:xfrm>
            <a:off x="2151790" y="3567630"/>
            <a:ext cx="2400616" cy="28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0ED72-8E41-F897-C0C7-2D74D08DD0B8}"/>
              </a:ext>
            </a:extLst>
          </p:cNvPr>
          <p:cNvSpPr/>
          <p:nvPr/>
        </p:nvSpPr>
        <p:spPr>
          <a:xfrm>
            <a:off x="1093746" y="3937919"/>
            <a:ext cx="2189373" cy="285201"/>
          </a:xfrm>
          <a:prstGeom prst="rect">
            <a:avLst/>
          </a:prstGeom>
          <a:solidFill>
            <a:srgbClr val="6DC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FC6CC-A21F-D3C8-F666-1EB74AA988AE}"/>
              </a:ext>
            </a:extLst>
          </p:cNvPr>
          <p:cNvSpPr/>
          <p:nvPr/>
        </p:nvSpPr>
        <p:spPr>
          <a:xfrm>
            <a:off x="2151790" y="4236835"/>
            <a:ext cx="2400616" cy="285201"/>
          </a:xfrm>
          <a:prstGeom prst="rect">
            <a:avLst/>
          </a:prstGeom>
          <a:solidFill>
            <a:srgbClr val="6DC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Google Shape;5242;p82">
            <a:extLst>
              <a:ext uri="{FF2B5EF4-FFF2-40B4-BE49-F238E27FC236}">
                <a16:creationId xmlns:a16="http://schemas.microsoft.com/office/drawing/2014/main" id="{63E8BDC9-1289-1676-E7FA-F1CE0E55FD4F}"/>
              </a:ext>
            </a:extLst>
          </p:cNvPr>
          <p:cNvSpPr txBox="1">
            <a:spLocks/>
          </p:cNvSpPr>
          <p:nvPr/>
        </p:nvSpPr>
        <p:spPr>
          <a:xfrm>
            <a:off x="2089426" y="2894177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ENCODING GENERAT.</a:t>
            </a:r>
          </a:p>
        </p:txBody>
      </p:sp>
      <p:sp>
        <p:nvSpPr>
          <p:cNvPr id="15" name="Google Shape;5242;p82">
            <a:extLst>
              <a:ext uri="{FF2B5EF4-FFF2-40B4-BE49-F238E27FC236}">
                <a16:creationId xmlns:a16="http://schemas.microsoft.com/office/drawing/2014/main" id="{1B392177-8D91-70CB-0FDC-82314C66C11B}"/>
              </a:ext>
            </a:extLst>
          </p:cNvPr>
          <p:cNvSpPr txBox="1">
            <a:spLocks/>
          </p:cNvSpPr>
          <p:nvPr/>
        </p:nvSpPr>
        <p:spPr>
          <a:xfrm>
            <a:off x="1046412" y="2573450"/>
            <a:ext cx="2515234" cy="26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MODEL IMPORT</a:t>
            </a:r>
          </a:p>
        </p:txBody>
      </p:sp>
      <p:sp>
        <p:nvSpPr>
          <p:cNvPr id="16" name="Google Shape;5242;p82">
            <a:extLst>
              <a:ext uri="{FF2B5EF4-FFF2-40B4-BE49-F238E27FC236}">
                <a16:creationId xmlns:a16="http://schemas.microsoft.com/office/drawing/2014/main" id="{9A8D46C2-A51C-6C00-8868-0BBCE4EA0E5B}"/>
              </a:ext>
            </a:extLst>
          </p:cNvPr>
          <p:cNvSpPr txBox="1">
            <a:spLocks/>
          </p:cNvSpPr>
          <p:nvPr/>
        </p:nvSpPr>
        <p:spPr>
          <a:xfrm>
            <a:off x="1067620" y="3278181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MULTIPLE FACE DET.</a:t>
            </a:r>
          </a:p>
        </p:txBody>
      </p:sp>
      <p:sp>
        <p:nvSpPr>
          <p:cNvPr id="17" name="Google Shape;5242;p82">
            <a:extLst>
              <a:ext uri="{FF2B5EF4-FFF2-40B4-BE49-F238E27FC236}">
                <a16:creationId xmlns:a16="http://schemas.microsoft.com/office/drawing/2014/main" id="{FBBC7C34-96E1-9215-6F24-8A5650225EBE}"/>
              </a:ext>
            </a:extLst>
          </p:cNvPr>
          <p:cNvSpPr txBox="1">
            <a:spLocks/>
          </p:cNvSpPr>
          <p:nvPr/>
        </p:nvSpPr>
        <p:spPr>
          <a:xfrm>
            <a:off x="2050236" y="3585043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FACE RECOGN.</a:t>
            </a:r>
          </a:p>
        </p:txBody>
      </p:sp>
      <p:sp>
        <p:nvSpPr>
          <p:cNvPr id="18" name="Google Shape;5242;p82">
            <a:extLst>
              <a:ext uri="{FF2B5EF4-FFF2-40B4-BE49-F238E27FC236}">
                <a16:creationId xmlns:a16="http://schemas.microsoft.com/office/drawing/2014/main" id="{91044DBE-5C68-85BB-5704-C670D7C43712}"/>
              </a:ext>
            </a:extLst>
          </p:cNvPr>
          <p:cNvSpPr txBox="1">
            <a:spLocks/>
          </p:cNvSpPr>
          <p:nvPr/>
        </p:nvSpPr>
        <p:spPr>
          <a:xfrm>
            <a:off x="929773" y="3966982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ALERT CREATION</a:t>
            </a:r>
          </a:p>
        </p:txBody>
      </p:sp>
      <p:sp>
        <p:nvSpPr>
          <p:cNvPr id="19" name="Google Shape;5242;p82">
            <a:extLst>
              <a:ext uri="{FF2B5EF4-FFF2-40B4-BE49-F238E27FC236}">
                <a16:creationId xmlns:a16="http://schemas.microsoft.com/office/drawing/2014/main" id="{37E1529C-0F57-65F1-C2A4-213AF73AA723}"/>
              </a:ext>
            </a:extLst>
          </p:cNvPr>
          <p:cNvSpPr txBox="1">
            <a:spLocks/>
          </p:cNvSpPr>
          <p:nvPr/>
        </p:nvSpPr>
        <p:spPr>
          <a:xfrm>
            <a:off x="2002021" y="4265244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ADDING DELAY</a:t>
            </a:r>
          </a:p>
        </p:txBody>
      </p:sp>
      <p:sp>
        <p:nvSpPr>
          <p:cNvPr id="20" name="Google Shape;5244;p82">
            <a:extLst>
              <a:ext uri="{FF2B5EF4-FFF2-40B4-BE49-F238E27FC236}">
                <a16:creationId xmlns:a16="http://schemas.microsoft.com/office/drawing/2014/main" id="{7673D94D-88F6-09F4-D2E9-A7FD869CFBAB}"/>
              </a:ext>
            </a:extLst>
          </p:cNvPr>
          <p:cNvSpPr/>
          <p:nvPr/>
        </p:nvSpPr>
        <p:spPr>
          <a:xfrm>
            <a:off x="4392822" y="2448243"/>
            <a:ext cx="373746" cy="44377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CE15D-0A2E-2F60-1947-B8009FDFD79E}"/>
              </a:ext>
            </a:extLst>
          </p:cNvPr>
          <p:cNvSpPr/>
          <p:nvPr/>
        </p:nvSpPr>
        <p:spPr>
          <a:xfrm>
            <a:off x="4820321" y="1903857"/>
            <a:ext cx="2393631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2" name="Google Shape;5242;p82">
            <a:extLst>
              <a:ext uri="{FF2B5EF4-FFF2-40B4-BE49-F238E27FC236}">
                <a16:creationId xmlns:a16="http://schemas.microsoft.com/office/drawing/2014/main" id="{86E31C09-CC5C-06B2-AEEC-9E3DA507539B}"/>
              </a:ext>
            </a:extLst>
          </p:cNvPr>
          <p:cNvSpPr txBox="1">
            <a:spLocks/>
          </p:cNvSpPr>
          <p:nvPr/>
        </p:nvSpPr>
        <p:spPr>
          <a:xfrm>
            <a:off x="4820321" y="1913640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WEBCAM SETUP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0FE5F-A0D2-C9F2-EDB3-0683A290BA08}"/>
              </a:ext>
            </a:extLst>
          </p:cNvPr>
          <p:cNvSpPr/>
          <p:nvPr/>
        </p:nvSpPr>
        <p:spPr>
          <a:xfrm>
            <a:off x="5884490" y="2192429"/>
            <a:ext cx="2400616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4" name="Google Shape;5242;p82">
            <a:extLst>
              <a:ext uri="{FF2B5EF4-FFF2-40B4-BE49-F238E27FC236}">
                <a16:creationId xmlns:a16="http://schemas.microsoft.com/office/drawing/2014/main" id="{C791AC3D-2E66-F130-1022-A1B09097C15E}"/>
              </a:ext>
            </a:extLst>
          </p:cNvPr>
          <p:cNvSpPr txBox="1">
            <a:spLocks/>
          </p:cNvSpPr>
          <p:nvPr/>
        </p:nvSpPr>
        <p:spPr>
          <a:xfrm>
            <a:off x="5884489" y="2213067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DATA COLLEC.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2A069-7943-408C-0E1F-2351F011C9D7}"/>
              </a:ext>
            </a:extLst>
          </p:cNvPr>
          <p:cNvSpPr/>
          <p:nvPr/>
        </p:nvSpPr>
        <p:spPr>
          <a:xfrm>
            <a:off x="4820320" y="2800562"/>
            <a:ext cx="2393631" cy="285200"/>
          </a:xfrm>
          <a:prstGeom prst="rect">
            <a:avLst/>
          </a:prstGeom>
          <a:solidFill>
            <a:srgbClr val="ACE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158647-12FF-BF6D-B57C-B5FA2E0BA9AC}"/>
              </a:ext>
            </a:extLst>
          </p:cNvPr>
          <p:cNvSpPr/>
          <p:nvPr/>
        </p:nvSpPr>
        <p:spPr>
          <a:xfrm>
            <a:off x="5864896" y="3098824"/>
            <a:ext cx="2400616" cy="285200"/>
          </a:xfrm>
          <a:prstGeom prst="rect">
            <a:avLst/>
          </a:prstGeom>
          <a:solidFill>
            <a:srgbClr val="ACE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BED929-5682-3419-B4E7-8BBFFE33C808}"/>
              </a:ext>
            </a:extLst>
          </p:cNvPr>
          <p:cNvSpPr/>
          <p:nvPr/>
        </p:nvSpPr>
        <p:spPr>
          <a:xfrm>
            <a:off x="4820320" y="3479995"/>
            <a:ext cx="2393631" cy="28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71C1C7-E52E-33BB-458D-0F19B4B7F1CC}"/>
              </a:ext>
            </a:extLst>
          </p:cNvPr>
          <p:cNvSpPr/>
          <p:nvPr/>
        </p:nvSpPr>
        <p:spPr>
          <a:xfrm>
            <a:off x="5864896" y="3783159"/>
            <a:ext cx="2400616" cy="28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67843F-B801-5152-4091-A8F3C352CF11}"/>
              </a:ext>
            </a:extLst>
          </p:cNvPr>
          <p:cNvSpPr/>
          <p:nvPr/>
        </p:nvSpPr>
        <p:spPr>
          <a:xfrm>
            <a:off x="4806852" y="4153448"/>
            <a:ext cx="2189373" cy="285201"/>
          </a:xfrm>
          <a:prstGeom prst="rect">
            <a:avLst/>
          </a:prstGeom>
          <a:solidFill>
            <a:srgbClr val="6DC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6FA691-794D-A170-BEAE-81E4D0DC353D}"/>
              </a:ext>
            </a:extLst>
          </p:cNvPr>
          <p:cNvSpPr/>
          <p:nvPr/>
        </p:nvSpPr>
        <p:spPr>
          <a:xfrm>
            <a:off x="5864896" y="4452364"/>
            <a:ext cx="2400616" cy="285201"/>
          </a:xfrm>
          <a:prstGeom prst="rect">
            <a:avLst/>
          </a:prstGeom>
          <a:solidFill>
            <a:srgbClr val="6DC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Google Shape;5242;p82">
            <a:extLst>
              <a:ext uri="{FF2B5EF4-FFF2-40B4-BE49-F238E27FC236}">
                <a16:creationId xmlns:a16="http://schemas.microsoft.com/office/drawing/2014/main" id="{246D9F7F-840F-03FB-7C93-7972E6581DCF}"/>
              </a:ext>
            </a:extLst>
          </p:cNvPr>
          <p:cNvSpPr txBox="1">
            <a:spLocks/>
          </p:cNvSpPr>
          <p:nvPr/>
        </p:nvSpPr>
        <p:spPr>
          <a:xfrm>
            <a:off x="5802532" y="3109706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ENCODING GENERAT.</a:t>
            </a:r>
          </a:p>
        </p:txBody>
      </p:sp>
      <p:sp>
        <p:nvSpPr>
          <p:cNvPr id="32" name="Google Shape;5242;p82">
            <a:extLst>
              <a:ext uri="{FF2B5EF4-FFF2-40B4-BE49-F238E27FC236}">
                <a16:creationId xmlns:a16="http://schemas.microsoft.com/office/drawing/2014/main" id="{F71E6CD5-CEC0-5ED3-D600-6E7CF56C59AE}"/>
              </a:ext>
            </a:extLst>
          </p:cNvPr>
          <p:cNvSpPr txBox="1">
            <a:spLocks/>
          </p:cNvSpPr>
          <p:nvPr/>
        </p:nvSpPr>
        <p:spPr>
          <a:xfrm>
            <a:off x="4759518" y="2788979"/>
            <a:ext cx="2515234" cy="26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MODEL IMPORT</a:t>
            </a:r>
          </a:p>
        </p:txBody>
      </p:sp>
      <p:sp>
        <p:nvSpPr>
          <p:cNvPr id="33" name="Google Shape;5242;p82">
            <a:extLst>
              <a:ext uri="{FF2B5EF4-FFF2-40B4-BE49-F238E27FC236}">
                <a16:creationId xmlns:a16="http://schemas.microsoft.com/office/drawing/2014/main" id="{A227117C-1928-9AC9-DB49-0C143EEB8A6B}"/>
              </a:ext>
            </a:extLst>
          </p:cNvPr>
          <p:cNvSpPr txBox="1">
            <a:spLocks/>
          </p:cNvSpPr>
          <p:nvPr/>
        </p:nvSpPr>
        <p:spPr>
          <a:xfrm>
            <a:off x="4780726" y="3493710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BOUNDARY CREATION</a:t>
            </a:r>
          </a:p>
        </p:txBody>
      </p:sp>
      <p:sp>
        <p:nvSpPr>
          <p:cNvPr id="34" name="Google Shape;5242;p82">
            <a:extLst>
              <a:ext uri="{FF2B5EF4-FFF2-40B4-BE49-F238E27FC236}">
                <a16:creationId xmlns:a16="http://schemas.microsoft.com/office/drawing/2014/main" id="{3B18ED9E-7946-6430-3B7A-CD6909A6AFD0}"/>
              </a:ext>
            </a:extLst>
          </p:cNvPr>
          <p:cNvSpPr txBox="1">
            <a:spLocks/>
          </p:cNvSpPr>
          <p:nvPr/>
        </p:nvSpPr>
        <p:spPr>
          <a:xfrm>
            <a:off x="5763342" y="3800572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EYE TRACKING</a:t>
            </a:r>
          </a:p>
        </p:txBody>
      </p:sp>
      <p:sp>
        <p:nvSpPr>
          <p:cNvPr id="35" name="Google Shape;5242;p82">
            <a:extLst>
              <a:ext uri="{FF2B5EF4-FFF2-40B4-BE49-F238E27FC236}">
                <a16:creationId xmlns:a16="http://schemas.microsoft.com/office/drawing/2014/main" id="{B9EF389B-5ACE-7138-E2EF-198692FF6D37}"/>
              </a:ext>
            </a:extLst>
          </p:cNvPr>
          <p:cNvSpPr txBox="1">
            <a:spLocks/>
          </p:cNvSpPr>
          <p:nvPr/>
        </p:nvSpPr>
        <p:spPr>
          <a:xfrm>
            <a:off x="4653960" y="4165622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ALERT CREATION</a:t>
            </a:r>
          </a:p>
        </p:txBody>
      </p:sp>
      <p:sp>
        <p:nvSpPr>
          <p:cNvPr id="36" name="Google Shape;5242;p82">
            <a:extLst>
              <a:ext uri="{FF2B5EF4-FFF2-40B4-BE49-F238E27FC236}">
                <a16:creationId xmlns:a16="http://schemas.microsoft.com/office/drawing/2014/main" id="{443357B6-D57D-6629-A5A8-038FB1788E44}"/>
              </a:ext>
            </a:extLst>
          </p:cNvPr>
          <p:cNvSpPr txBox="1">
            <a:spLocks/>
          </p:cNvSpPr>
          <p:nvPr/>
        </p:nvSpPr>
        <p:spPr>
          <a:xfrm>
            <a:off x="5802532" y="4480773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COUNT LINE CROSSES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549C7B-6E29-A9C3-D9FB-9D1E25BC7AF2}"/>
              </a:ext>
            </a:extLst>
          </p:cNvPr>
          <p:cNvSpPr/>
          <p:nvPr/>
        </p:nvSpPr>
        <p:spPr>
          <a:xfrm>
            <a:off x="4806852" y="2482014"/>
            <a:ext cx="2400616" cy="285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Google Shape;5242;p82">
            <a:extLst>
              <a:ext uri="{FF2B5EF4-FFF2-40B4-BE49-F238E27FC236}">
                <a16:creationId xmlns:a16="http://schemas.microsoft.com/office/drawing/2014/main" id="{5DB43F88-C8B8-9B06-CB10-1D35E71DF44D}"/>
              </a:ext>
            </a:extLst>
          </p:cNvPr>
          <p:cNvSpPr txBox="1">
            <a:spLocks/>
          </p:cNvSpPr>
          <p:nvPr/>
        </p:nvSpPr>
        <p:spPr>
          <a:xfrm>
            <a:off x="4806851" y="2502652"/>
            <a:ext cx="2502170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accent2">
                    <a:lumMod val="25000"/>
                  </a:schemeClr>
                </a:solidFill>
              </a:rPr>
              <a:t>EYE CROPPING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My Work Progress and Future Work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4B41A4-57FE-5BA1-2C98-C55CC891AA4C}"/>
              </a:ext>
            </a:extLst>
          </p:cNvPr>
          <p:cNvSpPr/>
          <p:nvPr/>
        </p:nvSpPr>
        <p:spPr>
          <a:xfrm>
            <a:off x="626781" y="1007785"/>
            <a:ext cx="3986587" cy="4789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83B9B0-89D2-6BD0-C7E8-FB38C2F128D8}"/>
              </a:ext>
            </a:extLst>
          </p:cNvPr>
          <p:cNvSpPr/>
          <p:nvPr/>
        </p:nvSpPr>
        <p:spPr>
          <a:xfrm>
            <a:off x="626782" y="1045981"/>
            <a:ext cx="472439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cs typeface="Arial" pitchFamily="34" charset="0"/>
              </a:rPr>
              <a:t>My work Progress: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F615B9-5124-7AE6-5715-BB1DA81E1B29}"/>
              </a:ext>
            </a:extLst>
          </p:cNvPr>
          <p:cNvSpPr/>
          <p:nvPr/>
        </p:nvSpPr>
        <p:spPr>
          <a:xfrm>
            <a:off x="628697" y="2935743"/>
            <a:ext cx="3986587" cy="4789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0B367-87C3-2FA1-2294-1F9A5A7BDD46}"/>
              </a:ext>
            </a:extLst>
          </p:cNvPr>
          <p:cNvSpPr/>
          <p:nvPr/>
        </p:nvSpPr>
        <p:spPr>
          <a:xfrm>
            <a:off x="637474" y="2940052"/>
            <a:ext cx="472439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cs typeface="Arial" pitchFamily="34" charset="0"/>
              </a:rPr>
              <a:t>My future Work: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7249-1253-AA17-EAAF-324A277641AA}"/>
              </a:ext>
            </a:extLst>
          </p:cNvPr>
          <p:cNvSpPr txBox="1"/>
          <p:nvPr/>
        </p:nvSpPr>
        <p:spPr>
          <a:xfrm>
            <a:off x="637474" y="1099028"/>
            <a:ext cx="6416300" cy="210679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chemeClr val="accent2">
                  <a:lumMod val="25000"/>
                </a:schemeClr>
              </a:solidFill>
              <a:latin typeface="Söhne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latin typeface="Söhne"/>
                <a:cs typeface="Arial" pitchFamily="34" charset="0"/>
              </a:rPr>
              <a:t>Learnt how to work with pretrained models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latin typeface="Söhne"/>
                <a:cs typeface="Arial" pitchFamily="34" charset="0"/>
              </a:rPr>
              <a:t>Created a basic model to find number of people in camera</a:t>
            </a:r>
            <a:endParaRPr lang="en-US" altLang="ko-KR" sz="1600" dirty="0">
              <a:solidFill>
                <a:schemeClr val="accent2">
                  <a:lumMod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cs typeface="Arial" pitchFamily="34" charset="0"/>
              </a:rPr>
              <a:t>Created a basic eye tracking model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cs typeface="Arial" pitchFamily="34" charset="0"/>
              </a:rPr>
              <a:t>Explored a lot of OpenCV projects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solidFill>
                <a:schemeClr val="accent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59386-A2E2-C5AB-C84B-293A9D505DA3}"/>
              </a:ext>
            </a:extLst>
          </p:cNvPr>
          <p:cNvSpPr txBox="1"/>
          <p:nvPr/>
        </p:nvSpPr>
        <p:spPr>
          <a:xfrm>
            <a:off x="626781" y="2935743"/>
            <a:ext cx="6416300" cy="210679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chemeClr val="accent2">
                  <a:lumMod val="25000"/>
                </a:schemeClr>
              </a:solidFill>
              <a:latin typeface="Söhne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latin typeface="Söhne"/>
                <a:cs typeface="Arial" pitchFamily="34" charset="0"/>
              </a:rPr>
              <a:t>Will learn how to train models using </a:t>
            </a:r>
            <a:r>
              <a:rPr lang="en-US" altLang="ko-KR" sz="1600" dirty="0" err="1">
                <a:solidFill>
                  <a:schemeClr val="accent2">
                    <a:lumMod val="25000"/>
                  </a:schemeClr>
                </a:solidFill>
                <a:latin typeface="Söhne"/>
                <a:cs typeface="Arial" pitchFamily="34" charset="0"/>
              </a:rPr>
              <a:t>dlib</a:t>
            </a:r>
            <a:endParaRPr lang="en-US" altLang="ko-KR" sz="1600" dirty="0">
              <a:solidFill>
                <a:schemeClr val="accent2">
                  <a:lumMod val="25000"/>
                </a:schemeClr>
              </a:solidFill>
              <a:latin typeface="Söhne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cs typeface="Arial" pitchFamily="34" charset="0"/>
              </a:rPr>
              <a:t>Include the face identification from a set of faces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cs typeface="Arial" pitchFamily="34" charset="0"/>
              </a:rPr>
              <a:t>Complete the eye tracking model by counting the line triggers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cs typeface="Arial" pitchFamily="34" charset="0"/>
              </a:rPr>
              <a:t>Develop API endpoints and refine the final model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solidFill>
                <a:schemeClr val="accent2">
                  <a:lumMod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AB37657-3F66-C567-AFD4-4788CAA0D880}"/>
              </a:ext>
            </a:extLst>
          </p:cNvPr>
          <p:cNvSpPr txBox="1">
            <a:spLocks/>
          </p:cNvSpPr>
          <p:nvPr/>
        </p:nvSpPr>
        <p:spPr>
          <a:xfrm>
            <a:off x="408350" y="1563022"/>
            <a:ext cx="7886700" cy="112514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Segoe UI Variable Small Light" pitchFamily="2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1F732-6C94-CAF2-9153-1ACA00503EE0}"/>
              </a:ext>
            </a:extLst>
          </p:cNvPr>
          <p:cNvSpPr txBox="1"/>
          <p:nvPr/>
        </p:nvSpPr>
        <p:spPr>
          <a:xfrm>
            <a:off x="2271305" y="3056401"/>
            <a:ext cx="4601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Merriweather" panose="020F0502020204030204" pitchFamily="2" charset="0"/>
              </a:rPr>
              <a:t>Challenge and adversity are meant to help you know who you are. Storms hit your weakness, but unlock your true strength.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96491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for Marketing XL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Söhne</vt:lpstr>
      <vt:lpstr>Gaegu</vt:lpstr>
      <vt:lpstr>Roboto Condensed Light</vt:lpstr>
      <vt:lpstr>Arial</vt:lpstr>
      <vt:lpstr>Yu Gothic</vt:lpstr>
      <vt:lpstr>Proxima Nova</vt:lpstr>
      <vt:lpstr>Gaegu;300</vt:lpstr>
      <vt:lpstr>Bahnschrift SemiCondensed</vt:lpstr>
      <vt:lpstr>Varela Round</vt:lpstr>
      <vt:lpstr>Segoe UI Variable Small Light</vt:lpstr>
      <vt:lpstr>Merriweather</vt:lpstr>
      <vt:lpstr>Proxima Nova Semibold</vt:lpstr>
      <vt:lpstr>Kawaii Interface for Marketing XL by Slidesgo</vt:lpstr>
      <vt:lpstr>Slidesgo Final Pages</vt:lpstr>
      <vt:lpstr>PowerPoint Presentation</vt:lpstr>
      <vt:lpstr>Facial Recognition: Identifying, Verifying, and Counting Persons in Images and Videos using Stored Faces.    Eye Tracking: Analyzing how many times a person looks away from a camera in a recorded video.</vt:lpstr>
      <vt:lpstr>Resources Used</vt:lpstr>
      <vt:lpstr>PowerPoint Presentation</vt:lpstr>
      <vt:lpstr>WORKFLOW</vt:lpstr>
      <vt:lpstr>WORKFLOW</vt:lpstr>
      <vt:lpstr>My Work Progress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LAL</dc:creator>
  <cp:lastModifiedBy>Pranjal</cp:lastModifiedBy>
  <cp:revision>1</cp:revision>
  <dcterms:modified xsi:type="dcterms:W3CDTF">2023-07-18T19:49:37Z</dcterms:modified>
</cp:coreProperties>
</file>