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njal" initials="P" lastIdx="1" clrIdx="0">
    <p:extLst>
      <p:ext uri="{19B8F6BF-5375-455C-9EA6-DF929625EA0E}">
        <p15:presenceInfo xmlns:p15="http://schemas.microsoft.com/office/powerpoint/2012/main" userId="be6d1c25bd9375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D12BB-2B2F-E438-D107-05A9B0574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45588-991D-5578-D9B7-C9874BB98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91810-9B7B-367E-0548-A8151E83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D815-B91B-43A3-870D-973DD456F243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B6F90-DA95-C70E-DA85-059C3095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FEE1E-CA26-67DB-6A29-2B7021B0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1CB5-6DC7-49A2-B682-11D613A45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35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C46C-E4B8-8E91-CB7A-CD92CC68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29685-4F3E-5F9B-2155-24A1AEB2F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86F3A-3E15-8213-3F22-6CBA260E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D815-B91B-43A3-870D-973DD456F243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D4B3D-64FE-3D90-C8AC-C8685BDB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EA419-FE0C-C5DE-AECE-534D0B05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1CB5-6DC7-49A2-B682-11D613A45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8470E-107A-3E82-BC0E-7A6031A50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E8784-12C4-FCB3-0F26-693BD2CC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AE983-C984-792B-6113-2DBE8F87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D815-B91B-43A3-870D-973DD456F243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A5960-C567-3433-D76E-12ED307C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1B230-F5CE-D6D9-D612-4AD9D7F4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1CB5-6DC7-49A2-B682-11D613A45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643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2880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F968-877B-8EA3-C28B-FF1C353E7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82FAC-AC42-8A21-A51F-495F16D4A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1E4BB-7A20-E6A5-C175-3C84E4A04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D815-B91B-43A3-870D-973DD456F243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8DD79-EC8B-3CFF-9052-F0673D9F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6D4BF-8C57-5BBD-F5C2-45EE9ECA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1CB5-6DC7-49A2-B682-11D613A45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38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19C9-4CE6-1227-CB38-D8F452B2C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40F60-D1AA-5CA8-5573-7A8D98C95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3F015-0A20-E825-6148-641DEF94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D815-B91B-43A3-870D-973DD456F243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D6986-A640-BC82-E65C-746C3AD6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DE5D5-5C1D-47C9-6CD0-33A3AD04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1CB5-6DC7-49A2-B682-11D613A45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29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778C-B817-F2B3-2E8D-46A73F2F7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F8689-BC94-2BF8-7B87-480D5B718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B6D4D-3607-35C3-E07F-2A5ADC3A8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FC7EC-5F5B-B745-1C2B-FCEAF6657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D815-B91B-43A3-870D-973DD456F243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681A0-8008-4582-2B58-A41764C3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43B10-258A-02F4-D66C-3041A49B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1CB5-6DC7-49A2-B682-11D613A45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50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8FD4-A388-116B-0ADE-1CF3197C8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A61BB-D137-6A3C-D715-30BF35850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939C9-3296-9CE3-D644-2412B2A8B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0578EE-E335-2A73-027B-76465271D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F810E-3DFC-089D-97BA-F4DC6D834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A65C7-4355-4504-0D45-F2A6382BB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D815-B91B-43A3-870D-973DD456F243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BC9151-3E83-EE4C-6365-553A08E4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9588EE-5C64-F62A-1295-4CADB401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1CB5-6DC7-49A2-B682-11D613A45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14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08EB-02CB-81CA-DC19-F2BAB0A0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0F83EB-5CAF-E40E-642E-8B3DAD3A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D815-B91B-43A3-870D-973DD456F243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C44AA-AC8C-082E-6288-7F1564E31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97FA4-FB77-0BE4-BB3D-60A436DE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1CB5-6DC7-49A2-B682-11D613A45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9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F1801-BF65-036C-9B5F-45B93E0F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D815-B91B-43A3-870D-973DD456F243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CA8F06-21D8-B111-FA3C-4463B8CAD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D38F1-8BD2-0238-410C-C6CD0D52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1CB5-6DC7-49A2-B682-11D613A45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15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BEC9-AD4A-52DF-5123-99006B91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1B7F9-D2B9-C36D-6CBA-219CE55AC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0A782-4FB4-4C53-3028-2EBC11E71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519F8-02B1-CD36-3DFF-1129F277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D815-B91B-43A3-870D-973DD456F243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5323E-A0CA-8852-18A4-893846DF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5DB81-D5C9-6623-D5F7-086BB825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1CB5-6DC7-49A2-B682-11D613A45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9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8E0BD-AE02-6A69-945B-036BBCC78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3DEA98-6B8B-3521-3565-7F64790C4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BA660-0ADA-71E9-5254-5629596E5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32ACD-A2AE-C1B8-2BEE-2D6829053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D815-B91B-43A3-870D-973DD456F243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2FF0B-0BB6-F6D8-F9D7-11E60553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C4C52-320A-1082-BB36-BBAC0CD4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1CB5-6DC7-49A2-B682-11D613A45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42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5788E-A28D-EF21-AA21-FBBE77EE4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388DD-45C9-4F4F-E2F3-7D6C8F65A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9AE23-E276-0BE8-5773-FF677037A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DD815-B91B-43A3-870D-973DD456F243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2AE76-5E65-1980-04BF-485648FF3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B6DC2-25B9-DAC1-A209-DCA17EEE6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61CB5-6DC7-49A2-B682-11D613A45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49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00EA40-5BBF-EDEA-57A6-1142F2BF6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766" y="987662"/>
            <a:ext cx="4473328" cy="4663844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AA2003F-B35E-8436-40AA-A630681DC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65032" y="3018692"/>
            <a:ext cx="3627423" cy="2037862"/>
          </a:xfrm>
        </p:spPr>
        <p:txBody>
          <a:bodyPr>
            <a:normAutofit fontScale="92500"/>
          </a:bodyPr>
          <a:lstStyle/>
          <a:p>
            <a:r>
              <a:rPr lang="en-IN" sz="6600" dirty="0"/>
              <a:t>Proctoring </a:t>
            </a:r>
          </a:p>
          <a:p>
            <a:r>
              <a:rPr lang="en-IN" sz="6600" dirty="0"/>
              <a:t>methods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5F6535-1ED2-1908-680C-A3C095B99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32" y="1580231"/>
            <a:ext cx="3322608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4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9;p17">
            <a:extLst>
              <a:ext uri="{FF2B5EF4-FFF2-40B4-BE49-F238E27FC236}">
                <a16:creationId xmlns:a16="http://schemas.microsoft.com/office/drawing/2014/main" id="{FE59D873-778C-64D6-EA98-B96ED3281F38}"/>
              </a:ext>
            </a:extLst>
          </p:cNvPr>
          <p:cNvSpPr txBox="1">
            <a:spLocks/>
          </p:cNvSpPr>
          <p:nvPr/>
        </p:nvSpPr>
        <p:spPr>
          <a:xfrm>
            <a:off x="1963611" y="228600"/>
            <a:ext cx="6611938" cy="914400"/>
          </a:xfrm>
          <a:prstGeom prst="rect">
            <a:avLst/>
          </a:prstGeom>
        </p:spPr>
        <p:txBody>
          <a:bodyPr spcFirstLastPara="1" lIns="0" tIns="0" rIns="0" bIns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spc="-15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Proctoring methods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55344C6-6B7F-4003-315A-461B7291F57A}"/>
              </a:ext>
            </a:extLst>
          </p:cNvPr>
          <p:cNvSpPr txBox="1">
            <a:spLocks/>
          </p:cNvSpPr>
          <p:nvPr/>
        </p:nvSpPr>
        <p:spPr bwMode="gray">
          <a:xfrm>
            <a:off x="895223" y="1447800"/>
            <a:ext cx="9374188" cy="339725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●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363" indent="-180975" algn="l" defTabSz="914400" rtl="0" eaLnBrk="1" latinLnBrk="0" hangingPunct="1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5000"/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0000" algn="l" defTabSz="914400" rtl="0" eaLnBrk="1" latinLnBrk="0" hangingPunct="1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0000" indent="-270000" algn="l" defTabSz="914400" rtl="0" eaLnBrk="1" latinLnBrk="0" hangingPunct="1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0000" indent="-180000" algn="l" defTabSz="914400" rtl="0" eaLnBrk="1" latinLnBrk="0" hangingPunct="1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+mj-lt"/>
              <a:buAutoNum type="alphaLcParenR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9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8897">
              <a:defRPr/>
            </a:pPr>
            <a:r>
              <a:rPr lang="en-US" sz="2000" b="1" dirty="0">
                <a:solidFill>
                  <a:srgbClr val="C00000"/>
                </a:solidFill>
                <a:latin typeface="Montserrat" panose="00000500000000000000" pitchFamily="2" charset="0"/>
              </a:rPr>
              <a:t>Things to be taken care of:</a:t>
            </a:r>
            <a:endParaRPr lang="en-US" sz="2000" b="1" spc="-162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A64056-01A7-3299-D93C-AD4D42C3947D}"/>
              </a:ext>
            </a:extLst>
          </p:cNvPr>
          <p:cNvSpPr/>
          <p:nvPr/>
        </p:nvSpPr>
        <p:spPr bwMode="gray">
          <a:xfrm>
            <a:off x="1125411" y="2184400"/>
            <a:ext cx="1768475" cy="19526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000" tIns="78000" rIns="78000" bIns="7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IN" altLang="en-US" sz="1600" b="1" dirty="0">
              <a:latin typeface="var(--e-global-typography-prima"/>
            </a:endParaRPr>
          </a:p>
          <a:p>
            <a:pPr algn="ctr">
              <a:defRPr/>
            </a:pPr>
            <a:r>
              <a:rPr lang="en-IN" altLang="en-US" sz="1200" b="1" dirty="0">
                <a:solidFill>
                  <a:srgbClr val="000000"/>
                </a:solidFill>
                <a:latin typeface="Montserrat" panose="020B0604020202020204" pitchFamily="2" charset="0"/>
              </a:rPr>
              <a:t>Face Recognition</a:t>
            </a:r>
            <a:br>
              <a:rPr lang="en-IN" altLang="en-US" sz="1600" dirty="0">
                <a:solidFill>
                  <a:srgbClr val="FFFFFF"/>
                </a:solidFill>
                <a:latin typeface="var(--e-global-typography-text-"/>
              </a:rPr>
            </a:br>
            <a:endParaRPr lang="en-US" altLang="en-US" sz="1500" dirty="0">
              <a:latin typeface="Calibri" panose="020F050202020403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DC1CE79-7F55-0DE6-A123-F13292971BF3}"/>
              </a:ext>
            </a:extLst>
          </p:cNvPr>
          <p:cNvSpPr/>
          <p:nvPr/>
        </p:nvSpPr>
        <p:spPr bwMode="gray">
          <a:xfrm>
            <a:off x="3505074" y="2184400"/>
            <a:ext cx="1768475" cy="195262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000" tIns="78000" rIns="78000" bIns="7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200" b="1" dirty="0">
                <a:solidFill>
                  <a:srgbClr val="000000"/>
                </a:solidFill>
                <a:latin typeface="Montserrat" panose="020B0604020202020204" pitchFamily="2" charset="0"/>
              </a:rPr>
              <a:t>Signature and ID matching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E4D2F5-F57A-F557-703C-E3C06D350EF9}"/>
              </a:ext>
            </a:extLst>
          </p:cNvPr>
          <p:cNvSpPr/>
          <p:nvPr/>
        </p:nvSpPr>
        <p:spPr bwMode="gray">
          <a:xfrm>
            <a:off x="5884736" y="2184400"/>
            <a:ext cx="1763713" cy="19526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000" tIns="78000" rIns="78000" bIns="78000" anchor="ctr"/>
          <a:lstStyle/>
          <a:p>
            <a:pPr algn="ctr">
              <a:spcBef>
                <a:spcPts val="217"/>
              </a:spcBef>
              <a:spcAft>
                <a:spcPts val="217"/>
              </a:spcAft>
              <a:defRPr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37C589-B77A-51E7-8B6E-BD9B3A350FFC}"/>
              </a:ext>
            </a:extLst>
          </p:cNvPr>
          <p:cNvSpPr/>
          <p:nvPr/>
        </p:nvSpPr>
        <p:spPr bwMode="gray">
          <a:xfrm>
            <a:off x="8267574" y="2184400"/>
            <a:ext cx="1763712" cy="195262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000" tIns="78000" rIns="78000" bIns="7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IN" altLang="en-US" sz="1100" b="1" dirty="0">
                <a:latin typeface="var(--e-global-typography-prima"/>
              </a:rPr>
              <a:t>Candidate’s motion during evaluation process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397E07E-7849-95BC-3BC8-38CE6305E4F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884736" y="2647950"/>
            <a:ext cx="1717675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79388" indent="-179388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363" indent="-18097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38163" indent="-179388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995363" indent="-1793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452563" indent="-1793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909763" indent="-1793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366963" indent="-1793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</a:pPr>
            <a:r>
              <a:rPr lang="en-US" altLang="en-US" sz="1200" b="1" dirty="0">
                <a:latin typeface="Calibri" panose="020F0502020204030204" pitchFamily="34" charset="0"/>
              </a:rPr>
              <a:t>Noise Detection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299116-C039-06E5-A755-C34B6560B4A5}"/>
              </a:ext>
            </a:extLst>
          </p:cNvPr>
          <p:cNvSpPr txBox="1"/>
          <p:nvPr/>
        </p:nvSpPr>
        <p:spPr bwMode="gray">
          <a:xfrm>
            <a:off x="1204786" y="4573588"/>
            <a:ext cx="1770063" cy="1952625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marL="185732" indent="-185732">
              <a:buClr>
                <a:srgbClr val="5F4BA0"/>
              </a:buClr>
              <a:buFont typeface="Wingdings" panose="05000000000000000000" pitchFamily="2" charset="2"/>
              <a:buChar char=""/>
              <a:defRPr/>
            </a:pPr>
            <a:r>
              <a:rPr lang="en-US" sz="1100" dirty="0">
                <a:latin typeface="Bookman Old Style" panose="02050604050505020204" pitchFamily="18" charset="0"/>
                <a:cs typeface="Arial" panose="020B0604020202020204" pitchFamily="34" charset="0"/>
              </a:rPr>
              <a:t>Create a model to recognize the face of person appearing for interview using </a:t>
            </a:r>
            <a:r>
              <a:rPr lang="en-US" sz="1100" dirty="0" err="1">
                <a:latin typeface="Bookman Old Style" panose="02050604050505020204" pitchFamily="18" charset="0"/>
                <a:cs typeface="Arial" panose="020B0604020202020204" pitchFamily="34" charset="0"/>
              </a:rPr>
              <a:t>opencv</a:t>
            </a:r>
            <a:r>
              <a:rPr lang="en-US" sz="1100" dirty="0">
                <a:latin typeface="Bookman Old Style" panose="02050604050505020204" pitchFamily="18" charset="0"/>
                <a:cs typeface="Arial" panose="020B0604020202020204" pitchFamily="34" charset="0"/>
              </a:rPr>
              <a:t> </a:t>
            </a:r>
          </a:p>
          <a:p>
            <a:pPr>
              <a:buClr>
                <a:srgbClr val="5F4BA0"/>
              </a:buClr>
              <a:defRPr/>
            </a:pPr>
            <a:r>
              <a:rPr lang="en-US" sz="1100" dirty="0">
                <a:latin typeface="Bookman Old Style" panose="02050604050505020204" pitchFamily="18" charset="0"/>
                <a:cs typeface="Arial" panose="020B0604020202020204" pitchFamily="34" charset="0"/>
              </a:rPr>
              <a:t>python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BB1558DA-4A08-5010-E1BF-E4610F5D9D0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86036" y="4573588"/>
            <a:ext cx="1768475" cy="106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84150" indent="-1841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5F4BA0"/>
              </a:buClr>
              <a:buFont typeface="Wingdings" panose="05000000000000000000" pitchFamily="2" charset="2"/>
              <a:buChar char=""/>
            </a:pPr>
            <a:r>
              <a:rPr lang="en-US" altLang="en-US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Create a model that matches signature of the person to the signature in application form and also ID like </a:t>
            </a:r>
            <a:r>
              <a:rPr lang="en-US" altLang="en-US" sz="11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aadhar</a:t>
            </a:r>
            <a:r>
              <a:rPr lang="en-US" altLang="en-US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 etc.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B998E84F-835A-C9D6-3C83-8B9A1229F1E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968874" y="4573588"/>
            <a:ext cx="1763712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84150" indent="-1841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5F4BA0"/>
              </a:buClr>
              <a:buFont typeface="Wingdings" panose="05000000000000000000" pitchFamily="2" charset="2"/>
              <a:buChar char=""/>
            </a:pPr>
            <a:r>
              <a:rPr lang="en-US" altLang="en-US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Detect background noises if any mark the candidate</a:t>
            </a: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D0B0949B-A2DB-691E-27B3-39AB02F8D64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346949" y="4573588"/>
            <a:ext cx="1770062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84150" indent="-1841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5F4BA0"/>
              </a:buClr>
              <a:buFont typeface="Wingdings" panose="05000000000000000000" pitchFamily="2" charset="2"/>
              <a:buChar char=""/>
            </a:pPr>
            <a:r>
              <a:rPr lang="en-US" altLang="en-US" sz="1100" dirty="0">
                <a:latin typeface="Bookman Old Style" panose="02050604050505020204" pitchFamily="18" charset="0"/>
              </a:rPr>
              <a:t>Eye tracker and hand tracker so that it does go off the screen too much.</a:t>
            </a:r>
          </a:p>
          <a:p>
            <a:pPr>
              <a:spcBef>
                <a:spcPct val="0"/>
              </a:spcBef>
              <a:buClr>
                <a:srgbClr val="5F4BA0"/>
              </a:buClr>
              <a:buFont typeface="Wingdings" panose="05000000000000000000" pitchFamily="2" charset="2"/>
              <a:buChar char=""/>
            </a:pPr>
            <a:endParaRPr lang="en-US" altLang="en-US" sz="1100" dirty="0">
              <a:latin typeface="Bookman Old Style" panose="02050604050505020204" pitchFamily="18" charset="0"/>
            </a:endParaRPr>
          </a:p>
        </p:txBody>
      </p:sp>
      <p:pic>
        <p:nvPicPr>
          <p:cNvPr id="17" name="Graphic 16" descr="Lightbulb and pencil">
            <a:extLst>
              <a:ext uri="{FF2B5EF4-FFF2-40B4-BE49-F238E27FC236}">
                <a16:creationId xmlns:a16="http://schemas.microsoft.com/office/drawing/2014/main" id="{417C79D9-B765-550B-FE34-B0E59F90A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737" y="331787"/>
            <a:ext cx="799359" cy="71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3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01" y="620228"/>
            <a:ext cx="5693664" cy="348880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 raw code for</a:t>
            </a:r>
            <a:b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Face recognition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22853-D836-92F7-36E2-B3BE94B50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850" y="1764138"/>
            <a:ext cx="3254022" cy="426757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A2D19CE-40DC-5912-EBFA-DC345F6620E8}"/>
              </a:ext>
            </a:extLst>
          </p:cNvPr>
          <p:cNvSpPr txBox="1">
            <a:spLocks/>
          </p:cNvSpPr>
          <p:nvPr/>
        </p:nvSpPr>
        <p:spPr>
          <a:xfrm>
            <a:off x="402336" y="6084277"/>
            <a:ext cx="5693664" cy="348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We can make similar models for other purposes.</a:t>
            </a:r>
            <a:endParaRPr lang="en-US" sz="1600" b="1" dirty="0">
              <a:solidFill>
                <a:schemeClr val="bg2">
                  <a:lumMod val="10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6904</TotalTime>
  <Words>102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Arial Black</vt:lpstr>
      <vt:lpstr>Bookman Old Style</vt:lpstr>
      <vt:lpstr>Calibri</vt:lpstr>
      <vt:lpstr>Calibri Light</vt:lpstr>
      <vt:lpstr>Montserrat</vt:lpstr>
      <vt:lpstr>var(--e-global-typography-prima</vt:lpstr>
      <vt:lpstr>var(--e-global-typography-text-</vt:lpstr>
      <vt:lpstr>Wingdings</vt:lpstr>
      <vt:lpstr>Office Theme</vt:lpstr>
      <vt:lpstr>PowerPoint Presentation</vt:lpstr>
      <vt:lpstr>PowerPoint Presentation</vt:lpstr>
      <vt:lpstr>A raw code for Face recognition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Pranjal</dc:creator>
  <cp:lastModifiedBy>Pranjal</cp:lastModifiedBy>
  <cp:revision>1</cp:revision>
  <dcterms:created xsi:type="dcterms:W3CDTF">2023-06-01T13:13:08Z</dcterms:created>
  <dcterms:modified xsi:type="dcterms:W3CDTF">2023-06-06T08:17:11Z</dcterms:modified>
</cp:coreProperties>
</file>