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71C9-DFD4-4C91-BA14-D2F788DD3DA4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43FB0-EF88-4B7D-8614-B2B896C8CC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3FB0-EF88-4B7D-8614-B2B896C8CCE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79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06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22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84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26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124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16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2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23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9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3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3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7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8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73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56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4D73-2BC1-4F9B-ADE1-9A0180AB0DCF}" type="datetimeFigureOut">
              <a:rPr lang="pl-PL" smtClean="0"/>
              <a:t>03.06.2024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4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665FE-B685-2CF6-6D90-9B42DABB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884" y="2134451"/>
            <a:ext cx="8676222" cy="1802297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pl-PL" sz="4400" dirty="0"/>
              <a:t>Projekt</a:t>
            </a:r>
            <a:br>
              <a:rPr lang="pl-PL" sz="4400" dirty="0"/>
            </a:br>
            <a:r>
              <a:rPr lang="pl-PL" sz="4400" dirty="0"/>
              <a:t>Wykład Monograficzny I</a:t>
            </a:r>
            <a:br>
              <a:rPr lang="pl-PL" sz="4400" dirty="0"/>
            </a:br>
            <a:r>
              <a:rPr lang="pl-PL" sz="4400" dirty="0"/>
              <a:t>grupa 5</a:t>
            </a:r>
          </a:p>
        </p:txBody>
      </p:sp>
    </p:spTree>
    <p:extLst>
      <p:ext uri="{BB962C8B-B14F-4D97-AF65-F5344CB8AC3E}">
        <p14:creationId xmlns:p14="http://schemas.microsoft.com/office/powerpoint/2010/main" val="40488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B020A-B2D6-C55D-0070-4647A22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916" y="-158147"/>
            <a:ext cx="4076243" cy="6106273"/>
          </a:xfrm>
        </p:spPr>
        <p:txBody>
          <a:bodyPr/>
          <a:lstStyle/>
          <a:p>
            <a:pPr algn="ctr"/>
            <a:r>
              <a:rPr lang="pl-PL" dirty="0"/>
              <a:t>Krok 2:</a:t>
            </a:r>
            <a:br>
              <a:rPr lang="pl-PL" dirty="0"/>
            </a:br>
            <a:r>
              <a:rPr lang="pl-PL" dirty="0"/>
              <a:t>Obliczenie dla każdego zbioru miary podobieństwa z negacją oraz ich średnią arytmetyczną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6839E19-1DA3-04AD-6EF4-619D6C91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17" y="811038"/>
            <a:ext cx="6697550" cy="4503345"/>
          </a:xfrm>
        </p:spPr>
      </p:pic>
    </p:spTree>
    <p:extLst>
      <p:ext uri="{BB962C8B-B14F-4D97-AF65-F5344CB8AC3E}">
        <p14:creationId xmlns:p14="http://schemas.microsoft.com/office/powerpoint/2010/main" val="33962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AFCBFB-7101-3D59-A370-B2C7D8D0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45" y="1234459"/>
            <a:ext cx="8078709" cy="53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2175972-D33D-0E36-9BE4-4C18FEF2FD80}"/>
              </a:ext>
            </a:extLst>
          </p:cNvPr>
          <p:cNvSpPr txBox="1"/>
          <p:nvPr/>
        </p:nvSpPr>
        <p:spPr>
          <a:xfrm>
            <a:off x="1068308" y="452673"/>
            <a:ext cx="97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PRZYKŁADOWE OBLICZENIA DLA ZBIORU ROZMYTEGO A</a:t>
            </a:r>
          </a:p>
        </p:txBody>
      </p:sp>
    </p:spTree>
    <p:extLst>
      <p:ext uri="{BB962C8B-B14F-4D97-AF65-F5344CB8AC3E}">
        <p14:creationId xmlns:p14="http://schemas.microsoft.com/office/powerpoint/2010/main" val="134231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6428-E464-4A6C-AC80-3531308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Krok 3:</a:t>
            </a:r>
            <a:br>
              <a:rPr lang="pl-PL" dirty="0"/>
            </a:br>
            <a:r>
              <a:rPr lang="pl-PL" dirty="0"/>
              <a:t>Definicja funkcji sortującej wartości entropii zbiorów według porządku </a:t>
            </a:r>
            <a:r>
              <a:rPr lang="pl-PL" dirty="0" err="1"/>
              <a:t>possible</a:t>
            </a:r>
            <a:r>
              <a:rPr lang="pl-PL" dirty="0"/>
              <a:t> oraz wypisanie tych wartości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9DEFFD4-76BB-7038-3DE7-74EB8F47D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88" y="3123633"/>
            <a:ext cx="8593148" cy="2607209"/>
          </a:xfrm>
        </p:spPr>
      </p:pic>
    </p:spTree>
    <p:extLst>
      <p:ext uri="{BB962C8B-B14F-4D97-AF65-F5344CB8AC3E}">
        <p14:creationId xmlns:p14="http://schemas.microsoft.com/office/powerpoint/2010/main" val="35277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2605F-22C9-7B95-EB0E-19C77D6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Krok 4:</a:t>
            </a:r>
            <a:br>
              <a:rPr lang="pl-PL" dirty="0"/>
            </a:br>
            <a:r>
              <a:rPr lang="pl-PL" dirty="0"/>
              <a:t>Funkcja sortuje przedziały według ich dolnych granic.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888039F-0AC2-F8BF-014F-F5F626A5D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641" y="3154802"/>
            <a:ext cx="9378717" cy="1471519"/>
          </a:xfrm>
        </p:spPr>
      </p:pic>
    </p:spTree>
    <p:extLst>
      <p:ext uri="{BB962C8B-B14F-4D97-AF65-F5344CB8AC3E}">
        <p14:creationId xmlns:p14="http://schemas.microsoft.com/office/powerpoint/2010/main" val="98180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7295D-5476-C371-0BC5-69485AE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5CB142-5C09-7E72-EE0D-024BDD61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278" y="2517004"/>
            <a:ext cx="5172987" cy="2733190"/>
          </a:xfrm>
        </p:spPr>
      </p:pic>
    </p:spTree>
    <p:extLst>
      <p:ext uri="{BB962C8B-B14F-4D97-AF65-F5344CB8AC3E}">
        <p14:creationId xmlns:p14="http://schemas.microsoft.com/office/powerpoint/2010/main" val="208127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DB600-337F-4D78-C62B-A78ADAFF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9905998" cy="1905000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F0845A-CD08-A4A2-5340-2BE41020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22" y="2666999"/>
            <a:ext cx="11362099" cy="3124201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Projekt wykonali: Michał Pilecki, Maciej Umiński, Jakub Opar, Łukasz Śliwa i Mateusz Sondej</a:t>
            </a:r>
          </a:p>
        </p:txBody>
      </p:sp>
    </p:spTree>
    <p:extLst>
      <p:ext uri="{BB962C8B-B14F-4D97-AF65-F5344CB8AC3E}">
        <p14:creationId xmlns:p14="http://schemas.microsoft.com/office/powerpoint/2010/main" val="32575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27297-1FE1-356D-068F-4E446A1B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Zadanie do rozwiązania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69EBF4A-20A4-9DC0-7D20-3834E0FFB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39" y="1814920"/>
            <a:ext cx="6684746" cy="4284117"/>
          </a:xfrm>
        </p:spPr>
      </p:pic>
    </p:spTree>
    <p:extLst>
      <p:ext uri="{BB962C8B-B14F-4D97-AF65-F5344CB8AC3E}">
        <p14:creationId xmlns:p14="http://schemas.microsoft.com/office/powerpoint/2010/main" val="9813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C9AAB-EECB-20FD-0AC1-E096BABA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40" y="609600"/>
            <a:ext cx="10538233" cy="1905000"/>
          </a:xfrm>
        </p:spPr>
        <p:txBody>
          <a:bodyPr/>
          <a:lstStyle/>
          <a:p>
            <a:r>
              <a:rPr lang="pl-PL" dirty="0"/>
              <a:t>Definicja przedziałowych zbiorów rozmytych</a:t>
            </a:r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C0270555-F9E6-E150-C4F1-BEA8A747D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05" y="3168713"/>
            <a:ext cx="8018989" cy="1788578"/>
          </a:xfrm>
        </p:spPr>
      </p:pic>
    </p:spTree>
    <p:extLst>
      <p:ext uri="{BB962C8B-B14F-4D97-AF65-F5344CB8AC3E}">
        <p14:creationId xmlns:p14="http://schemas.microsoft.com/office/powerpoint/2010/main" val="240757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73326-BF22-F5F1-E9AE-F505C692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9" y="238408"/>
            <a:ext cx="11407367" cy="1905000"/>
          </a:xfrm>
        </p:spPr>
        <p:txBody>
          <a:bodyPr>
            <a:normAutofit/>
          </a:bodyPr>
          <a:lstStyle/>
          <a:p>
            <a:r>
              <a:rPr lang="pl-PL" sz="2800" dirty="0"/>
              <a:t>Definicja negacji, agregacji i częściowego porządku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B3AC40B-1EF7-5DFD-2097-5CD18AA0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67" y="1717895"/>
            <a:ext cx="6578066" cy="3271813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0161007-628E-19F7-E5CD-98E748F24277}"/>
              </a:ext>
            </a:extLst>
          </p:cNvPr>
          <p:cNvSpPr txBox="1"/>
          <p:nvPr/>
        </p:nvSpPr>
        <p:spPr>
          <a:xfrm>
            <a:off x="1023043" y="5269117"/>
            <a:ext cx="1041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Negacja - Oblicza negację danego przedziału, czyli odwraca wartości przedziału względem 1.</a:t>
            </a:r>
          </a:p>
          <a:p>
            <a:r>
              <a:rPr lang="pl-PL" dirty="0"/>
              <a:t>Agregacja - Oblicza średnią dwóch przedziałów, zarówno dolnych jak i górnych granic.</a:t>
            </a:r>
          </a:p>
          <a:p>
            <a:r>
              <a:rPr lang="pl-PL" dirty="0"/>
              <a:t>Porządek częściowy - Sprawdza, czy jeden przedział jest w całości mniejszy lub równy drugiemu przedziałowi.</a:t>
            </a:r>
          </a:p>
        </p:txBody>
      </p:sp>
    </p:spTree>
    <p:extLst>
      <p:ext uri="{BB962C8B-B14F-4D97-AF65-F5344CB8AC3E}">
        <p14:creationId xmlns:p14="http://schemas.microsoft.com/office/powerpoint/2010/main" val="21768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CA8F38-4085-16E7-5893-3558ACCF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8395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Miara pierwszeństwa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CF1ACE5-49C5-364B-D653-B96177440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892" y="1662521"/>
            <a:ext cx="5273283" cy="3025455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A4B3900-F2C7-0371-2E04-1B9FCDDD6FD5}"/>
              </a:ext>
            </a:extLst>
          </p:cNvPr>
          <p:cNvSpPr txBox="1"/>
          <p:nvPr/>
        </p:nvSpPr>
        <p:spPr>
          <a:xfrm>
            <a:off x="742384" y="4798336"/>
            <a:ext cx="112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x == y: Jeśli przedziały są identyczne, funkcja zwraca miarę pierwszeństwa opartą na długości przedziału.</a:t>
            </a:r>
          </a:p>
          <a:p>
            <a:r>
              <a:rPr lang="pl-PL" dirty="0" err="1"/>
              <a:t>elif</a:t>
            </a:r>
            <a:r>
              <a:rPr lang="pl-PL" dirty="0"/>
              <a:t> </a:t>
            </a:r>
            <a:r>
              <a:rPr lang="pl-PL" dirty="0" err="1"/>
              <a:t>porzadek_czesciowy</a:t>
            </a:r>
            <a:r>
              <a:rPr lang="pl-PL" dirty="0"/>
              <a:t>(x, y): Jeśli przedział x jest w całości mniejszy lub równy przedziałowi y, funkcja zwraca [1, 1].</a:t>
            </a:r>
          </a:p>
          <a:p>
            <a:r>
              <a:rPr lang="pl-PL" dirty="0" err="1"/>
              <a:t>else</a:t>
            </a:r>
            <a:r>
              <a:rPr lang="pl-PL" dirty="0"/>
              <a:t>: W przeciwnym razie, funkcja oblicza miarę pierwszeństwa na podstawie wzorów i zwraca odpowiednie wartości.</a:t>
            </a:r>
          </a:p>
        </p:txBody>
      </p:sp>
    </p:spTree>
    <p:extLst>
      <p:ext uri="{BB962C8B-B14F-4D97-AF65-F5344CB8AC3E}">
        <p14:creationId xmlns:p14="http://schemas.microsoft.com/office/powerpoint/2010/main" val="24118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F529B-C0FD-6B5F-4371-CADAD998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Miara podobieństwa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B347B58-466F-F799-5B16-AA0083C9A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58" y="1887576"/>
            <a:ext cx="8452754" cy="2735797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D695541-B60D-931A-C23E-3539E237CC7E}"/>
              </a:ext>
            </a:extLst>
          </p:cNvPr>
          <p:cNvSpPr txBox="1"/>
          <p:nvPr/>
        </p:nvSpPr>
        <p:spPr>
          <a:xfrm>
            <a:off x="1358021" y="4870764"/>
            <a:ext cx="1012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podobieństwo oblicza miary podobieństwa między przedziałami z listy A, a ich negacjami z listy AN.</a:t>
            </a:r>
          </a:p>
          <a:p>
            <a:r>
              <a:rPr lang="pl-PL" dirty="0"/>
              <a:t>Wykorzystuje do tego funkcję podobieństwo, która oblicza miary pierwszeństwa dla par przedziałów.</a:t>
            </a:r>
          </a:p>
          <a:p>
            <a:r>
              <a:rPr lang="pl-PL" dirty="0"/>
              <a:t>Miary podobieństwa są przechowywane w liście „</a:t>
            </a:r>
            <a:r>
              <a:rPr lang="pl-PL" dirty="0" err="1"/>
              <a:t>wartosci_podobieństwa</a:t>
            </a:r>
            <a:r>
              <a:rPr lang="pl-PL" dirty="0"/>
              <a:t>” i zwracane jako wynik.</a:t>
            </a:r>
          </a:p>
        </p:txBody>
      </p:sp>
    </p:spTree>
    <p:extLst>
      <p:ext uri="{BB962C8B-B14F-4D97-AF65-F5344CB8AC3E}">
        <p14:creationId xmlns:p14="http://schemas.microsoft.com/office/powerpoint/2010/main" val="13046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620E6-C35F-4B3E-F2D4-B0D9BD55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Definicja średniej z dwóch przedziałów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4766378-C428-C5D6-4405-5BB421A8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754" y="3146881"/>
            <a:ext cx="10634491" cy="1196520"/>
          </a:xfrm>
        </p:spPr>
      </p:pic>
    </p:spTree>
    <p:extLst>
      <p:ext uri="{BB962C8B-B14F-4D97-AF65-F5344CB8AC3E}">
        <p14:creationId xmlns:p14="http://schemas.microsoft.com/office/powerpoint/2010/main" val="42829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91B79B-427B-F635-2559-524B4937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947" y="609600"/>
            <a:ext cx="2839770" cy="5791200"/>
          </a:xfrm>
        </p:spPr>
        <p:txBody>
          <a:bodyPr>
            <a:noAutofit/>
          </a:bodyPr>
          <a:lstStyle/>
          <a:p>
            <a:r>
              <a:rPr lang="pl-PL" sz="2400" dirty="0"/>
              <a:t>Funkcja przetwarza listę przedziałów poprzez iteracyjne obliczanie średniej dla par przedziałów, aż pozostanie tylko jeden przedział.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DC7474D-F69B-9658-84A6-E3CB8CF7C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283" y="367420"/>
            <a:ext cx="8682274" cy="5880980"/>
          </a:xfrm>
        </p:spPr>
      </p:pic>
    </p:spTree>
    <p:extLst>
      <p:ext uri="{BB962C8B-B14F-4D97-AF65-F5344CB8AC3E}">
        <p14:creationId xmlns:p14="http://schemas.microsoft.com/office/powerpoint/2010/main" val="13870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B3FE0-8103-C281-783D-D81E9602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Krok 1:</a:t>
            </a:r>
            <a:br>
              <a:rPr lang="pl-PL" dirty="0"/>
            </a:br>
            <a:r>
              <a:rPr lang="pl-PL" dirty="0"/>
              <a:t>Negacja zbiorów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E202858-7BED-BA01-5D8C-1F343767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179" y="2771426"/>
            <a:ext cx="5904714" cy="2580579"/>
          </a:xfrm>
        </p:spPr>
      </p:pic>
    </p:spTree>
    <p:extLst>
      <p:ext uri="{BB962C8B-B14F-4D97-AF65-F5344CB8AC3E}">
        <p14:creationId xmlns:p14="http://schemas.microsoft.com/office/powerpoint/2010/main" val="361825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209</TotalTime>
  <Words>287</Words>
  <Application>Microsoft Office PowerPoint</Application>
  <PresentationFormat>Panoramiczny</PresentationFormat>
  <Paragraphs>26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Arial</vt:lpstr>
      <vt:lpstr>Tw Cen MT</vt:lpstr>
      <vt:lpstr>Obwód</vt:lpstr>
      <vt:lpstr>Projekt Wykład Monograficzny I grupa 5</vt:lpstr>
      <vt:lpstr>Zadanie do rozwiązania</vt:lpstr>
      <vt:lpstr>Definicja przedziałowych zbiorów rozmytych</vt:lpstr>
      <vt:lpstr>Definicja negacji, agregacji i częściowego porządku</vt:lpstr>
      <vt:lpstr>Miara pierwszeństwa</vt:lpstr>
      <vt:lpstr>Miara podobieństwa</vt:lpstr>
      <vt:lpstr>Definicja średniej z dwóch przedziałów</vt:lpstr>
      <vt:lpstr>Funkcja przetwarza listę przedziałów poprzez iteracyjne obliczanie średniej dla par przedziałów, aż pozostanie tylko jeden przedział.</vt:lpstr>
      <vt:lpstr>Krok 1: Negacja zbiorów</vt:lpstr>
      <vt:lpstr>Krok 2: Obliczenie dla każdego zbioru miary podobieństwa z negacją oraz ich średnią arytmetyczną</vt:lpstr>
      <vt:lpstr>Prezentacja programu PowerPoint</vt:lpstr>
      <vt:lpstr>Krok 3: Definicja funkcji sortującej wartości entropii zbiorów według porządku possible oraz wypisanie tych wartości </vt:lpstr>
      <vt:lpstr>Krok 4: Funkcja sortuje przedziały według ich dolnych granic.</vt:lpstr>
      <vt:lpstr>Wyniki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Wykład Monograficzny I grupa 5</dc:title>
  <dc:creator>Mateusz Sondej</dc:creator>
  <cp:lastModifiedBy>Mateusz Sondej</cp:lastModifiedBy>
  <cp:revision>19</cp:revision>
  <dcterms:created xsi:type="dcterms:W3CDTF">2024-05-25T12:10:01Z</dcterms:created>
  <dcterms:modified xsi:type="dcterms:W3CDTF">2024-06-03T19:49:38Z</dcterms:modified>
</cp:coreProperties>
</file>