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DC38-3F7E-AC4F-A65B-D663B84E5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E0AF5-7EB7-7763-81B6-EED4F6509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624EB-0732-A66B-8382-5EB5B571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B556-9CA4-409F-B09F-BE2FE83727B5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D8747-939D-A9EA-78F2-21B3E3C3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1DB32-7FA9-3384-F4A9-D3BAE7E4E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92F4-3B8F-4D55-A8EC-DC2F8618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3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2493-97D9-395C-02CE-3E7AF672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BA2AA-39C2-4951-546A-8B26FE97F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D1A3B-1C2D-358E-0877-66C7E645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B556-9CA4-409F-B09F-BE2FE83727B5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B6C43-7B78-6662-E673-C1D2ED75F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8702C-C970-5522-462E-243E82AB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92F4-3B8F-4D55-A8EC-DC2F8618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3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C2F44-9DFB-3DFB-DB14-CDF605781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E6B93-3988-88E2-E70A-B840BD1AA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DF623-5C60-3454-73FC-DB4D7525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B556-9CA4-409F-B09F-BE2FE83727B5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6BA05-7FC3-B589-2D05-6B03CCE2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17BCB-53EF-981A-BE72-89872740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92F4-3B8F-4D55-A8EC-DC2F8618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6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3B62-EE38-4F1C-A12B-114C53E0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BC130-35C0-657A-971C-7C8F72775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90252-89D3-3C50-C8C8-F13F8150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B556-9CA4-409F-B09F-BE2FE83727B5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0635F-9393-A3BC-B9C4-FF862D30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6DEDF-17CA-1D0C-69CC-6A7448F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92F4-3B8F-4D55-A8EC-DC2F8618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9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C670-C12C-52CE-0EF4-E28740C6D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835C3-625B-EFF7-D361-2A7A91974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834C2-1C33-CD03-7A9E-01162AE5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B556-9CA4-409F-B09F-BE2FE83727B5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FD9E1-B2F5-6E98-B9CE-CE11ECED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26275-CEED-9853-444B-C6974BB8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92F4-3B8F-4D55-A8EC-DC2F8618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0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E266-AB73-E5C0-A88E-EB601BE2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38537-1229-7755-4867-FC48C9D6B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06A54-1501-316A-7915-2089363BC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18E90-BF50-3DCE-83A9-BD3E026E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B556-9CA4-409F-B09F-BE2FE83727B5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B4C5B-CFCE-63E4-13AF-B8716F77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8B5E6-E567-FBB4-059C-5F7359F4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92F4-3B8F-4D55-A8EC-DC2F8618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8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ACEC-D939-6D5A-2F95-60CFB251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3595F-8C36-B24C-0671-796E221CF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D6FCA-3013-5363-7847-31BB29DF0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A4E71-F37E-191E-16BF-6210C59BC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39CC3-4814-45C0-6CCF-C0D33A414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B1E60-CAD8-582C-0FA3-496224AA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B556-9CA4-409F-B09F-BE2FE83727B5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3572AA-5FCC-4352-FA67-33A06C9F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08401-2DFD-6921-141A-807F10ED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92F4-3B8F-4D55-A8EC-DC2F8618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2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9C724-4D7C-FF9C-C798-5EA682F7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29B84-85F6-09F7-5A0D-653A792B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B556-9CA4-409F-B09F-BE2FE83727B5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DCAFD-0750-0365-A79F-3FBC76EF7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CE98E-D8FA-56DA-60EA-71797BB6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92F4-3B8F-4D55-A8EC-DC2F8618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5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07233-B3E2-F195-AE82-48730456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B556-9CA4-409F-B09F-BE2FE83727B5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AA51C-E809-5B88-8815-756FC93E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A648E-7949-3917-DCD5-1ECB5731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92F4-3B8F-4D55-A8EC-DC2F8618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6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9828-97F8-3A02-A71E-B2B29EA0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B97A6-B0C9-2556-81D1-F60885845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D8C84-E577-342F-DC39-4150A4AFE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2BEFC-1E21-E2C1-9900-D64F507B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B556-9CA4-409F-B09F-BE2FE83727B5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77F95-38C1-3FA1-6B2E-75167563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C18F7-2C19-2C94-8A8B-D41D170E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92F4-3B8F-4D55-A8EC-DC2F8618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2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041CA-EA24-4444-CFA2-C9890F5C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9E4DA-6E8F-E627-12C1-44B72AAD8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06E79-1E33-A804-76BE-FAE00E669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D0C4D-F219-62B0-27B9-057A8195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B556-9CA4-409F-B09F-BE2FE83727B5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5F446-84B8-E143-0D33-1E2140B9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D2DEC-3D46-938B-6D43-BC2B0527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92F4-3B8F-4D55-A8EC-DC2F8618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0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D6F17-3760-B2EE-A779-41125A55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C9696-95EC-401B-ADC0-28647643C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492F0-3DD8-CE89-6C9C-0EFD687C5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9B556-9CA4-409F-B09F-BE2FE83727B5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AE5C9-1756-1C9B-58E2-88A0732DD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7A2EB-8002-3510-380B-AC2963218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592F4-3B8F-4D55-A8EC-DC2F8618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2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2500-BFA1-152D-A4B1-30BAF0FD4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Login/Registration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5731D-4B94-210C-5362-72350EF81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111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F75E-D49F-9FDF-F77B-05ECC3E41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CA2858-0917-C1AC-9FC2-7D2D7F347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403" y="1581509"/>
            <a:ext cx="7165675" cy="4595454"/>
          </a:xfrm>
        </p:spPr>
      </p:pic>
    </p:spTree>
    <p:extLst>
      <p:ext uri="{BB962C8B-B14F-4D97-AF65-F5344CB8AC3E}">
        <p14:creationId xmlns:p14="http://schemas.microsoft.com/office/powerpoint/2010/main" val="413392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FE76-3131-775A-4DAE-1F5D2919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5E922C-50BE-E9F4-8A4C-01D63CC0F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888" y="1610264"/>
            <a:ext cx="7481976" cy="4566699"/>
          </a:xfrm>
        </p:spPr>
      </p:pic>
    </p:spTree>
    <p:extLst>
      <p:ext uri="{BB962C8B-B14F-4D97-AF65-F5344CB8AC3E}">
        <p14:creationId xmlns:p14="http://schemas.microsoft.com/office/powerpoint/2010/main" val="281217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Login/Registration Page</vt:lpstr>
      <vt:lpstr>Login Page</vt:lpstr>
      <vt:lpstr>Registration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Pranav Ram S</dc:creator>
  <cp:lastModifiedBy>Pranav Ram S</cp:lastModifiedBy>
  <cp:revision>1</cp:revision>
  <dcterms:created xsi:type="dcterms:W3CDTF">2024-11-30T12:54:43Z</dcterms:created>
  <dcterms:modified xsi:type="dcterms:W3CDTF">2024-11-30T12:55:34Z</dcterms:modified>
</cp:coreProperties>
</file>