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5498-084C-9F58-5195-458DF9FD2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3BF5E-464C-7C96-EBE5-DEDE03963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0ABB6-D207-76A5-CC7F-AF1D8419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FAD2-4DC8-439E-BA7D-9CB823109B91}" type="datetimeFigureOut">
              <a:rPr lang="en-US" smtClean="0"/>
              <a:t>29-Nov-24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D38CE-89C1-ED11-FA5F-1B004E8C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39F77-51A1-B417-D0B9-3D8CB0DC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1A48-26C2-4D6F-88D3-ADC465A7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4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FF7F-C8CD-7346-6959-8BF65349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61A08-DC0D-91DD-605D-C2E420E41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D88FF-E260-2423-70B1-9BDB1340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FAD2-4DC8-439E-BA7D-9CB823109B91}" type="datetimeFigureOut">
              <a:rPr lang="en-US" smtClean="0"/>
              <a:t>29-Nov-24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81E3-CA0A-6885-9947-C074810C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3C5D6-D2F3-33F6-B688-11CA9922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1A48-26C2-4D6F-88D3-ADC465A7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1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1EF26-E3A6-BDDA-5774-1657DD211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C152D-8E46-550C-3E3E-74FE4C622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06B95-84F7-8A8C-AE1C-9A2B83A4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FAD2-4DC8-439E-BA7D-9CB823109B91}" type="datetimeFigureOut">
              <a:rPr lang="en-US" smtClean="0"/>
              <a:t>29-Nov-24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7502-EA27-9500-CB63-2368F882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A916E-0F5F-DA4F-2E95-EA112B10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1A48-26C2-4D6F-88D3-ADC465A7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7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22BA-A38B-2DD2-FF8A-A3B9AD18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18A08-BD1D-0346-A3E1-84B1A6067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AC459-DEF8-91CE-911A-D351E70A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FAD2-4DC8-439E-BA7D-9CB823109B91}" type="datetimeFigureOut">
              <a:rPr lang="en-US" smtClean="0"/>
              <a:t>29-Nov-24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1CC94-B696-3A74-0652-A655F2F0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F38D2-01B5-F116-6513-65CC5AA1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1A48-26C2-4D6F-88D3-ADC465A7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5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94ED-6EA8-BE92-63C7-B9C9868D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135DB-DCCD-FD4F-1B03-A090F2E0F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3BC87-1DDD-5B77-8CC8-E7F637FB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FAD2-4DC8-439E-BA7D-9CB823109B91}" type="datetimeFigureOut">
              <a:rPr lang="en-US" smtClean="0"/>
              <a:t>29-Nov-24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3CF52-C6CE-44CF-1D75-30DDC8A0D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DE6F7-B9AF-B6B1-E92A-290729DC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1A48-26C2-4D6F-88D3-ADC465A7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4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90C4-3FDF-247A-2059-5927F059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91032-9A26-91D5-74F7-D951D3BE1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12770-E1EC-DBDE-A22F-FE183B7B3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34304-A4EE-E8EF-EA27-64C8C0E1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FAD2-4DC8-439E-BA7D-9CB823109B91}" type="datetimeFigureOut">
              <a:rPr lang="en-US" smtClean="0"/>
              <a:t>29-Nov-24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1203C-CC4E-B8BE-B3A1-84FDA22C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7ABC-48CA-863B-0F22-6E091779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1A48-26C2-4D6F-88D3-ADC465A7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4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BC5D-2FFC-A891-14CC-D70FE314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10B28-0368-4147-3168-F473F007C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A6810-18A3-2E25-4986-AC7E9F317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4475B-A528-4FCC-1747-0D0443DDD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C7D84-53EC-2A25-E366-042CF56AE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2EC31-B973-CA5C-36F9-DB362A1D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FAD2-4DC8-439E-BA7D-9CB823109B91}" type="datetimeFigureOut">
              <a:rPr lang="en-US" smtClean="0"/>
              <a:t>29-Nov-24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7ECFB-7B61-6758-5EED-D31B6C01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606A5-3C63-42C7-AF37-3BF4B6E7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1A48-26C2-4D6F-88D3-ADC465A7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2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FB5B-CFF5-2EB4-0628-2B6B1CAD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D8838-FC77-AD96-6BA7-1B54478E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FAD2-4DC8-439E-BA7D-9CB823109B91}" type="datetimeFigureOut">
              <a:rPr lang="en-US" smtClean="0"/>
              <a:t>29-Nov-24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E7EDA-4148-8CD1-11D5-9852B0AD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CD54B-8DF3-389D-D7E6-ADB4C774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1A48-26C2-4D6F-88D3-ADC465A7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0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1C078-2C2C-F967-98B9-03B3D35E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FAD2-4DC8-439E-BA7D-9CB823109B91}" type="datetimeFigureOut">
              <a:rPr lang="en-US" smtClean="0"/>
              <a:t>29-Nov-24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27549-B2CD-C79C-9829-F300E13E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FF1FE-0420-6DE8-B36D-E96AC465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1A48-26C2-4D6F-88D3-ADC465A7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0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E7B4-6DA5-6FA2-A965-11928D78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25F43-5A17-0C99-7612-613EC72C4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62B17-647F-62A5-1FCF-A5267D437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30BF0-A656-2E8D-C2D8-B0B3192A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FAD2-4DC8-439E-BA7D-9CB823109B91}" type="datetimeFigureOut">
              <a:rPr lang="en-US" smtClean="0"/>
              <a:t>29-Nov-24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12613-D858-8D29-1DE9-E6B35014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CCEF8-D171-50F1-1C8B-79453A17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1A48-26C2-4D6F-88D3-ADC465A7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3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8704-CD01-3727-5816-857FDC392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E3EFD-3B82-E207-51D0-674275250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CA8E2-9FF0-3647-BF74-A485EF448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84E21-8545-09FF-64CC-D85E2EF3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FAD2-4DC8-439E-BA7D-9CB823109B91}" type="datetimeFigureOut">
              <a:rPr lang="en-US" smtClean="0"/>
              <a:t>29-Nov-24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47650-BC16-D04E-977E-FFE2CAB1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4C48C-C02C-1A60-3EDE-A3779A9F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1A48-26C2-4D6F-88D3-ADC465A7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21168-7F64-0365-54BE-6B723FF7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2005D-AA72-C2FC-614A-E43A2C691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576E4-93A5-03AB-FCA7-66C565B4A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5FAD2-4DC8-439E-BA7D-9CB823109B91}" type="datetimeFigureOut">
              <a:rPr lang="en-US" smtClean="0"/>
              <a:t>29-Nov-24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F2D53-EB7C-0CC1-E79C-058738FE0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A0E6F-7305-EBE9-D528-A5388CB79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D1A48-26C2-4D6F-88D3-ADC465A73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8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78E9-5ED5-21E8-FD8C-141C7140F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ADC42-868B-F327-C598-CC9EF55E6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 for a portal</a:t>
            </a:r>
          </a:p>
        </p:txBody>
      </p:sp>
    </p:spTree>
    <p:extLst>
      <p:ext uri="{BB962C8B-B14F-4D97-AF65-F5344CB8AC3E}">
        <p14:creationId xmlns:p14="http://schemas.microsoft.com/office/powerpoint/2010/main" val="136993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330F-8B4E-72AA-5726-AFBE0184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FF9B-7248-F562-E105-A231D2BDB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</a:pPr>
            <a:r>
              <a:rPr lang="en-US" sz="2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Allow new users to enter the details to register into the portal, which are stored in a database.</a:t>
            </a:r>
          </a:p>
          <a:p>
            <a:pPr>
              <a:lnSpc>
                <a:spcPct val="107000"/>
              </a:lnSpc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Allow existing users to enter username and the respective password which are validated against a database.</a:t>
            </a:r>
          </a:p>
          <a:p>
            <a:pPr>
              <a:lnSpc>
                <a:spcPct val="107000"/>
              </a:lnSpc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should validate the entered details against a database.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credentials are correct, the user should be redirected to their dashboard, according to the roles specified.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credentials are incorrect, appropriate error message such as “User name does not exist” or “Incorrect password” should be produced.</a:t>
            </a:r>
            <a:endParaRPr lang="en-US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82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EF2C-9C45-CD96-9315-E35701E1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846"/>
            <a:ext cx="10515600" cy="102085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407DC51-AA64-E8D4-0FC3-0E2B350DC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69" y="937405"/>
            <a:ext cx="6849373" cy="5681932"/>
          </a:xfrm>
        </p:spPr>
      </p:pic>
    </p:spTree>
    <p:extLst>
      <p:ext uri="{BB962C8B-B14F-4D97-AF65-F5344CB8AC3E}">
        <p14:creationId xmlns:p14="http://schemas.microsoft.com/office/powerpoint/2010/main" val="273161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A6A8-378A-E462-B5C9-37143956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28C-5D59-886D-B8C8-1B8C49801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736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User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user to enter all the details.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user using OTP through mobile.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details in the database.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specified role, show the respective dashboard of the user (student/admin).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User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login credentials from the user.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details against the database.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valid user, open the portal and if the details are incorrect display appropriate error messages.</a:t>
            </a:r>
          </a:p>
        </p:txBody>
      </p:sp>
    </p:spTree>
    <p:extLst>
      <p:ext uri="{BB962C8B-B14F-4D97-AF65-F5344CB8AC3E}">
        <p14:creationId xmlns:p14="http://schemas.microsoft.com/office/powerpoint/2010/main" val="403122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9F6F-2D34-B2AB-BA02-3F79F413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E0500-0F5B-2175-9F2A-1682A675C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Admin/User registration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details from the user such as username, password, userID, email, etc.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userID from the database and if the details are valid, store the details in the database.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invalid details are entered ask user to enter valid details or contact owner if there is a problem in registering.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proper registration, allow user to access the portal.</a:t>
            </a:r>
          </a:p>
        </p:txBody>
      </p:sp>
    </p:spTree>
    <p:extLst>
      <p:ext uri="{BB962C8B-B14F-4D97-AF65-F5344CB8AC3E}">
        <p14:creationId xmlns:p14="http://schemas.microsoft.com/office/powerpoint/2010/main" val="290021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211D-BBE1-A82D-BD37-79C4FBA2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9D0B2-2866-CDA2-D753-07CC2EC4F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Admin/User login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user to enter proper credentials.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details such as userID from the database and if the details are valid, open the respective portal.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details are invalid show proper error messages such as “Invalid username” or “Incorrect password”.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95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3A31-69E5-0319-7314-9EF0D8EC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0638-F4F2-956A-FFBA-995B851E8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 reset option should be given if the user forgets or wants to reset their password.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Two-Factor Authentication can be implemented by sending OTP for verification.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Captcha can be integrated to avoid brute-force attacks by bots.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a set number of incorrect entry, account locking or cooldown timer could be enabled.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18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FCCA-FD10-5686-E146-985A56AC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5673-AADC-99EC-FF5D-AEDC15C93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Front-end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Technologies like HTML, CSS or Bootstrap for user interface.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Back-end: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Server-side technologies such Node.js etc.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 databases such as MySQL to store and process the details.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Framework: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required framework for the page </a:t>
            </a:r>
            <a:r>
              <a:rPr lang="en-US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8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424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Requirement Document</vt:lpstr>
      <vt:lpstr>FUNCTIONALITY</vt:lpstr>
      <vt:lpstr>WORKFLOW</vt:lpstr>
      <vt:lpstr>WORKFLOW</vt:lpstr>
      <vt:lpstr>Possible cases</vt:lpstr>
      <vt:lpstr>Possible cases</vt:lpstr>
      <vt:lpstr>ADDITIONAL FEATURES</vt:lpstr>
      <vt:lpstr>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Ram S</dc:creator>
  <cp:lastModifiedBy>Pranav Ram S</cp:lastModifiedBy>
  <cp:revision>1</cp:revision>
  <dcterms:created xsi:type="dcterms:W3CDTF">2024-11-29T11:26:39Z</dcterms:created>
  <dcterms:modified xsi:type="dcterms:W3CDTF">2024-11-29T12:57:59Z</dcterms:modified>
</cp:coreProperties>
</file>