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6476-FAAD-F9EB-5850-BC9441736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546E0-7AE4-4D1A-9BA7-49C163FF3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D4B52-7EF9-A648-80CA-638282F9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DCF3-0E68-437F-9691-CD73744EF741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63A2B-0F13-2E4F-B6C9-A7CD77EB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EF876-C979-8F65-7A7F-842F1929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009-0831-49C9-BDE5-2C7521BD2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0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9C1F-4201-F922-9A1D-5280244B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95385-8986-230A-BAA9-FB8570EB6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59AE2-AC21-CD6A-3C03-B9779BB5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DCF3-0E68-437F-9691-CD73744EF741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07A50-0BE7-7AF1-0A27-4F00D4A4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ED9F-F8D5-BBF0-50F1-61B5F9F3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009-0831-49C9-BDE5-2C7521BD2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6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4DEB0-DEB5-9403-6384-ED1259375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A9E55-6198-9700-D1F8-DA0AAEB96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621AB-76F1-05C6-6519-D9376A64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DCF3-0E68-437F-9691-CD73744EF741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0E5C5-E73E-376F-4A89-7B4452E1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837C-7078-BB26-A18B-B522FC32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009-0831-49C9-BDE5-2C7521BD2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0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F53D-B5C1-33F5-8C4B-B5DF897F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00A9-1A64-F62D-856F-F6405B04C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3FBB4-401F-7A64-5B32-AC366596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DCF3-0E68-437F-9691-CD73744EF741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3096-3692-893F-3143-3BDA21BD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750FF-F98A-F760-F574-B9981FAF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009-0831-49C9-BDE5-2C7521BD2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8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6E38-2AB3-5CF7-E9F1-13CC0A4A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293F8-2A40-C35E-50CE-ED5344F1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3160-3D74-9CF9-2F02-2B7A67D0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DCF3-0E68-437F-9691-CD73744EF741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F8D15-AB19-2F7F-4F41-8D5155BD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EC0F6-C825-4794-9B07-57223AD4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009-0831-49C9-BDE5-2C7521BD2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2DD8-C168-D102-E452-AAB47529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F18B-7104-9FD8-2D13-45E183377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51194-D1A0-52F5-A88E-3BA0A4E9D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8AA2A-F46A-67A8-D8AE-64516BB8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DCF3-0E68-437F-9691-CD73744EF741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D9CCA-301D-FA5D-6743-D9A2955D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CEC92-D1E0-6716-648E-885789B1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009-0831-49C9-BDE5-2C7521BD2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3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9C2B-01D8-89A6-2107-1F3ABAA8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68EA5-3E9C-7785-C715-681312898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DF317-57BE-D9C5-4EB8-1F05D5AD2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67DC3-5EE3-12F7-3CE0-A2DA153A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54413-72CD-98C4-74EA-3FDE0EB69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F364C-C799-E37A-08CC-34492771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DCF3-0E68-437F-9691-CD73744EF741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22EC4-7396-D28A-3898-ABCF916A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2F242-EFAD-3B18-148B-85AEC4E4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009-0831-49C9-BDE5-2C7521BD2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3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D485-EEA6-6976-B174-E4649C0D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C2D8E-F8F1-DCC3-F539-46C70DBB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DCF3-0E68-437F-9691-CD73744EF741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0F11A-CBAE-8561-5DA0-A2BE4CDE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D20E2-D3F0-1EA2-30F8-D1448CC2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009-0831-49C9-BDE5-2C7521BD2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8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84478-DA38-FE72-2954-84F40BD2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DCF3-0E68-437F-9691-CD73744EF741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605D9-4DE4-8AB4-1804-7454AF31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6E5E0-06C6-37DD-D065-81CCDA4B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009-0831-49C9-BDE5-2C7521BD2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FE75-9420-2B13-C137-FF156156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6FFF-84AD-B3AC-6A1B-8530886C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8B4E9-3F14-83DC-57E2-520B5E44D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08B58-371B-16ED-72A1-1FAC5164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DCF3-0E68-437F-9691-CD73744EF741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65DFE-0822-170A-CE8C-484F008F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C64AC-0964-3A65-F3B3-3BF4D5B0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009-0831-49C9-BDE5-2C7521BD2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EF25-1C6A-E4FD-2071-372770AD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213E6-F2AB-A115-28B1-9C3FDED14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027FB-8F96-5434-6F4D-BE06C6F6F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41445-C085-F734-0AC0-EEBF2718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DCF3-0E68-437F-9691-CD73744EF741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069B6-022F-6830-0430-F7A17A43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85225-257D-2861-B570-F1E15DC5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009-0831-49C9-BDE5-2C7521BD2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4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E3A84-7FAB-60F5-5B76-479C010F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ACC08-2528-1AE3-DB99-2AC8042D1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74B9-1C90-9AB7-453F-F92926954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DCF3-0E68-437F-9691-CD73744EF741}" type="datetimeFigureOut">
              <a:rPr lang="en-US" smtClean="0"/>
              <a:t>28-Nov-24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17CD-0A7E-F962-227A-2BC082757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97D5-998A-8EE5-FDC2-DE7C9C44C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7009-0831-49C9-BDE5-2C7521BD2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722F-8016-02ED-5958-309D100A6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7F54B-5B27-1469-3D30-E64074416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tool for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62926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8A3E-1B5A-B222-AF7B-D2B41D98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usage of Git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E2E1-B9D2-C3CB-6707-97E10879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GitHub uses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 as default branch, rename the local branch 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help of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 –m 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push the new or modified files from the local repository to the remote repository using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 –u origin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command.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112FE-D59F-8BA5-8489-53CE10DF7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30" y="3623095"/>
            <a:ext cx="9995140" cy="268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6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1A76-E808-D065-2DB3-581089C6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usage of Git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233F-11D4-8FDB-3DF3-85BE0EF2F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files will be made available on the remote repository.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new files are to be added or existing files are to be modified, follow the same procedure as adding, committing and  pushing the files.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new branch, change the name of the branch from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new_branch_name.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jump to a new branch or merge a branch, use the command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checkout &lt;branch_name&gt;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merge &lt;branch_name&gt;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clone an existing repository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&lt;repo-url&gt;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is used.</a:t>
            </a:r>
          </a:p>
        </p:txBody>
      </p:sp>
    </p:spTree>
    <p:extLst>
      <p:ext uri="{BB962C8B-B14F-4D97-AF65-F5344CB8AC3E}">
        <p14:creationId xmlns:p14="http://schemas.microsoft.com/office/powerpoint/2010/main" val="140579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C707-4E07-190A-BF97-69643FB00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9435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595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BA60-A8EA-6839-5FC5-5F1C31B3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177D-E895-3128-2040-AF2423DA5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is a version control system which helps in tracking changes in code and manage development history.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branching, merging and history tracking of a file locally in a system.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0198-DE27-505F-4A55-80459A43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8FED-9DB1-A2C9-EE7F-90D14C30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is used in various team projects and collaborations to improve efficiency of the work flow. Git helps in the following different ways:</a:t>
            </a:r>
          </a:p>
          <a:p>
            <a:pPr lvl="2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team collaboration.</a:t>
            </a:r>
          </a:p>
          <a:p>
            <a:pPr lvl="2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the teamwork.</a:t>
            </a:r>
          </a:p>
          <a:p>
            <a:pPr lvl="2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history of changes to help in debugging and improving.</a:t>
            </a:r>
          </a:p>
          <a:p>
            <a:pPr lvl="2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code integrity and prevents conflicts among the peers.</a:t>
            </a:r>
          </a:p>
        </p:txBody>
      </p:sp>
    </p:spTree>
    <p:extLst>
      <p:ext uri="{BB962C8B-B14F-4D97-AF65-F5344CB8AC3E}">
        <p14:creationId xmlns:p14="http://schemas.microsoft.com/office/powerpoint/2010/main" val="199089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481E-314C-923E-6FCE-9108A318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C784-D62D-C014-5CF2-2F8B5CB7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installation, Git provides various commands which are essential for the collaborative work:</a:t>
            </a:r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init</a:t>
            </a:r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add</a:t>
            </a:r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commit</a:t>
            </a:r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</a:t>
            </a:r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</a:t>
            </a:r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311572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A3B8-4E46-6CD2-C77A-EFA30E46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0604-0963-5F98-E425-CF798BEA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Initializing:</a:t>
            </a:r>
          </a:p>
          <a:p>
            <a:pPr marL="457200" lvl="1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init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initialize a Git repository in the current directory.</a:t>
            </a:r>
          </a:p>
          <a:p>
            <a:pPr marL="914400" lvl="2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changes:</a:t>
            </a:r>
          </a:p>
          <a:p>
            <a:pPr marL="457200" lvl="1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add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stage files for next commit.</a:t>
            </a:r>
          </a:p>
          <a:p>
            <a:pPr marL="914400" lvl="2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status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check status of files in the repository.</a:t>
            </a:r>
          </a:p>
          <a:p>
            <a:pPr marL="914400" lvl="2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changes:</a:t>
            </a:r>
          </a:p>
          <a:p>
            <a:pPr marL="457200" lvl="1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used to save the changes made in a file.</a:t>
            </a:r>
          </a:p>
        </p:txBody>
      </p:sp>
    </p:spTree>
    <p:extLst>
      <p:ext uri="{BB962C8B-B14F-4D97-AF65-F5344CB8AC3E}">
        <p14:creationId xmlns:p14="http://schemas.microsoft.com/office/powerpoint/2010/main" val="306739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3090-2AE7-8A3A-F0F4-C1D623A9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30A28-3550-D0BF-99FA-25C23D132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019"/>
            <a:ext cx="10515600" cy="4675517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Branching:</a:t>
            </a:r>
          </a:p>
          <a:p>
            <a:pPr marL="457200" lvl="1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create a new branch for feature development.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checkout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switch to a specified branch.</a:t>
            </a:r>
          </a:p>
          <a:p>
            <a:pPr marL="914400" lvl="2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Pushing changes:</a:t>
            </a:r>
          </a:p>
          <a:p>
            <a:pPr marL="457200" lvl="1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remote add origin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link the local repository to a remote one.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 –u origin main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push changes to the main branch of the remote repository.</a:t>
            </a:r>
          </a:p>
          <a:p>
            <a:pPr marL="914400" lvl="2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Pulling updates:</a:t>
            </a:r>
          </a:p>
          <a:p>
            <a:pPr marL="457200" lvl="1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pull origin main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fetch and merge updates from the remote repository.</a:t>
            </a:r>
          </a:p>
        </p:txBody>
      </p:sp>
    </p:spTree>
    <p:extLst>
      <p:ext uri="{BB962C8B-B14F-4D97-AF65-F5344CB8AC3E}">
        <p14:creationId xmlns:p14="http://schemas.microsoft.com/office/powerpoint/2010/main" val="236080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CCE3-7779-05F5-8185-7583E39D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usage of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C836-47C8-8564-C0F4-2EDE89BA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and  setup Git in the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create the necessary files that need to be uploaded or collaborated inside a folder.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Git terminal and navigate to the folder to create a local repository using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init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B8ABA-1606-1E04-32F3-BD67599DA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38" y="4348890"/>
            <a:ext cx="9069236" cy="127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1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EE6E-485C-4F65-2DB4-43F45E6A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usage of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AF445-5D71-BE76-97E3-3FD5B71C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using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add &lt;filename&gt;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command, add all the files that needs to be staged.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staged files will be recorded after using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commit –m “”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the appropriate commit message for better understanding.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C7935-D8EE-2028-001F-AAC198FD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87" y="3651847"/>
            <a:ext cx="10052649" cy="19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5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62B8-5916-ED19-DE5C-20800792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usage of Git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42F0-8B6E-8919-3F4B-5A65FD658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link the local repository to the remote repository on GitHub using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remote add origin &lt;repo-url&gt;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URL of the repository that was created in GitHub and run the command.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E6AE3-008E-7D48-7857-E6314ADD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3" y="3763766"/>
            <a:ext cx="1016459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5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571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Git</vt:lpstr>
      <vt:lpstr>What is Git?</vt:lpstr>
      <vt:lpstr>Why Git?</vt:lpstr>
      <vt:lpstr>How to use Git?</vt:lpstr>
      <vt:lpstr>Git Commands</vt:lpstr>
      <vt:lpstr>Git Commands</vt:lpstr>
      <vt:lpstr>Example usage of Git</vt:lpstr>
      <vt:lpstr>Example usage of Git</vt:lpstr>
      <vt:lpstr>Example usage of Git</vt:lpstr>
      <vt:lpstr>Example usage of Git</vt:lpstr>
      <vt:lpstr>Example usage of Git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Ram S</dc:creator>
  <cp:lastModifiedBy>Pranav Ram S</cp:lastModifiedBy>
  <cp:revision>2</cp:revision>
  <dcterms:created xsi:type="dcterms:W3CDTF">2024-11-27T11:43:00Z</dcterms:created>
  <dcterms:modified xsi:type="dcterms:W3CDTF">2024-11-28T17:43:46Z</dcterms:modified>
</cp:coreProperties>
</file>