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DC25-AD4A-2706-EB95-9AD03C1C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4580-E427-B93D-9164-97AC305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3F0A2-E05A-FA2F-7393-DE20D05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CC9C-E267-F561-E52D-5FE0CED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CE0DB-8F5A-5BE1-8765-384B847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B4CB-3539-6164-509C-3E6D70D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AF60E-081D-4E05-6ED6-4FFA7571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FF8D0-22EC-2482-E8A2-9FC141E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C5E44-B2F3-6F61-F8A4-F7FEB8E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A062A-20F0-F63C-D392-CF4FA2C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49D2B-F725-5F37-69D3-69EF37DF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BE121-6EB0-BBDB-399F-51B8D000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FCF82-8649-2B74-4EBC-F1F7822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7EDA4-B065-A865-C6A4-5880E84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718D2-6EAB-78A3-0F8F-54265BA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1E7C-B93E-E0B1-DEC8-C94149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8FE0-2657-CDCE-4074-E45D570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6ED84-ED0C-1D0F-7030-4688B59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B3876-21A1-F8F0-C2B3-0291779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5757-39E0-E2E5-92A0-65BEFF6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4E4B3-68D1-9196-DD65-2ED5BD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7D070-1E37-F92D-7575-52F280BD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4E423-E6AF-2920-A63A-4B34C64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7F247-7C67-C66C-3831-558721DC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E500-7CA1-CC3C-070F-651A343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719C0-F7E6-2E87-2F82-D8E571B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CA65-4D2E-1216-76CC-0CDF9C66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908C-A2EC-3090-B56C-FC6DA910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D75E6-5885-12CD-C22C-023A84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D2ABA-8D32-2757-8972-0CACFD1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BAB56-0F08-2F74-DB55-79088CC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07E6-E12F-59C5-0DF7-68458EA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E2A9A-FFBA-049A-5D68-D46715D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5D23D-FF48-910E-6CF1-1B712732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1B6E3-BD60-8FA3-4964-ECF30FB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15193-A362-8244-9935-E615BB12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F1B5E-9E2A-5402-1873-B831A49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1EB38-61E7-95A3-A14B-639B5BA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9B97E-A56B-8434-E0D0-3504FFE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79B0A-6E05-BF54-6DEE-F0406B2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D1AC67-9F9E-FC95-61C1-EBC8731B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119A-35B0-7E83-D95B-45C33BA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80E01-770E-2382-D2BA-E9DC832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8F173B-2597-DCFD-8A2E-C019EAF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034B64-227C-F82E-80EA-B0D6845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F9FAA-BC73-503F-C931-C0F9944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325D-FA75-2D39-DE67-091181F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A2E0C-3A0C-0917-8C1B-23217C74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C8FCE-8304-7EDA-1087-951D4D92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22F51-C587-56C2-D2F4-9C7FA90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C07D1-D4F8-7D34-807B-886A22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A1ABD-3C55-0F8D-FC56-3337091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935F-A299-838C-E968-BFB1025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A1392-B3FB-E112-CA86-FCDC8E1A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5202D-4DD6-91B6-6B7E-04E081B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ADA09-8CB4-CF2A-0B89-10E3A4C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AE28E-3C90-88D8-59FA-22463D9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2F9EF-D274-FFEC-3C1B-2F1A518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D3F12-7C93-0FB4-51A2-EC0E975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1F51C-1D80-E6C0-FD8B-981C95E8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F2BE5-ECAA-E6B4-CFF4-81DD0A79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F9556-358F-6B3C-A8D4-3571A103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C1E4B-F7CA-BCA7-89A8-44917DB4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6C8FCD-55EE-4DB3-CE4B-D624FF10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4" y="397933"/>
            <a:ext cx="8599197" cy="594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562150" y="4389667"/>
            <a:ext cx="673779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166533" y="3244850"/>
            <a:ext cx="252115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642514" y="306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000636" y="419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1</a:t>
            </a:r>
          </a:p>
        </p:txBody>
      </p:sp>
    </p:spTree>
    <p:extLst>
      <p:ext uri="{BB962C8B-B14F-4D97-AF65-F5344CB8AC3E}">
        <p14:creationId xmlns:p14="http://schemas.microsoft.com/office/powerpoint/2010/main" val="27216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3D2C14-A9A0-716A-F803-453090A2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368142"/>
            <a:ext cx="10427236" cy="6121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119326" y="4011882"/>
            <a:ext cx="8190291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229314" y="2532893"/>
            <a:ext cx="7070626" cy="4403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10191990" y="233816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985768" y="3817149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2</a:t>
            </a:r>
          </a:p>
        </p:txBody>
      </p:sp>
    </p:spTree>
    <p:extLst>
      <p:ext uri="{BB962C8B-B14F-4D97-AF65-F5344CB8AC3E}">
        <p14:creationId xmlns:p14="http://schemas.microsoft.com/office/powerpoint/2010/main" val="12036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192E5-38B8-E827-8C02-977E52A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3" y="482803"/>
            <a:ext cx="5544392" cy="5721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068233" y="4038600"/>
            <a:ext cx="396240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627967" y="1049867"/>
            <a:ext cx="1443566" cy="18203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627967" y="3103033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5071533" y="1140884"/>
            <a:ext cx="359834" cy="2103966"/>
          </a:xfrm>
          <a:prstGeom prst="bentConnector3">
            <a:avLst>
              <a:gd name="adj1" fmla="val 163529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008021" y="387350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3</a:t>
            </a:r>
          </a:p>
        </p:txBody>
      </p:sp>
    </p:spTree>
    <p:extLst>
      <p:ext uri="{BB962C8B-B14F-4D97-AF65-F5344CB8AC3E}">
        <p14:creationId xmlns:p14="http://schemas.microsoft.com/office/powerpoint/2010/main" val="27652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1FAD4E-E466-B253-B1E3-B554FDE1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83" y="446496"/>
            <a:ext cx="5434700" cy="5880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424790" y="3831566"/>
            <a:ext cx="4046349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959799" y="1052576"/>
            <a:ext cx="1366498" cy="176616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959799" y="3244849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326297" y="1140884"/>
            <a:ext cx="436902" cy="2245782"/>
          </a:xfrm>
          <a:prstGeom prst="bentConnector3">
            <a:avLst>
              <a:gd name="adj1" fmla="val 152323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295111" y="3636833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02D6B-D566-3E81-2190-AF933F87291C}"/>
              </a:ext>
            </a:extLst>
          </p:cNvPr>
          <p:cNvSpPr/>
          <p:nvPr/>
        </p:nvSpPr>
        <p:spPr>
          <a:xfrm>
            <a:off x="4384918" y="5194298"/>
            <a:ext cx="4381865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50C1B49-DF52-5991-6472-C461A10E28C0}"/>
              </a:ext>
            </a:extLst>
          </p:cNvPr>
          <p:cNvSpPr/>
          <p:nvPr/>
        </p:nvSpPr>
        <p:spPr>
          <a:xfrm>
            <a:off x="8255239" y="4999565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9508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Poulériguen</dc:creator>
  <cp:lastModifiedBy>Guillaume Poulériguen</cp:lastModifiedBy>
  <cp:revision>9</cp:revision>
  <dcterms:created xsi:type="dcterms:W3CDTF">2023-02-03T10:59:34Z</dcterms:created>
  <dcterms:modified xsi:type="dcterms:W3CDTF">2023-02-03T13:43:11Z</dcterms:modified>
</cp:coreProperties>
</file>