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00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8DC25-AD4A-2706-EB95-9AD03C1C20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884580-E427-B93D-9164-97AC30582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C43F0A2-E05A-FA2F-7393-DE20D05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6CC9C-E267-F561-E52D-5FE0CEDD3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BCE0DB-8F5A-5BE1-8765-384B8470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98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34B4CB-3539-6164-509C-3E6D70DF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8AF60E-081D-4E05-6ED6-4FFA75713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FF8D0-22EC-2482-E8A2-9FC141E1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3C5E44-B2F3-6F61-F8A4-F7FEB8EC1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3A062A-20F0-F63C-D392-CF4FA2C59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294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549D2B-F725-5F37-69D3-69EF37DFF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7CBE121-6EB0-BBDB-399F-51B8D000F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1FCF82-8649-2B74-4EBC-F1F78221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27EDA4-B065-A865-C6A4-5880E848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718D2-6EAB-78A3-0F8F-54265BAE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6716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1E7C-B93E-E0B1-DEC8-C941491CD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4F8FE0-2657-CDCE-4074-E45D57010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46ED84-ED0C-1D0F-7030-4688B59A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0B3876-21A1-F8F0-C2B3-02917792C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E05757-39E0-E2E5-92A0-65BEFF6F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63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14E4B3-68D1-9196-DD65-2ED5BDD2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5F7D070-1E37-F92D-7575-52F280BD9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74E423-E6AF-2920-A63A-4B34C6440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B7F247-7C67-C66C-3831-558721DCE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71E500-7CA1-CC3C-070F-651A3435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286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F719C0-F7E6-2E87-2F82-D8E571B4A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3DACA65-4D2E-1216-76CC-0CDF9C668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DA9908C-A2EC-3090-B56C-FC6DA91096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FD75E6-5885-12CD-C22C-023A847ED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57D2ABA-8D32-2757-8972-0CACFD195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1CBAB56-0F08-2F74-DB55-79088CC45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156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2A07E6-E12F-59C5-0DF7-68458EA43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CE2A9A-FFBA-049A-5D68-D46715DA4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505D23D-FF48-910E-6CF1-1B7127327A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C1B6E3-BD60-8FA3-4964-ECF30FBD07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0E15193-A362-8244-9935-E615BB128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9BF1B5E-9E2A-5402-1873-B831A4986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D61EB38-61E7-95A3-A14B-639B5BAE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89B97E-A56B-8434-E0D0-3504FFE0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13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79B0A-6E05-BF54-6DEE-F0406B26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D1AC67-9F9E-FC95-61C1-EBC8731B4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57119A-35B0-7E83-D95B-45C33BAC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880E01-770E-2382-D2BA-E9DC832D1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680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E8F173B-2597-DCFD-8A2E-C019EAF64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2034B64-227C-F82E-80EA-B0D6845D1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27F9FAA-BC73-503F-C931-C0F99443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3077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8325D-FA75-2D39-DE67-091181F12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BA2E0C-3A0C-0917-8C1B-23217C743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C8FCE-8304-7EDA-1087-951D4D9293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722F51-C587-56C2-D2F4-9C7FA9023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BC07D1-D4F8-7D34-807B-886A22ED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1A1ABD-3C55-0F8D-FC56-333709166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9619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23935F-A299-838C-E968-BFB1025F1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93A1392-B3FB-E112-CA86-FCDC8E1A74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35202D-4DD6-91B6-6B7E-04E081B80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26ADA09-8CB4-CF2A-0B89-10E3A4C0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4AE28E-3C90-88D8-59FA-22463D9D9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FF2F9EF-D274-FFEC-3C1B-2F1A518CF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25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34D3F12-7C93-0FB4-51A2-EC0E97572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491F51C-1D80-E6C0-FD8B-981C95E8C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DF2BE5-ECAA-E6B4-CFF4-81DD0A79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C2092-04A4-435E-AFF7-B2F703855B3A}" type="datetimeFigureOut">
              <a:rPr lang="fr-FR" smtClean="0"/>
              <a:t>03/02/2023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D9F9556-358F-6B3C-A8D4-3571A1031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DC1E4B-F7CA-BCA7-89A8-44917DB49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8302F-2D92-4035-97D9-6E1239DB84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680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EB6C8FCD-55EE-4DB3-CE4B-D624FF100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834" y="397933"/>
            <a:ext cx="8599197" cy="59464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3562150" y="4389667"/>
            <a:ext cx="6737790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166533" y="3244850"/>
            <a:ext cx="252115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642514" y="3064934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10000636" y="4194934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1</a:t>
            </a:r>
          </a:p>
        </p:txBody>
      </p:sp>
    </p:spTree>
    <p:extLst>
      <p:ext uri="{BB962C8B-B14F-4D97-AF65-F5344CB8AC3E}">
        <p14:creationId xmlns:p14="http://schemas.microsoft.com/office/powerpoint/2010/main" val="272161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03D2C14-A9A0-716A-F803-453090A20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82" y="368142"/>
            <a:ext cx="10427236" cy="61217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3119326" y="4011882"/>
            <a:ext cx="8190291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229314" y="2532893"/>
            <a:ext cx="7070626" cy="440345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10191990" y="2338160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10985768" y="3817149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2</a:t>
            </a:r>
          </a:p>
        </p:txBody>
      </p:sp>
    </p:spTree>
    <p:extLst>
      <p:ext uri="{BB962C8B-B14F-4D97-AF65-F5344CB8AC3E}">
        <p14:creationId xmlns:p14="http://schemas.microsoft.com/office/powerpoint/2010/main" val="1203674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62D192E5-38B8-E827-8C02-977E52ABE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53" y="482803"/>
            <a:ext cx="5544392" cy="57212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740370-8C67-8CF0-B947-F5264904C82E}"/>
              </a:ext>
            </a:extLst>
          </p:cNvPr>
          <p:cNvSpPr/>
          <p:nvPr/>
        </p:nvSpPr>
        <p:spPr>
          <a:xfrm>
            <a:off x="4068233" y="4038600"/>
            <a:ext cx="3962400" cy="38523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67BD7CA-8F18-D3E1-E65B-24FD48F3536F}"/>
              </a:ext>
            </a:extLst>
          </p:cNvPr>
          <p:cNvSpPr/>
          <p:nvPr/>
        </p:nvSpPr>
        <p:spPr>
          <a:xfrm>
            <a:off x="3627967" y="1049867"/>
            <a:ext cx="1443566" cy="182034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C261E5-457A-5DF2-E1EB-AC1C891CC7D0}"/>
              </a:ext>
            </a:extLst>
          </p:cNvPr>
          <p:cNvSpPr/>
          <p:nvPr/>
        </p:nvSpPr>
        <p:spPr>
          <a:xfrm>
            <a:off x="3627967" y="3103033"/>
            <a:ext cx="1803400" cy="283633"/>
          </a:xfrm>
          <a:prstGeom prst="rect">
            <a:avLst/>
          </a:prstGeom>
          <a:noFill/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 : en angle 9">
            <a:extLst>
              <a:ext uri="{FF2B5EF4-FFF2-40B4-BE49-F238E27FC236}">
                <a16:creationId xmlns:a16="http://schemas.microsoft.com/office/drawing/2014/main" id="{26359F55-05BF-2A6F-7AD0-7B31B3A95229}"/>
              </a:ext>
            </a:extLst>
          </p:cNvPr>
          <p:cNvCxnSpPr>
            <a:stCxn id="7" idx="3"/>
            <a:endCxn id="8" idx="3"/>
          </p:cNvCxnSpPr>
          <p:nvPr/>
        </p:nvCxnSpPr>
        <p:spPr>
          <a:xfrm>
            <a:off x="5071533" y="1140884"/>
            <a:ext cx="359834" cy="2103966"/>
          </a:xfrm>
          <a:prstGeom prst="bentConnector3">
            <a:avLst>
              <a:gd name="adj1" fmla="val 163529"/>
            </a:avLst>
          </a:prstGeom>
          <a:ln>
            <a:headEnd type="triangle"/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1" name="Ellipse 10">
            <a:extLst>
              <a:ext uri="{FF2B5EF4-FFF2-40B4-BE49-F238E27FC236}">
                <a16:creationId xmlns:a16="http://schemas.microsoft.com/office/drawing/2014/main" id="{90E10907-83F2-FF2B-EFF0-83ACE7B4488A}"/>
              </a:ext>
            </a:extLst>
          </p:cNvPr>
          <p:cNvSpPr/>
          <p:nvPr/>
        </p:nvSpPr>
        <p:spPr>
          <a:xfrm>
            <a:off x="5707899" y="1049867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6581B17-A4EF-41EC-AB04-D80BA1ED33E4}"/>
              </a:ext>
            </a:extLst>
          </p:cNvPr>
          <p:cNvSpPr/>
          <p:nvPr/>
        </p:nvSpPr>
        <p:spPr>
          <a:xfrm>
            <a:off x="8008021" y="3873500"/>
            <a:ext cx="215900" cy="194733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2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C8831F69-2156-3FB5-DF09-2A3F5471B2EA}"/>
              </a:ext>
            </a:extLst>
          </p:cNvPr>
          <p:cNvSpPr txBox="1"/>
          <p:nvPr/>
        </p:nvSpPr>
        <p:spPr>
          <a:xfrm>
            <a:off x="2236380" y="28601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Couloir Ségur 3</a:t>
            </a:r>
          </a:p>
        </p:txBody>
      </p:sp>
    </p:spTree>
    <p:extLst>
      <p:ext uri="{BB962C8B-B14F-4D97-AF65-F5344CB8AC3E}">
        <p14:creationId xmlns:p14="http://schemas.microsoft.com/office/powerpoint/2010/main" val="276528316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Office PowerPoint</Application>
  <PresentationFormat>Grand écran</PresentationFormat>
  <Paragraphs>9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Guillaume Poulériguen</dc:creator>
  <cp:lastModifiedBy>Guillaume Poulériguen</cp:lastModifiedBy>
  <cp:revision>7</cp:revision>
  <dcterms:created xsi:type="dcterms:W3CDTF">2023-02-03T10:59:34Z</dcterms:created>
  <dcterms:modified xsi:type="dcterms:W3CDTF">2023-02-03T13:24:53Z</dcterms:modified>
</cp:coreProperties>
</file>