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2" autoAdjust="0"/>
    <p:restoredTop sz="94660"/>
  </p:normalViewPr>
  <p:slideViewPr>
    <p:cSldViewPr snapToGrid="0">
      <p:cViewPr>
        <p:scale>
          <a:sx n="150" d="100"/>
          <a:sy n="150" d="100"/>
        </p:scale>
        <p:origin x="-20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58DC25-AD4A-2706-EB95-9AD03C1C2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884580-E427-B93D-9164-97AC30582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43F0A2-E05A-FA2F-7393-DE20D05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E6CC9C-E267-F561-E52D-5FE0CEDD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BCE0DB-8F5A-5BE1-8765-384B8470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98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34B4CB-3539-6164-509C-3E6D70DFB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8AF60E-081D-4E05-6ED6-4FFA75713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FF8D0-22EC-2482-E8A2-9FC141E1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3C5E44-B2F3-6F61-F8A4-F7FEB8EC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3A062A-20F0-F63C-D392-CF4FA2C5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94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5549D2B-F725-5F37-69D3-69EF37DFF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CBE121-6EB0-BBDB-399F-51B8D000F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1FCF82-8649-2B74-4EBC-F1F78221C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27EDA4-B065-A865-C6A4-5880E848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E718D2-6EAB-78A3-0F8F-54265BAEE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71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01E7C-B93E-E0B1-DEC8-C941491C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4F8FE0-2657-CDCE-4074-E45D57010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46ED84-ED0C-1D0F-7030-4688B59A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0B3876-21A1-F8F0-C2B3-02917792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E05757-39E0-E2E5-92A0-65BEFF6F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63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14E4B3-68D1-9196-DD65-2ED5BDD28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F7D070-1E37-F92D-7575-52F280BD9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74E423-E6AF-2920-A63A-4B34C644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B7F247-7C67-C66C-3831-558721DCE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71E500-7CA1-CC3C-070F-651A3435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86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F719C0-F7E6-2E87-2F82-D8E571B4A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DACA65-4D2E-1216-76CC-0CDF9C668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A9908C-A2EC-3090-B56C-FC6DA9109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FD75E6-5885-12CD-C22C-023A847E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7D2ABA-8D32-2757-8972-0CACFD195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CBAB56-0F08-2F74-DB55-79088CC4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15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A07E6-E12F-59C5-0DF7-68458EA43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CE2A9A-FFBA-049A-5D68-D46715DA4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05D23D-FF48-910E-6CF1-1B7127327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7C1B6E3-BD60-8FA3-4964-ECF30FBD0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0E15193-A362-8244-9935-E615BB128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9BF1B5E-9E2A-5402-1873-B831A4986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61EB38-61E7-95A3-A14B-639B5BAE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489B97E-A56B-8434-E0D0-3504FFE0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13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F79B0A-6E05-BF54-6DEE-F0406B26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5D1AC67-9F9E-FC95-61C1-EBC8731B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557119A-35B0-7E83-D95B-45C33BAC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880E01-770E-2382-D2BA-E9DC832D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68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E8F173B-2597-DCFD-8A2E-C019EAF64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2034B64-227C-F82E-80EA-B0D6845D1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7F9FAA-BC73-503F-C931-C0F99443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07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08325D-FA75-2D39-DE67-091181F12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BA2E0C-3A0C-0917-8C1B-23217C743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EC8FCE-8304-7EDA-1087-951D4D929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722F51-C587-56C2-D2F4-9C7FA902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BC07D1-D4F8-7D34-807B-886A22ED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1A1ABD-3C55-0F8D-FC56-33370916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61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23935F-A299-838C-E968-BFB1025F1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93A1392-B3FB-E112-CA86-FCDC8E1A7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35202D-4DD6-91B6-6B7E-04E081B80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6ADA09-8CB4-CF2A-0B89-10E3A4C0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4AE28E-3C90-88D8-59FA-22463D9D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F2F9EF-D274-FFEC-3C1B-2F1A518CF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5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34D3F12-7C93-0FB4-51A2-EC0E97572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91F51C-1D80-E6C0-FD8B-981C95E8C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DF2BE5-ECAA-E6B4-CFF4-81DD0A79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9F9556-358F-6B3C-A8D4-3571A1031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DC1E4B-F7CA-BCA7-89A8-44917DB49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80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2D192E5-38B8-E827-8C02-977E52ABE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653" y="482803"/>
            <a:ext cx="5544392" cy="57212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740370-8C67-8CF0-B947-F5264904C82E}"/>
              </a:ext>
            </a:extLst>
          </p:cNvPr>
          <p:cNvSpPr/>
          <p:nvPr/>
        </p:nvSpPr>
        <p:spPr>
          <a:xfrm>
            <a:off x="4068233" y="4038600"/>
            <a:ext cx="3962400" cy="38523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7BD7CA-8F18-D3E1-E65B-24FD48F3536F}"/>
              </a:ext>
            </a:extLst>
          </p:cNvPr>
          <p:cNvSpPr/>
          <p:nvPr/>
        </p:nvSpPr>
        <p:spPr>
          <a:xfrm>
            <a:off x="3627967" y="1049867"/>
            <a:ext cx="1443566" cy="182034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C261E5-457A-5DF2-E1EB-AC1C891CC7D0}"/>
              </a:ext>
            </a:extLst>
          </p:cNvPr>
          <p:cNvSpPr/>
          <p:nvPr/>
        </p:nvSpPr>
        <p:spPr>
          <a:xfrm>
            <a:off x="3627967" y="3103033"/>
            <a:ext cx="1803400" cy="283633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26359F55-05BF-2A6F-7AD0-7B31B3A95229}"/>
              </a:ext>
            </a:extLst>
          </p:cNvPr>
          <p:cNvCxnSpPr>
            <a:stCxn id="7" idx="3"/>
            <a:endCxn id="8" idx="3"/>
          </p:cNvCxnSpPr>
          <p:nvPr/>
        </p:nvCxnSpPr>
        <p:spPr>
          <a:xfrm>
            <a:off x="5071533" y="1140884"/>
            <a:ext cx="359834" cy="2103966"/>
          </a:xfrm>
          <a:prstGeom prst="bentConnector3">
            <a:avLst>
              <a:gd name="adj1" fmla="val 163529"/>
            </a:avLst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90E10907-83F2-FF2B-EFF0-83ACE7B4488A}"/>
              </a:ext>
            </a:extLst>
          </p:cNvPr>
          <p:cNvSpPr/>
          <p:nvPr/>
        </p:nvSpPr>
        <p:spPr>
          <a:xfrm>
            <a:off x="5707899" y="1049867"/>
            <a:ext cx="215900" cy="1947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6581B17-A4EF-41EC-AB04-D80BA1ED33E4}"/>
              </a:ext>
            </a:extLst>
          </p:cNvPr>
          <p:cNvSpPr/>
          <p:nvPr/>
        </p:nvSpPr>
        <p:spPr>
          <a:xfrm>
            <a:off x="8008021" y="3873500"/>
            <a:ext cx="215900" cy="1947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8831F69-2156-3FB5-DF09-2A3F5471B2EA}"/>
              </a:ext>
            </a:extLst>
          </p:cNvPr>
          <p:cNvSpPr txBox="1"/>
          <p:nvPr/>
        </p:nvSpPr>
        <p:spPr>
          <a:xfrm>
            <a:off x="2236380" y="28601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Couloir Ségur 3</a:t>
            </a:r>
          </a:p>
        </p:txBody>
      </p:sp>
    </p:spTree>
    <p:extLst>
      <p:ext uri="{BB962C8B-B14F-4D97-AF65-F5344CB8AC3E}">
        <p14:creationId xmlns:p14="http://schemas.microsoft.com/office/powerpoint/2010/main" val="27216152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</Words>
  <Application>Microsoft Office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Poulériguen</dc:creator>
  <cp:lastModifiedBy>Guillaume Poulériguen</cp:lastModifiedBy>
  <cp:revision>2</cp:revision>
  <dcterms:created xsi:type="dcterms:W3CDTF">2023-02-03T10:59:34Z</dcterms:created>
  <dcterms:modified xsi:type="dcterms:W3CDTF">2023-02-03T11:04:58Z</dcterms:modified>
</cp:coreProperties>
</file>