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2A8718-509A-423B-A1FC-7B03F07D0C81}">
  <a:tblStyle styleId="{E72A8718-509A-423B-A1FC-7B03F07D0C81}" styleName="Table_0"/>
  <a:tblStyle styleId="{4F85AD67-0C79-406C-BFD4-6403FB0FF760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Praxyk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Accessible Machine Learning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Praxyk Group</a:t>
            </a:r>
          </a:p>
        </p:txBody>
      </p:sp>
      <p:sp>
        <p:nvSpPr>
          <p:cNvPr id="57" name="Shape 57"/>
          <p:cNvSpPr txBox="1"/>
          <p:nvPr>
            <p:ph idx="2" type="title"/>
          </p:nvPr>
        </p:nvSpPr>
        <p:spPr>
          <a:xfrm>
            <a:off x="311700" y="44584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October 7,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Project Release Architecture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1" y="1391950"/>
            <a:ext cx="3719549" cy="2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775" y="2035350"/>
            <a:ext cx="5026080" cy="29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2736925" y="3106800"/>
            <a:ext cx="50699" cy="6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697025" y="3020800"/>
            <a:ext cx="130499" cy="13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00"/>
              <a:t>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Challenges/Risks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Potentially massive?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Issues with queueing and containerization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Entire chain of communication has to be perfect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Neural nets and machine learning software in general has to be well-behaved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 end MUST scale properly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Letting users train their own software could be potentially difficult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Development Costs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Payment Handling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Handling very large datasets from the user.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Programming languages: C++, Python,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Machine learning libraries: FANN, Tesseract OCR, mlPack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IaaS Providers : AWS, Digital Ocean, GCE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containers to manage software development and deployment.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for SQL and Redis for NoSQL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Slack for group chat, Github for source + Wiki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Flask + nginx for API server.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SzPct val="50000"/>
            </a:pPr>
            <a:r>
              <a:rPr lang="en"/>
              <a:t>John Allard (Product Owner)</a:t>
            </a:r>
          </a:p>
          <a:p>
            <a:pPr indent="-228600" lvl="0" marL="457200" rtl="0">
              <a:spcBef>
                <a:spcPts val="0"/>
              </a:spcBef>
              <a:buSzPct val="50000"/>
            </a:pPr>
            <a:r>
              <a:rPr lang="en"/>
              <a:t>Michael Vincent</a:t>
            </a:r>
          </a:p>
          <a:p>
            <a:pPr indent="-228600" lvl="0" marL="457200" rtl="0">
              <a:spcBef>
                <a:spcPts val="0"/>
              </a:spcBef>
              <a:buSzPct val="50000"/>
            </a:pPr>
            <a:r>
              <a:rPr lang="en"/>
              <a:t>Nick Church</a:t>
            </a:r>
          </a:p>
          <a:p>
            <a:pPr indent="-228600" lvl="0" marL="457200" rtl="0">
              <a:spcBef>
                <a:spcPts val="0"/>
              </a:spcBef>
              <a:buSzPct val="50000"/>
            </a:pPr>
            <a:r>
              <a:rPr lang="en"/>
              <a:t>Nick Corgan (Scrum Master)</a:t>
            </a:r>
          </a:p>
          <a:p>
            <a:pPr indent="-228600" lvl="0" marL="457200" rtl="0">
              <a:spcBef>
                <a:spcPts val="0"/>
              </a:spcBef>
              <a:buSzPct val="50000"/>
            </a:pPr>
            <a:r>
              <a:rPr lang="en"/>
              <a:t>Ryan Coley</a:t>
            </a:r>
          </a:p>
          <a:p>
            <a:pPr indent="-228600" lvl="0" marL="457200" rtl="0">
              <a:spcBef>
                <a:spcPts val="0"/>
              </a:spcBef>
              <a:buSzPct val="50000"/>
            </a:pPr>
            <a:r>
              <a:rPr lang="en"/>
              <a:t>Nikita Sokolnikov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Members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solidFill>
                  <a:schemeClr val="lt2"/>
                </a:solidFill>
              </a:rPr>
              <a:t>Implement the most popular machine-learning tools and offer access to their predictive capabilities as a service through a dedicated API. This abstracts the issue of designing and maintaining a custom ML framework away from the customer and makes the predictive power of ML more accessible, especially for small businesses and software developers.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Project Concept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rgbClr val="F3F3F3"/>
                </a:solidFill>
              </a:rPr>
              <a:t>As a public-facing office worker, I want to be able to upload an image and receive a transcription of the image’s text (OCR) as a string for handwritten form processing.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rgbClr val="F3F3F3"/>
                </a:solidFill>
              </a:rPr>
              <a:t>As a sys-admin, I want to be able to upload from 1 to n generic messages and get a probabilistic prediction on whether or not the given message is spam so I can manage incoming threats quickly and accurately.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rgbClr val="F3F3F3"/>
                </a:solidFill>
              </a:rPr>
              <a:t>As a developer I want to be able to use a portable web-api so I can access these services from many different locations without having to worry about dependencies and training data. 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rgbClr val="F3F3F3"/>
                </a:solidFill>
              </a:rPr>
              <a:t>As a software developer I want higher-level bindings to the Praxyk API in my favorite languages (like python, javascript, and c++) so that I can integrate Praxyk’s services into my existing codebases.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rgbClr val="F3F3F3"/>
                </a:solidFill>
              </a:rPr>
              <a:t>As a software developer, I want to be able to use an existing-model of a neural network as a template that I can then train with my own data to more accurately suit my specific prediction needs.	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rgbClr val="F3F3F3"/>
                </a:solidFill>
              </a:rPr>
              <a:t>As a subscriber of Praxyk’s services, I want a website to be available to use the Praxyk services through a graphical environment, so I don’t have to touch any code if I don’t need to.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As a subscriber of Praxyk’s services, I want to be able to see transaction and payment history through an organized, graphical user dashboard so that I can view my previous requests and billing statements for those requests.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974225"/>
            <a:ext cx="8520599" cy="3975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AutoNum type="arabicPeriod" startAt="7"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subscriber of Praxyk’s services, I want to pay a monthly bill for these services that accumulate cost on a transactional basis.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subscriber of Praxyk’s services, I want to be able to pay more for faster results so I can adjust my costs to fit my demand on a case by case basis.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software developer, I want a group of specialists to handle training and management of the most popular machine learning models, so I only need to know what I want to do with the service, not how it works.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software developer, I want to be able to create, modify, and train neural networks that are always accessible without the hassle of writing code and managing raw infrastructure.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subscriber of Praxyk’s services, I want push notifications on my desktop when my request is done processing, so that I don’t have to monitor jobs I have sent to Praxyk’s API and are happening in the background.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developer, I want to be able to access complete documentation for the API through the website (including tutorials).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 startAt="7"/>
            </a:pPr>
            <a:r>
              <a:rPr lang="en" sz="1300">
                <a:solidFill>
                  <a:srgbClr val="FFFFFF"/>
                </a:solidFill>
              </a:rPr>
              <a:t>As a tester, I need to be able to do software builds and run regression tests to ensure the quality of the services.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81300" y="3058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User Stories cont.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383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MoSCoW and Planning Poker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1116400" y="684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{E72A8718-509A-423B-A1FC-7B03F07D0C81}</a:tableStyleId>
              </a:tblPr>
              <a:tblGrid>
                <a:gridCol w="1374175"/>
                <a:gridCol w="742950"/>
                <a:gridCol w="847725"/>
                <a:gridCol w="771525"/>
                <a:gridCol w="752475"/>
                <a:gridCol w="752475"/>
                <a:gridCol w="828675"/>
              </a:tblGrid>
              <a:tr h="32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Story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Must Have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Should Have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Could Have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Won't Have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Low Points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High Points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OCR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Spam detection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Web API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Client bindings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NN templates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Praxyk website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Payment GUI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Billing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Pay-for-perf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Train ML models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User-trainable ML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Push notifications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Online Docs.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DV and TDD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Totals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53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Sprint Structure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1542150" y="1017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{4F85AD67-0C79-406C-BFD4-6403FB0FF760}</a:tableStyleId>
              </a:tblPr>
              <a:tblGrid>
                <a:gridCol w="933850"/>
                <a:gridCol w="1547525"/>
                <a:gridCol w="1765775"/>
                <a:gridCol w="18125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Story #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Sprint 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Sprint 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Sprint 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343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OCR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Spam detection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Web API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Client bindings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NN templates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Praxyk website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Payment GUI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Billing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Pay-for-perf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Train ML models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User-trainable ML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Push notifications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Online Docs.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6425">
                <a:tc>
                  <a:txBody>
                    <a:bodyPr>
                      <a:noAutofit/>
                    </a:bodyPr>
                    <a:lstStyle/>
                    <a:p>
                      <a:pPr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DV and TDD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DV and TDD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DV and TDD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Totals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Release Architecture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-Web API that processes requests and returns a result calculated by our machine learning tools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-POD (prediction on demand)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-TLP (templated learning platform)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-Nice graphical website and billing management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Project Release Architecture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88" y="1017725"/>
            <a:ext cx="3736425" cy="385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