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25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1FA5E-5052-4BB5-BA89-352341B4FCAC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DF892-0FCB-4839-AE81-02ABFE5F6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65278-0B65-5E9F-D5BB-36BDA48EF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53CC4B-23E7-45B7-0095-5FCB191B6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928A6-13EF-C48F-8259-287C6F18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E612A-7E35-A5A0-12B1-FD448AA8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C005D-2146-17B8-F1B4-9EBC25E8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3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6EB7-51DA-E8CD-DF30-815F0713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16166-CDCB-E59D-C4F4-D44AC0EB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556B6-FA5C-C759-47E9-BBDC295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7D5D8-5646-FCA2-5FC8-D3F2343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AF09D-4016-5E53-C5AA-7D84E41C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33AB9B-E5E6-730F-89E3-63D6493C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906BC-5920-36B9-997D-4F4B2611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EFC22-B057-A1F9-3D85-D2BF302F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F9444-D302-927B-B6EC-714232E7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50B8B-35EB-83CB-D83A-CD4995B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96F0-794E-7B02-B9A2-BA29DDFC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0BB35-A621-273D-4147-3CB5AFF0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5AED1-1F08-B0FA-DE67-F26B134F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D5B76-F8C5-08C1-73BC-131D3770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B92B9-F6B2-303C-69D2-20AE51D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FE92CB-4451-B2D4-1238-05ED25445D96}"/>
              </a:ext>
            </a:extLst>
          </p:cNvPr>
          <p:cNvSpPr/>
          <p:nvPr userDrawn="1"/>
        </p:nvSpPr>
        <p:spPr>
          <a:xfrm>
            <a:off x="-590550" y="-238125"/>
            <a:ext cx="13125450" cy="7315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4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F38A-EFBE-D6EE-4C02-4869A4F3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12481-E84C-6374-588A-0409B04E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58313-3BDD-DE00-63C9-38C87B3A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72A55-50C1-AE36-46CD-CF049D9E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71A15-9734-E374-E6EB-B3F3B8C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D37BD-4CA7-86C9-D1E3-2746D610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FE5F4-49E3-ED4D-C3E8-18E206F4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9405B-677C-5476-06BA-BDF07C75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090BF-2241-A434-D6CF-65048BCC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CEAAA-FA4A-4308-E334-5F7EFFAF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108AB-7D06-6D38-4AE5-D7239527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3E1BF-961A-CD2E-127E-B8A8EF10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495D2-67A5-F336-717C-C8154B4D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B030C-304D-2832-E249-648B7461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110D85-C810-B63E-D1DE-F01988D1E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49CBC-B78F-6D8E-CD6D-CC60159F3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D206EE-BC8B-BDCF-6E32-CA25248D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50F94A-9586-4DE3-8229-F76CB69A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AD5F80-0582-8E9B-2B4B-EA44B941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5ED1B-F82A-B13D-1576-D482F67D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744B0-3A37-BFBB-BDBC-5B3D504D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D072B-8B49-A849-C2AA-D7ADF314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BE935-EF4D-1066-FCA0-D15BEEE7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6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E8BF1E-CC52-D68F-6CFD-DD99429A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93FECC-1EAC-934B-AF18-1CF089E5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103BC-5C4D-4175-1B2B-C84B473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98CF1-704F-0588-1DE3-DB976891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D61B5-F03D-2416-F6F5-BCE72A99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9C872-F9BF-9D4C-B684-CA0DD216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BF4FB-68CB-6033-A976-CBAF39AF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B2749-E09E-FAB3-96A3-782876E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9F0D-736F-2DEE-43CF-0BA6DD4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9B25D-D2C2-CBED-CD67-AC3DAD99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46624-4A3B-23EF-1FE3-BCE7F963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E961D-C327-186F-E6F9-D7BEEE9B5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3D8B5-C842-3542-464A-BAE29F11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79B6B-A398-2587-8911-64567F60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33A13-4D67-43B0-DDB2-F92E7214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8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EFE9B-4233-15FB-22FE-D31BE583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1C5A8-728B-E521-3A59-37FF03E4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E80A1-456B-CEF6-4E8A-8B7900159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D3A4-9FFC-4485-ACE2-C18CADED94BB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CC554-F188-931F-6AB9-3961EBFED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D33D0-6F66-53D1-0377-6943C2A63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7B92-7D5F-4D8B-9D39-4F3792417A8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8050AF-424D-7C40-3707-D70FD5359A95}"/>
              </a:ext>
            </a:extLst>
          </p:cNvPr>
          <p:cNvSpPr/>
          <p:nvPr userDrawn="1"/>
        </p:nvSpPr>
        <p:spPr>
          <a:xfrm>
            <a:off x="66675" y="-9525"/>
            <a:ext cx="381000" cy="2447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5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erformance-testing-software-testing/" TargetMode="External"/><Relationship Id="rId2" Type="http://schemas.openxmlformats.org/officeDocument/2006/relationships/hyperlink" Target="https://www.youtube.com/watch?v=3LMmPXoGI9Q&amp;t=374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ain-nim.tistory.com/66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D34A70-C41C-E285-34BF-82390233ED2F}"/>
              </a:ext>
            </a:extLst>
          </p:cNvPr>
          <p:cNvGrpSpPr/>
          <p:nvPr/>
        </p:nvGrpSpPr>
        <p:grpSpPr>
          <a:xfrm>
            <a:off x="2786743" y="2674947"/>
            <a:ext cx="6618514" cy="1508106"/>
            <a:chOff x="5129349" y="1724296"/>
            <a:chExt cx="6618514" cy="15081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146E1-1B2E-15CB-6C07-AB4336D0AA80}"/>
                </a:ext>
              </a:extLst>
            </p:cNvPr>
            <p:cNvSpPr txBox="1"/>
            <p:nvPr/>
          </p:nvSpPr>
          <p:spPr>
            <a:xfrm>
              <a:off x="5286103" y="1724296"/>
              <a:ext cx="6461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 err="1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Abara</a:t>
              </a:r>
              <a:r>
                <a:rPr lang="en-US" altLang="ko-KR" sz="7200" b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One More</a:t>
              </a:r>
              <a:endParaRPr lang="ko-KR" altLang="en-US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56171C1-7D15-7EE1-8FBE-FA9BBD039C76}"/>
                </a:ext>
              </a:extLst>
            </p:cNvPr>
            <p:cNvCxnSpPr/>
            <p:nvPr/>
          </p:nvCxnSpPr>
          <p:spPr>
            <a:xfrm>
              <a:off x="5129349" y="2830286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BF384C2-E890-7939-98A5-A51C480E8F9D}"/>
                </a:ext>
              </a:extLst>
            </p:cNvPr>
            <p:cNvCxnSpPr/>
            <p:nvPr/>
          </p:nvCxnSpPr>
          <p:spPr>
            <a:xfrm>
              <a:off x="8577943" y="2825932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C30437-517F-2BF5-3877-2FCA7B01B097}"/>
                </a:ext>
              </a:extLst>
            </p:cNvPr>
            <p:cNvSpPr/>
            <p:nvPr/>
          </p:nvSpPr>
          <p:spPr>
            <a:xfrm rot="2700000">
              <a:off x="8382001" y="2769327"/>
              <a:ext cx="113211" cy="11321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18FEC6-4064-9910-5ED5-7AB6F2355316}"/>
                </a:ext>
              </a:extLst>
            </p:cNvPr>
            <p:cNvSpPr txBox="1"/>
            <p:nvPr/>
          </p:nvSpPr>
          <p:spPr>
            <a:xfrm>
              <a:off x="5722756" y="2924625"/>
              <a:ext cx="5153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badi Extra Light" panose="020B0204020104020204" pitchFamily="34" charset="0"/>
                </a:rPr>
                <a:t>Feb.17.2023	Ash-Hun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pic>
        <p:nvPicPr>
          <p:cNvPr id="13" name="그림 12" descr="인형, 장난감, 검은색, 어두운이(가) 표시된 사진&#10;&#10;자동 생성된 설명">
            <a:extLst>
              <a:ext uri="{FF2B5EF4-FFF2-40B4-BE49-F238E27FC236}">
                <a16:creationId xmlns:a16="http://schemas.microsoft.com/office/drawing/2014/main" id="{EA747A0C-6B57-DE98-3165-C407BAFC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25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2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Advantage of TDD</a:t>
            </a:r>
            <a:endParaRPr lang="ko-KR" altLang="en-US" sz="66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C919BB-EB64-6949-2E48-E0E833C5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475" y="2320925"/>
            <a:ext cx="6477000" cy="317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2"/>
                </a:solidFill>
              </a:rPr>
              <a:t>F</a:t>
            </a:r>
            <a:r>
              <a:rPr lang="en-US" altLang="ko-KR" sz="2000" b="1" dirty="0"/>
              <a:t> – Fast(</a:t>
            </a:r>
            <a:r>
              <a:rPr lang="ko-KR" altLang="en-US" sz="2000" b="1" dirty="0"/>
              <a:t>빠르게</a:t>
            </a:r>
            <a:r>
              <a:rPr lang="en-US" altLang="ko-KR" sz="20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2"/>
                </a:solidFill>
              </a:rPr>
              <a:t>I</a:t>
            </a:r>
            <a:r>
              <a:rPr lang="en-US" altLang="ko-KR" sz="2000" b="1" dirty="0"/>
              <a:t> – Independent(</a:t>
            </a:r>
            <a:r>
              <a:rPr lang="ko-KR" altLang="en-US" sz="2000" b="1" dirty="0"/>
              <a:t>독립적으로</a:t>
            </a:r>
            <a:r>
              <a:rPr lang="en-US" altLang="ko-KR" sz="20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2"/>
                </a:solidFill>
              </a:rPr>
              <a:t>R</a:t>
            </a:r>
            <a:r>
              <a:rPr lang="en-US" altLang="ko-KR" sz="2000" b="1" dirty="0"/>
              <a:t> – Repeatable(</a:t>
            </a:r>
            <a:r>
              <a:rPr lang="ko-KR" altLang="en-US" sz="2000" b="1" dirty="0" err="1"/>
              <a:t>반복가능하게</a:t>
            </a:r>
            <a:r>
              <a:rPr lang="en-US" altLang="ko-KR" sz="20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2"/>
                </a:solidFill>
              </a:rPr>
              <a:t>S</a:t>
            </a:r>
            <a:r>
              <a:rPr lang="en-US" altLang="ko-KR" sz="2000" b="1" dirty="0"/>
              <a:t> – Self Validating(</a:t>
            </a:r>
            <a:r>
              <a:rPr lang="ko-KR" altLang="en-US" sz="2000" b="1" dirty="0"/>
              <a:t>자가 검증하는</a:t>
            </a:r>
            <a:r>
              <a:rPr lang="en-US" altLang="ko-KR" sz="20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2"/>
                </a:solidFill>
              </a:rPr>
              <a:t>T</a:t>
            </a:r>
            <a:r>
              <a:rPr lang="en-US" altLang="ko-KR" sz="2000" b="1" dirty="0"/>
              <a:t> – Timely(</a:t>
            </a:r>
            <a:r>
              <a:rPr lang="ko-KR" altLang="en-US" sz="2000" b="1" dirty="0"/>
              <a:t>적시에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616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Example of TDD</a:t>
            </a:r>
            <a:endParaRPr lang="ko-KR" altLang="en-US" sz="6600" b="1" dirty="0"/>
          </a:p>
        </p:txBody>
      </p:sp>
      <p:pic>
        <p:nvPicPr>
          <p:cNvPr id="1026" name="Picture 2" descr="JetBrains PyCharm (@pycharm) / Twitter">
            <a:extLst>
              <a:ext uri="{FF2B5EF4-FFF2-40B4-BE49-F238E27FC236}">
                <a16:creationId xmlns:a16="http://schemas.microsoft.com/office/drawing/2014/main" id="{7B1E4CE1-A881-0F62-96B9-6971C479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06" y="2309813"/>
            <a:ext cx="2871787" cy="28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1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b="1" dirty="0"/>
              <a:t>Any </a:t>
            </a:r>
            <a:r>
              <a:rPr lang="en-US" altLang="ko-KR" sz="6600" b="1" dirty="0" err="1"/>
              <a:t>Qusetion</a:t>
            </a:r>
            <a:r>
              <a:rPr lang="en-US" altLang="ko-KR" sz="6600" b="1" dirty="0"/>
              <a:t>?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2010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8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600" b="1" dirty="0"/>
              <a:t>Ref</a:t>
            </a:r>
            <a:endParaRPr lang="ko-KR" altLang="en-US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46E7B-7441-4975-F61A-239DEAF55A7F}"/>
              </a:ext>
            </a:extLst>
          </p:cNvPr>
          <p:cNvSpPr txBox="1"/>
          <p:nvPr/>
        </p:nvSpPr>
        <p:spPr>
          <a:xfrm>
            <a:off x="1514474" y="3105150"/>
            <a:ext cx="983932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[10</a:t>
            </a:r>
            <a:r>
              <a:rPr lang="ko-KR" altLang="en-US" dirty="0"/>
              <a:t>분 </a:t>
            </a:r>
            <a:r>
              <a:rPr lang="ko-KR" altLang="en-US" dirty="0" err="1"/>
              <a:t>테코톡</a:t>
            </a:r>
            <a:r>
              <a:rPr lang="en-US" altLang="ko-KR" dirty="0"/>
              <a:t>] : </a:t>
            </a:r>
            <a:r>
              <a:rPr lang="en-US" altLang="ko-KR" dirty="0">
                <a:hlinkClick r:id="rId2"/>
              </a:rPr>
              <a:t>https://www.youtube.com/watch?v=3LMmPXoGI9Q&amp;t=374s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[Geeks for Geeks] : </a:t>
            </a:r>
            <a:r>
              <a:rPr lang="en-US" altLang="ko-KR" dirty="0">
                <a:hlinkClick r:id="rId3"/>
              </a:rPr>
              <a:t>https://www.geeksforgeeks.org/performance-testing-software-testing/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/>
              <a:t>파이썬 </a:t>
            </a:r>
            <a:r>
              <a:rPr lang="en-US" altLang="ko-KR" dirty="0"/>
              <a:t>TDD</a:t>
            </a:r>
            <a:r>
              <a:rPr lang="ko-KR" altLang="en-US" dirty="0"/>
              <a:t>예제</a:t>
            </a:r>
            <a:r>
              <a:rPr lang="en-US" altLang="ko-KR" dirty="0"/>
              <a:t>] : </a:t>
            </a:r>
            <a:r>
              <a:rPr lang="en-US" altLang="ko-KR" dirty="0">
                <a:hlinkClick r:id="rId4"/>
              </a:rPr>
              <a:t>https://brain-nim.tistory.com/66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91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D34A70-C41C-E285-34BF-82390233ED2F}"/>
              </a:ext>
            </a:extLst>
          </p:cNvPr>
          <p:cNvGrpSpPr/>
          <p:nvPr/>
        </p:nvGrpSpPr>
        <p:grpSpPr>
          <a:xfrm>
            <a:off x="2786743" y="2674947"/>
            <a:ext cx="6618514" cy="1508106"/>
            <a:chOff x="5129349" y="1724296"/>
            <a:chExt cx="6618514" cy="15081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146E1-1B2E-15CB-6C07-AB4336D0AA80}"/>
                </a:ext>
              </a:extLst>
            </p:cNvPr>
            <p:cNvSpPr txBox="1"/>
            <p:nvPr/>
          </p:nvSpPr>
          <p:spPr>
            <a:xfrm>
              <a:off x="5286103" y="1724296"/>
              <a:ext cx="6461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Thank you</a:t>
              </a:r>
              <a:endParaRPr lang="ko-KR" altLang="en-US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56171C1-7D15-7EE1-8FBE-FA9BBD039C76}"/>
                </a:ext>
              </a:extLst>
            </p:cNvPr>
            <p:cNvCxnSpPr/>
            <p:nvPr/>
          </p:nvCxnSpPr>
          <p:spPr>
            <a:xfrm>
              <a:off x="5129349" y="2830286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BF384C2-E890-7939-98A5-A51C480E8F9D}"/>
                </a:ext>
              </a:extLst>
            </p:cNvPr>
            <p:cNvCxnSpPr/>
            <p:nvPr/>
          </p:nvCxnSpPr>
          <p:spPr>
            <a:xfrm>
              <a:off x="8577943" y="2825932"/>
              <a:ext cx="316992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C30437-517F-2BF5-3877-2FCA7B01B097}"/>
                </a:ext>
              </a:extLst>
            </p:cNvPr>
            <p:cNvSpPr/>
            <p:nvPr/>
          </p:nvSpPr>
          <p:spPr>
            <a:xfrm rot="2700000">
              <a:off x="8382001" y="2769327"/>
              <a:ext cx="113211" cy="11321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18FEC6-4064-9910-5ED5-7AB6F2355316}"/>
                </a:ext>
              </a:extLst>
            </p:cNvPr>
            <p:cNvSpPr txBox="1"/>
            <p:nvPr/>
          </p:nvSpPr>
          <p:spPr>
            <a:xfrm>
              <a:off x="5722756" y="2924625"/>
              <a:ext cx="5153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badi Extra Light" panose="020B0204020104020204" pitchFamily="34" charset="0"/>
                </a:rPr>
                <a:t>Feb.17.2023	Ash-Hun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pic>
        <p:nvPicPr>
          <p:cNvPr id="13" name="그림 12" descr="인형, 장난감, 검은색, 어두운이(가) 표시된 사진&#10;&#10;자동 생성된 설명">
            <a:extLst>
              <a:ext uri="{FF2B5EF4-FFF2-40B4-BE49-F238E27FC236}">
                <a16:creationId xmlns:a16="http://schemas.microsoft.com/office/drawing/2014/main" id="{EA747A0C-6B57-DE98-3165-C407BAFC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25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3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Index</a:t>
            </a:r>
            <a:endParaRPr lang="ko-KR" altLang="en-US" sz="6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E136-BA14-E7A7-A357-1CFDF388D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7499"/>
            <a:ext cx="7867650" cy="501332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 </a:t>
            </a:r>
            <a:r>
              <a:rPr lang="en-US" altLang="ko-KR" dirty="0">
                <a:latin typeface="Abadi Extra Light" panose="020B0204020104020204" pitchFamily="34" charset="0"/>
              </a:rPr>
              <a:t>Importance of Testing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</a:t>
            </a:r>
            <a:r>
              <a:rPr lang="en-US" altLang="ko-KR" dirty="0">
                <a:latin typeface="Abadi Extra Light" panose="020B0204020104020204" pitchFamily="34" charset="0"/>
              </a:rPr>
              <a:t> Logic of Testing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</a:t>
            </a:r>
            <a:r>
              <a:rPr lang="en-US" altLang="ko-KR" dirty="0">
                <a:latin typeface="Abadi Extra Light" panose="020B0204020104020204" pitchFamily="34" charset="0"/>
              </a:rPr>
              <a:t> Category of Testing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 </a:t>
            </a:r>
            <a:r>
              <a:rPr lang="en-US" altLang="ko-KR" dirty="0">
                <a:latin typeface="Abadi Extra Light" panose="020B0204020104020204" pitchFamily="34" charset="0"/>
              </a:rPr>
              <a:t>TDD (Test Driven Development)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 </a:t>
            </a:r>
            <a:r>
              <a:rPr lang="en-US" altLang="ko-KR" dirty="0">
                <a:latin typeface="Abadi Extra Light" panose="020B0204020104020204" pitchFamily="34" charset="0"/>
              </a:rPr>
              <a:t>Why TDD?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</a:t>
            </a:r>
            <a:r>
              <a:rPr lang="en-US" altLang="ko-KR" dirty="0">
                <a:latin typeface="Abadi Extra Light" panose="020B0204020104020204" pitchFamily="34" charset="0"/>
              </a:rPr>
              <a:t> TDD Development Cycle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</a:t>
            </a:r>
            <a:r>
              <a:rPr lang="en-US" altLang="ko-KR" dirty="0">
                <a:latin typeface="Abadi Extra Light" panose="020B0204020104020204" pitchFamily="34" charset="0"/>
              </a:rPr>
              <a:t> Advantage of TDD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Abadi Extra Light" panose="020B0204020104020204" pitchFamily="34" charset="0"/>
              </a:rPr>
              <a:t>⬛</a:t>
            </a:r>
            <a:r>
              <a:rPr lang="en-US" altLang="ko-KR" dirty="0">
                <a:latin typeface="Abadi Extra Light" panose="020B0204020104020204" pitchFamily="34" charset="0"/>
              </a:rPr>
              <a:t> Example of TDD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Importance of Testing</a:t>
            </a:r>
            <a:endParaRPr lang="ko-KR" altLang="en-US" sz="66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C919BB-EB64-6949-2E48-E0E833C5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654300"/>
            <a:ext cx="10515600" cy="29940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개발자들이 말하는 </a:t>
            </a:r>
            <a:r>
              <a:rPr lang="en-US" altLang="ko-KR" dirty="0"/>
              <a:t>Testing?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제품 </a:t>
            </a:r>
            <a:r>
              <a:rPr lang="en-US" altLang="ko-KR" dirty="0"/>
              <a:t>or </a:t>
            </a:r>
            <a:r>
              <a:rPr lang="ko-KR" altLang="en-US" dirty="0"/>
              <a:t>서비스의 품질을 확인</a:t>
            </a:r>
            <a:r>
              <a:rPr lang="en-US" altLang="ko-KR" dirty="0"/>
              <a:t>, SW</a:t>
            </a:r>
            <a:r>
              <a:rPr lang="ko-KR" altLang="en-US" dirty="0"/>
              <a:t>의 버그를 찾는 것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제품이 원하는 대로 동작하는지 </a:t>
            </a:r>
            <a:r>
              <a:rPr lang="ko-KR" altLang="en-US" b="1" dirty="0" err="1">
                <a:solidFill>
                  <a:srgbClr val="FF0000"/>
                </a:solidFill>
              </a:rPr>
              <a:t>확인하는것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5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Logic of Testing</a:t>
            </a:r>
            <a:endParaRPr lang="ko-KR" altLang="en-US" sz="6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E3F642-1FB7-7812-7F0E-72AD2A89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9" y="1766693"/>
            <a:ext cx="10109177" cy="43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2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Category of Testing</a:t>
            </a:r>
            <a:endParaRPr lang="ko-KR" altLang="en-US" sz="6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0B36D0-D1E1-7BBC-3469-1AA316A8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13" y="1980012"/>
            <a:ext cx="5997774" cy="37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1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TDD </a:t>
            </a:r>
            <a:r>
              <a:rPr lang="en-US" altLang="ko-KR" sz="4900" b="1" dirty="0"/>
              <a:t>(Test Driven Development)</a:t>
            </a:r>
            <a:endParaRPr lang="ko-KR" altLang="en-US" sz="6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5C3E9B-0A17-7AE0-3DB8-A906BF51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07" y="1899186"/>
            <a:ext cx="6991786" cy="459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Why TDD?</a:t>
            </a:r>
            <a:endParaRPr lang="ko-KR" altLang="en-US" sz="6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16F368-7488-76DB-A0F3-661ACCF3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44" y="1690688"/>
            <a:ext cx="8281712" cy="40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8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TDD Development Cycle</a:t>
            </a:r>
            <a:endParaRPr lang="ko-KR" altLang="en-US" sz="6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125CD8-6C5E-B902-6E7E-244C0DDB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690688"/>
            <a:ext cx="6125430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C05C-91A0-47E7-813D-7C85DD3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Advantage of TDD</a:t>
            </a:r>
            <a:endParaRPr lang="ko-KR" altLang="en-US" sz="66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C919BB-EB64-6949-2E48-E0E833C5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75" y="2463800"/>
            <a:ext cx="6477000" cy="3175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/>
              <a:t>자연스럽게 </a:t>
            </a:r>
            <a:r>
              <a:rPr lang="en-US" altLang="ko-KR" sz="2000" b="1" dirty="0">
                <a:solidFill>
                  <a:srgbClr val="C775E1"/>
                </a:solidFill>
              </a:rPr>
              <a:t>Test Coverage</a:t>
            </a:r>
            <a:r>
              <a:rPr lang="ko-KR" altLang="en-US" sz="2000" b="1" dirty="0"/>
              <a:t>가 높아진다</a:t>
            </a:r>
            <a:r>
              <a:rPr lang="en-US" altLang="ko-KR" sz="20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7030A0"/>
                </a:solidFill>
              </a:rPr>
              <a:t>Over Engineering</a:t>
            </a:r>
            <a:r>
              <a:rPr lang="ko-KR" altLang="en-US" sz="2000" b="1" dirty="0"/>
              <a:t>을 방지한다</a:t>
            </a:r>
            <a:r>
              <a:rPr lang="en-US" altLang="ko-KR" sz="20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/>
              <a:t>설계에 대한 </a:t>
            </a:r>
            <a:r>
              <a:rPr lang="en-US" altLang="ko-KR" sz="2000" b="1" dirty="0">
                <a:solidFill>
                  <a:srgbClr val="0070C0"/>
                </a:solidFill>
              </a:rPr>
              <a:t>Feedback</a:t>
            </a:r>
            <a:r>
              <a:rPr lang="ko-KR" altLang="en-US" sz="2000" b="1" dirty="0"/>
              <a:t>이 빠르다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4386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211</Words>
  <Application>Microsoft Office PowerPoint</Application>
  <PresentationFormat>와이드스크린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Abadi Extra Light</vt:lpstr>
      <vt:lpstr>Arabic Typesetting</vt:lpstr>
      <vt:lpstr>Arial</vt:lpstr>
      <vt:lpstr>Office 테마</vt:lpstr>
      <vt:lpstr>PowerPoint 프레젠테이션</vt:lpstr>
      <vt:lpstr>Index</vt:lpstr>
      <vt:lpstr>Importance of Testing</vt:lpstr>
      <vt:lpstr>Logic of Testing</vt:lpstr>
      <vt:lpstr>Category of Testing</vt:lpstr>
      <vt:lpstr>TDD (Test Driven Development)</vt:lpstr>
      <vt:lpstr>Why TDD?</vt:lpstr>
      <vt:lpstr>TDD Development Cycle</vt:lpstr>
      <vt:lpstr>Advantage of TDD</vt:lpstr>
      <vt:lpstr>Advantage of TDD</vt:lpstr>
      <vt:lpstr>Example of TDD</vt:lpstr>
      <vt:lpstr>Any Qusetion?</vt:lpstr>
      <vt:lpstr>Ref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jaehun</dc:creator>
  <cp:lastModifiedBy>choi jaehun</cp:lastModifiedBy>
  <cp:revision>1</cp:revision>
  <dcterms:created xsi:type="dcterms:W3CDTF">2023-02-17T10:32:56Z</dcterms:created>
  <dcterms:modified xsi:type="dcterms:W3CDTF">2023-02-17T11:43:20Z</dcterms:modified>
</cp:coreProperties>
</file>