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F57CB-7E78-4D3C-BC84-9D6AF34AE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DBC705-9B7C-4DBD-BCC6-E82CC8208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2C33A-47A6-45FA-A555-694B58F6C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E016-011E-4D21-9485-93E7DE8AE92D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13A20-A174-4386-9575-3A7E9DA5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2CBB7-5C01-44E0-8CED-6DE9F5CF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C18-5F44-4BB9-A867-76755E4CE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86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2925A-E04D-4789-A889-8143EFB9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B93325-D802-4E74-8E01-814B6B59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40897-6F2A-473F-A4AE-57047FFE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E016-011E-4D21-9485-93E7DE8AE92D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B58A9-D2CD-407D-827A-1480FF47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7CDE9-18C3-48A5-8F3C-46185BC7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C18-5F44-4BB9-A867-76755E4CE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10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EFC503-9E46-43E9-A3A0-F29EA0A0F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1D101A-6291-4152-A522-7AC6C1A77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F43C3-191B-4A19-939F-55A22A9A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E016-011E-4D21-9485-93E7DE8AE92D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0260E-10FA-46E1-878E-6EC4C19C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5D16E-966A-4F97-99D1-BE958737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C18-5F44-4BB9-A867-76755E4CE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86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A5D4F-E277-495B-98B5-DF1A9949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C6C4E-DDF5-4CD2-AFA2-02E08E0F1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69702-B912-4C28-80D5-0C649CBF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E016-011E-4D21-9485-93E7DE8AE92D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60A37-59C5-48C8-9D31-F4FF65CF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BF027-5E93-4B75-9FFA-25BA3BBC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C18-5F44-4BB9-A867-76755E4CE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4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377ED-6C07-47D3-B37B-63F890F5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1CD08A-99F8-4DB5-88BB-05B4A93EE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C0590-F55B-4E6D-BEC9-D7785C20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E016-011E-4D21-9485-93E7DE8AE92D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424E5-0129-443A-AEDB-887C504B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E6142-C9D0-4593-95F3-50620A4F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C18-5F44-4BB9-A867-76755E4CE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6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255DB-4651-40CB-947A-A6E152EB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E5F943-E205-445B-8ECA-5B18011A4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8B37A-84AA-4C93-A261-049A93BF3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9A278E-047C-4AA6-86DE-65B45B27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E016-011E-4D21-9485-93E7DE8AE92D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3E5008-7D37-431C-ADED-528F2CCA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05C103-FFC5-4046-A415-AD185ABA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C18-5F44-4BB9-A867-76755E4CE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72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F883-8EB6-4512-93BE-CEFD8E67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D71285-3B02-4C99-A320-8DB1C1677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807376-4C65-4F6A-AD98-751BF783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0C597-26AF-4FF5-9599-9F1B109F7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DA537A-3D5D-4DA1-8F4F-C23FD5E3F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650D17-61A1-4C74-9364-32AF79A1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E016-011E-4D21-9485-93E7DE8AE92D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65CFA8-853B-4421-8568-D28E52B3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9E7018-E69B-433D-9A7F-AEB7BB42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C18-5F44-4BB9-A867-76755E4CE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56875-BA2A-4B55-AAFB-68BF4495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599A9D-557B-4D92-8D74-78E8C700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E016-011E-4D21-9485-93E7DE8AE92D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DA6E3D-5C22-4236-99B6-E64A0D5E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B1A790-DB65-4827-B996-44CC0C2E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C18-5F44-4BB9-A867-76755E4CE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96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47A03-2162-43AC-825D-03AB6EC4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E016-011E-4D21-9485-93E7DE8AE92D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73082C-4BD7-4408-8F58-E6AD99AE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39BF55-980A-4A10-A41B-D195842E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C18-5F44-4BB9-A867-76755E4CE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18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5D63E-7743-41D8-B2BD-80023F68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9C19D2-2A45-41C3-8835-883BC624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6FD7D-06BB-4228-9CEB-FA761E191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D70753-F6A1-46CF-BDA9-BF1DDB48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E016-011E-4D21-9485-93E7DE8AE92D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25F886-48EB-4148-88B4-014A674A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018D8E-15C2-424E-8F7A-79237F44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C18-5F44-4BB9-A867-76755E4CE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81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E08A3-0E5B-4CCC-B2EA-224E29B2D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DFD92A-4DCA-4F2F-8D35-61997D02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DB3C4C-6EA2-4700-A8EE-F6E57C2F0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4F3370-FF19-4086-B8B6-73ABB50A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E016-011E-4D21-9485-93E7DE8AE92D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1863DA-F77E-4435-8734-628A67C8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F2BB0E-CF5B-4DFE-8F36-98F7FA70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C18-5F44-4BB9-A867-76755E4CE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2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F752F2-D91A-4C5C-A529-F7B09BCFC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8E390-6FBC-47CB-B86B-F79694046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75DFF-9A22-41F8-A26B-1B8EA1E10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E016-011E-4D21-9485-93E7DE8AE92D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DCA15-D132-4A19-9CD1-EF877A8A1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FE9A3-86F8-463B-A630-FDF8336BE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C3C18-5F44-4BB9-A867-76755E4CE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55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oo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26673" y="2386218"/>
            <a:ext cx="6338658" cy="1723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Abara</a:t>
            </a:r>
            <a:r>
              <a:rPr lang="en-US" altLang="ko-KR" sz="6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6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OneMore</a:t>
            </a:r>
            <a:endParaRPr lang="en-US" altLang="ko-KR" sz="66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en-US" altLang="ko-KR" sz="4000" dirty="0">
                <a:solidFill>
                  <a:srgbClr val="46ACA1"/>
                </a:solidFill>
              </a:rPr>
              <a:t>CORS</a:t>
            </a:r>
            <a:endParaRPr lang="ko-KR" altLang="en-US" sz="4000" dirty="0">
              <a:solidFill>
                <a:srgbClr val="46ACA1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4043999" y="4209242"/>
            <a:ext cx="410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5692657" y="4308716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prstClr val="white"/>
                </a:solidFill>
              </a:rPr>
              <a:t>최형순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0070156" y="5987453"/>
            <a:ext cx="1458120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2022.08.29(</a:t>
            </a:r>
            <a:r>
              <a:rPr lang="ko-KR" altLang="en-US" sz="1200" b="1" dirty="0">
                <a:solidFill>
                  <a:prstClr val="white"/>
                </a:solidFill>
              </a:rPr>
              <a:t>월</a:t>
            </a:r>
            <a:r>
              <a:rPr lang="en-US" altLang="ko-KR" sz="1200" b="1" dirty="0">
                <a:solidFill>
                  <a:prstClr val="white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690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1. CORS ( Cross Origin Resource Sharing )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887685"/>
            <a:ext cx="9915787" cy="343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우리가 가져오는 리소스들이 안전한지 검사하는 관문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웹 개발하는 사람이라면 한 번 </a:t>
            </a:r>
            <a:r>
              <a:rPr lang="ko-KR" altLang="en-US" b="1" dirty="0" err="1"/>
              <a:t>쯤은</a:t>
            </a:r>
            <a:r>
              <a:rPr lang="ko-KR" altLang="en-US" b="1" dirty="0"/>
              <a:t> </a:t>
            </a:r>
            <a:r>
              <a:rPr lang="en-US" altLang="ko-KR" b="1" dirty="0"/>
              <a:t>CORS </a:t>
            </a:r>
            <a:r>
              <a:rPr lang="ko-KR" altLang="en-US" b="1" dirty="0"/>
              <a:t>정책 위반으로 에러를 접한 적 있음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CORS</a:t>
            </a:r>
            <a:r>
              <a:rPr lang="ko-KR" altLang="en-US" b="1" dirty="0"/>
              <a:t>는 </a:t>
            </a:r>
            <a:r>
              <a:rPr lang="en-US" altLang="ko-KR" b="1" dirty="0"/>
              <a:t>Cross Origin Resource Sharing</a:t>
            </a:r>
            <a:r>
              <a:rPr lang="ko-KR" altLang="en-US" b="1" dirty="0"/>
              <a:t>의 약자로 한국어 직역 </a:t>
            </a:r>
            <a:r>
              <a:rPr lang="en-US" altLang="ko-KR" b="1" dirty="0"/>
              <a:t>“</a:t>
            </a:r>
            <a:r>
              <a:rPr lang="ko-KR" altLang="en-US" b="1" dirty="0"/>
              <a:t>교차 출처 리소스 공유</a:t>
            </a:r>
            <a:r>
              <a:rPr lang="en-US" altLang="ko-KR" b="1" dirty="0"/>
              <a:t>”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“</a:t>
            </a:r>
            <a:r>
              <a:rPr lang="ko-KR" altLang="en-US" b="1" dirty="0"/>
              <a:t>교차 출처</a:t>
            </a:r>
            <a:r>
              <a:rPr lang="en-US" altLang="ko-KR" b="1" dirty="0"/>
              <a:t>” = “</a:t>
            </a:r>
            <a:r>
              <a:rPr lang="ko-KR" altLang="en-US" b="1" dirty="0"/>
              <a:t>다른 출처</a:t>
            </a:r>
            <a:r>
              <a:rPr lang="en-US" altLang="ko-KR" b="1" dirty="0"/>
              <a:t>” </a:t>
            </a:r>
            <a:r>
              <a:rPr lang="ko-KR" altLang="en-US" b="1" dirty="0"/>
              <a:t>의미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즉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“</a:t>
            </a:r>
            <a:r>
              <a:rPr lang="ko-KR" altLang="en-US" b="1" dirty="0">
                <a:solidFill>
                  <a:srgbClr val="FF0000"/>
                </a:solidFill>
              </a:rPr>
              <a:t>다른 출처 리소스 공유</a:t>
            </a:r>
            <a:r>
              <a:rPr lang="en-US" altLang="ko-KR" b="1" dirty="0">
                <a:solidFill>
                  <a:srgbClr val="FF0000"/>
                </a:solidFill>
              </a:rPr>
              <a:t>”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/>
              <a:t>의미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98620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2. 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출처 </a:t>
            </a:r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(Origin)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441658"/>
            <a:ext cx="9915787" cy="1354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Protocol and Host and Port</a:t>
            </a:r>
            <a:r>
              <a:rPr lang="ko-KR" altLang="en-US" b="1" dirty="0">
                <a:solidFill>
                  <a:srgbClr val="FF0000"/>
                </a:solidFill>
              </a:rPr>
              <a:t>까지 모두 합쳐진 것을 의미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hlinkClick r:id="rId2"/>
              </a:rPr>
              <a:t>https://google.com</a:t>
            </a:r>
            <a:r>
              <a:rPr lang="ko-KR" altLang="en-US" b="1" dirty="0"/>
              <a:t>와 같은 </a:t>
            </a:r>
            <a:r>
              <a:rPr lang="en-US" altLang="ko-KR" b="1" dirty="0"/>
              <a:t>URL</a:t>
            </a:r>
            <a:r>
              <a:rPr lang="ko-KR" altLang="en-US" b="1" dirty="0"/>
              <a:t>은 하나의 문자열 같지만 다음과 같이 구성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CF308F-DD98-424D-B33F-A02292BCD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75" y="2904196"/>
            <a:ext cx="6934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1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3. Same Origin / Cross Origin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441658"/>
            <a:ext cx="10217791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웹에는 크게 </a:t>
            </a:r>
            <a:r>
              <a:rPr lang="en-US" altLang="ko-KR" b="1" dirty="0">
                <a:solidFill>
                  <a:srgbClr val="FF0000"/>
                </a:solidFill>
              </a:rPr>
              <a:t>SOP(Same Origin Policy)</a:t>
            </a:r>
            <a:r>
              <a:rPr lang="ko-KR" altLang="en-US" b="1" dirty="0">
                <a:solidFill>
                  <a:srgbClr val="FF0000"/>
                </a:solidFill>
              </a:rPr>
              <a:t>와 </a:t>
            </a:r>
            <a:r>
              <a:rPr lang="en-US" altLang="ko-KR" b="1" dirty="0">
                <a:solidFill>
                  <a:srgbClr val="FF0000"/>
                </a:solidFill>
              </a:rPr>
              <a:t>CORS(Cross Origin </a:t>
            </a:r>
            <a:r>
              <a:rPr lang="en-US" altLang="ko-KR" b="1" dirty="0" err="1">
                <a:solidFill>
                  <a:srgbClr val="FF0000"/>
                </a:solidFill>
              </a:rPr>
              <a:t>Resoure</a:t>
            </a:r>
            <a:r>
              <a:rPr lang="en-US" altLang="ko-KR" b="1" dirty="0">
                <a:solidFill>
                  <a:srgbClr val="FF0000"/>
                </a:solidFill>
              </a:rPr>
              <a:t> Sharing) 2</a:t>
            </a:r>
            <a:r>
              <a:rPr lang="ko-KR" altLang="en-US" b="1" dirty="0">
                <a:solidFill>
                  <a:srgbClr val="FF0000"/>
                </a:solidFill>
              </a:rPr>
              <a:t>가지 정책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14764B6-D0BF-4837-9D7C-AC5D1A323BFA}"/>
              </a:ext>
            </a:extLst>
          </p:cNvPr>
          <p:cNvSpPr/>
          <p:nvPr/>
        </p:nvSpPr>
        <p:spPr>
          <a:xfrm>
            <a:off x="704675" y="2504265"/>
            <a:ext cx="5167619" cy="355840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CBBD4F3-B1B8-41BE-9245-56590B637483}"/>
              </a:ext>
            </a:extLst>
          </p:cNvPr>
          <p:cNvSpPr/>
          <p:nvPr/>
        </p:nvSpPr>
        <p:spPr>
          <a:xfrm>
            <a:off x="6249389" y="2504265"/>
            <a:ext cx="5167619" cy="355840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09DB0B-EE6B-4EAB-B544-3D74C5E7D5BB}"/>
              </a:ext>
            </a:extLst>
          </p:cNvPr>
          <p:cNvSpPr txBox="1"/>
          <p:nvPr/>
        </p:nvSpPr>
        <p:spPr>
          <a:xfrm>
            <a:off x="2824267" y="2730569"/>
            <a:ext cx="936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SOP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833521-89CA-4427-AF7E-68C63D6B4F8A}"/>
              </a:ext>
            </a:extLst>
          </p:cNvPr>
          <p:cNvSpPr txBox="1"/>
          <p:nvPr/>
        </p:nvSpPr>
        <p:spPr>
          <a:xfrm>
            <a:off x="8298662" y="2618637"/>
            <a:ext cx="106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CORS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1FA45C-FFB5-4CEE-9255-4CA91D1AD601}"/>
              </a:ext>
            </a:extLst>
          </p:cNvPr>
          <p:cNvSpPr txBox="1"/>
          <p:nvPr/>
        </p:nvSpPr>
        <p:spPr>
          <a:xfrm>
            <a:off x="1453391" y="3298982"/>
            <a:ext cx="3856839" cy="204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“</a:t>
            </a:r>
            <a:r>
              <a:rPr lang="ko-KR" altLang="en-US" b="1" dirty="0">
                <a:solidFill>
                  <a:srgbClr val="FF0000"/>
                </a:solidFill>
              </a:rPr>
              <a:t>같은 출처</a:t>
            </a:r>
            <a:r>
              <a:rPr lang="en-US" altLang="ko-KR" b="1" dirty="0">
                <a:solidFill>
                  <a:srgbClr val="FF0000"/>
                </a:solidFill>
              </a:rPr>
              <a:t>”</a:t>
            </a:r>
            <a:r>
              <a:rPr lang="ko-KR" altLang="en-US" b="1" dirty="0"/>
              <a:t>에서만 리소스 공유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프로토콜</a:t>
            </a:r>
            <a:r>
              <a:rPr lang="en-US" altLang="ko-KR" b="1" dirty="0"/>
              <a:t>, </a:t>
            </a:r>
            <a:r>
              <a:rPr lang="ko-KR" altLang="en-US" b="1" dirty="0"/>
              <a:t>호스트</a:t>
            </a:r>
            <a:r>
              <a:rPr lang="en-US" altLang="ko-KR" b="1" dirty="0"/>
              <a:t>, </a:t>
            </a:r>
            <a:r>
              <a:rPr lang="ko-KR" altLang="en-US" b="1" dirty="0"/>
              <a:t>포트가 동일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세가지가 동일한지 확인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3E7DB-8EB8-46C2-99BF-70150EE69E0A}"/>
              </a:ext>
            </a:extLst>
          </p:cNvPr>
          <p:cNvSpPr txBox="1"/>
          <p:nvPr/>
        </p:nvSpPr>
        <p:spPr>
          <a:xfrm>
            <a:off x="6998105" y="3298982"/>
            <a:ext cx="3670184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“</a:t>
            </a:r>
            <a:r>
              <a:rPr lang="ko-KR" altLang="en-US" b="1" dirty="0">
                <a:solidFill>
                  <a:srgbClr val="FF0000"/>
                </a:solidFill>
              </a:rPr>
              <a:t>다른 출처</a:t>
            </a:r>
            <a:r>
              <a:rPr lang="en-US" altLang="ko-KR" b="1" dirty="0">
                <a:solidFill>
                  <a:srgbClr val="FF0000"/>
                </a:solidFill>
              </a:rPr>
              <a:t>”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/>
              <a:t>리소스 공유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84320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3. Same Origin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A36EC-7F72-4AF8-A7F8-84EF6FFBE798}"/>
              </a:ext>
            </a:extLst>
          </p:cNvPr>
          <p:cNvSpPr txBox="1"/>
          <p:nvPr/>
        </p:nvSpPr>
        <p:spPr>
          <a:xfrm>
            <a:off x="704675" y="1782024"/>
            <a:ext cx="7717871" cy="343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출처를 비교하는 로직은 서버에 구현된 스펙 </a:t>
            </a:r>
            <a:r>
              <a:rPr lang="en-US" altLang="ko-KR" b="1" dirty="0"/>
              <a:t>X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브라우저에 구현된 스펙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CORS</a:t>
            </a:r>
            <a:r>
              <a:rPr lang="ko-KR" altLang="en-US" b="1" dirty="0"/>
              <a:t>정책을 위반하는 요청에 서버가 정상적으로 응답 하더라도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브라우저가 이 응답을 분석해서 </a:t>
            </a:r>
            <a:r>
              <a:rPr lang="en-US" altLang="ko-KR" b="1" dirty="0"/>
              <a:t>CORS </a:t>
            </a:r>
            <a:r>
              <a:rPr lang="ko-KR" altLang="en-US" b="1" dirty="0"/>
              <a:t>정책에 위반되면 응답 처리 </a:t>
            </a:r>
            <a:r>
              <a:rPr lang="en-US" altLang="ko-KR" b="1" dirty="0"/>
              <a:t>X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3347E-B487-4DE4-8E93-A49CF049C040}"/>
              </a:ext>
            </a:extLst>
          </p:cNvPr>
          <p:cNvSpPr txBox="1"/>
          <p:nvPr/>
        </p:nvSpPr>
        <p:spPr>
          <a:xfrm>
            <a:off x="704675" y="5268054"/>
            <a:ext cx="1090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※  </a:t>
            </a:r>
            <a:r>
              <a:rPr lang="ko-KR" altLang="en-US" b="1" dirty="0">
                <a:solidFill>
                  <a:srgbClr val="FF0000"/>
                </a:solidFill>
              </a:rPr>
              <a:t>프로토콜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호스트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포트 모두 일치해야 </a:t>
            </a:r>
            <a:r>
              <a:rPr lang="en-US" altLang="ko-KR" b="1" dirty="0">
                <a:solidFill>
                  <a:srgbClr val="FF0000"/>
                </a:solidFill>
              </a:rPr>
              <a:t>Same Origin</a:t>
            </a:r>
            <a:r>
              <a:rPr lang="ko-KR" altLang="en-US" b="1" dirty="0">
                <a:solidFill>
                  <a:srgbClr val="FF0000"/>
                </a:solidFill>
              </a:rPr>
              <a:t>이며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하나라도 일치 </a:t>
            </a:r>
            <a:r>
              <a:rPr lang="en-US" altLang="ko-KR" b="1" dirty="0">
                <a:solidFill>
                  <a:srgbClr val="FF0000"/>
                </a:solidFill>
              </a:rPr>
              <a:t>X =&gt; Cross Origin</a:t>
            </a:r>
            <a:r>
              <a:rPr lang="ko-KR" altLang="en-US" b="1" dirty="0">
                <a:solidFill>
                  <a:srgbClr val="FF0000"/>
                </a:solidFill>
              </a:rPr>
              <a:t>이 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ors">
            <a:extLst>
              <a:ext uri="{FF2B5EF4-FFF2-40B4-BE49-F238E27FC236}">
                <a16:creationId xmlns:a16="http://schemas.microsoft.com/office/drawing/2014/main" id="{51F4F6A8-5871-4DB7-B984-1F0DF85EE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362" y="1357980"/>
            <a:ext cx="5461541" cy="199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AA3EFA-5E2F-4AF7-BBB6-8D7726BAA290}"/>
              </a:ext>
            </a:extLst>
          </p:cNvPr>
          <p:cNvSpPr txBox="1"/>
          <p:nvPr/>
        </p:nvSpPr>
        <p:spPr>
          <a:xfrm>
            <a:off x="9692332" y="3314958"/>
            <a:ext cx="21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정상적인 응답 로그</a:t>
            </a:r>
          </a:p>
        </p:txBody>
      </p:sp>
    </p:spTree>
    <p:extLst>
      <p:ext uri="{BB962C8B-B14F-4D97-AF65-F5344CB8AC3E}">
        <p14:creationId xmlns:p14="http://schemas.microsoft.com/office/powerpoint/2010/main" val="31352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4. CORS 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기본 동작 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A36EC-7F72-4AF8-A7F8-84EF6FFBE798}"/>
              </a:ext>
            </a:extLst>
          </p:cNvPr>
          <p:cNvSpPr txBox="1"/>
          <p:nvPr/>
        </p:nvSpPr>
        <p:spPr>
          <a:xfrm>
            <a:off x="704675" y="1549658"/>
            <a:ext cx="9378892" cy="204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b="1" dirty="0">
                <a:solidFill>
                  <a:srgbClr val="FF0000"/>
                </a:solidFill>
              </a:rPr>
              <a:t>클라이언트에서 </a:t>
            </a:r>
            <a:r>
              <a:rPr lang="en-US" altLang="ko-KR" b="1" dirty="0">
                <a:solidFill>
                  <a:srgbClr val="FF0000"/>
                </a:solidFill>
              </a:rPr>
              <a:t>HTTP </a:t>
            </a:r>
            <a:r>
              <a:rPr lang="ko-KR" altLang="en-US" b="1" dirty="0">
                <a:solidFill>
                  <a:srgbClr val="FF0000"/>
                </a:solidFill>
              </a:rPr>
              <a:t>요청의 헤더에 </a:t>
            </a:r>
            <a:r>
              <a:rPr lang="en-US" altLang="ko-KR" b="1" dirty="0">
                <a:solidFill>
                  <a:srgbClr val="FF0000"/>
                </a:solidFill>
              </a:rPr>
              <a:t>Origin</a:t>
            </a:r>
            <a:r>
              <a:rPr lang="ko-KR" altLang="en-US" b="1" dirty="0">
                <a:solidFill>
                  <a:srgbClr val="FF0000"/>
                </a:solidFill>
              </a:rPr>
              <a:t>을 담아 전달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b="1" dirty="0">
                <a:solidFill>
                  <a:srgbClr val="FF0000"/>
                </a:solidFill>
              </a:rPr>
              <a:t>서버는 응답 헤더에 </a:t>
            </a:r>
            <a:r>
              <a:rPr lang="en-US" altLang="ko-KR" b="1" dirty="0">
                <a:solidFill>
                  <a:srgbClr val="FF0000"/>
                </a:solidFill>
              </a:rPr>
              <a:t>Access-Control-Allow-Origin</a:t>
            </a:r>
            <a:r>
              <a:rPr lang="ko-KR" altLang="en-US" b="1" dirty="0">
                <a:solidFill>
                  <a:srgbClr val="FF0000"/>
                </a:solidFill>
              </a:rPr>
              <a:t>을 담아 클라이언트로 전달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b="1" dirty="0">
                <a:solidFill>
                  <a:srgbClr val="FF0000"/>
                </a:solidFill>
              </a:rPr>
              <a:t>클라이언트 자신이 보낸 요청의 </a:t>
            </a:r>
            <a:r>
              <a:rPr lang="en-US" altLang="ko-KR" b="1" dirty="0">
                <a:solidFill>
                  <a:srgbClr val="FF0000"/>
                </a:solidFill>
              </a:rPr>
              <a:t>Origin</a:t>
            </a:r>
            <a:r>
              <a:rPr lang="ko-KR" altLang="en-US" b="1" dirty="0">
                <a:solidFill>
                  <a:srgbClr val="FF0000"/>
                </a:solidFill>
              </a:rPr>
              <a:t>과 서버 </a:t>
            </a:r>
            <a:r>
              <a:rPr lang="en-US" altLang="ko-KR" b="1" dirty="0">
                <a:solidFill>
                  <a:srgbClr val="FF0000"/>
                </a:solidFill>
              </a:rPr>
              <a:t>Access-Control-Allow-Origin</a:t>
            </a:r>
            <a:r>
              <a:rPr lang="ko-KR" altLang="en-US" b="1" dirty="0">
                <a:solidFill>
                  <a:srgbClr val="FF0000"/>
                </a:solidFill>
              </a:rPr>
              <a:t>을 비교</a:t>
            </a:r>
            <a:endParaRPr lang="en-US" altLang="ko-KR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F5855E-7D7C-4C9D-94FC-8A3060C0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75" y="3777009"/>
            <a:ext cx="3988178" cy="23119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BCF4C7-A5C2-4E70-95D4-362D6436C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555" y="3777009"/>
            <a:ext cx="5286375" cy="2215925"/>
          </a:xfrm>
          <a:prstGeom prst="rect">
            <a:avLst/>
          </a:prstGeom>
        </p:spPr>
      </p:pic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7D6CFF26-5EFD-4C67-A28E-4A55051365D1}"/>
              </a:ext>
            </a:extLst>
          </p:cNvPr>
          <p:cNvSpPr/>
          <p:nvPr/>
        </p:nvSpPr>
        <p:spPr>
          <a:xfrm>
            <a:off x="5104160" y="4607326"/>
            <a:ext cx="947688" cy="461670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266305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87702" y="2875002"/>
            <a:ext cx="441659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ko-KR" altLang="en-US" sz="4000" dirty="0">
              <a:solidFill>
                <a:srgbClr val="46AC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62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242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HNU</dc:creator>
  <cp:lastModifiedBy>HNU</cp:lastModifiedBy>
  <cp:revision>73</cp:revision>
  <dcterms:created xsi:type="dcterms:W3CDTF">2022-08-29T08:21:19Z</dcterms:created>
  <dcterms:modified xsi:type="dcterms:W3CDTF">2022-08-29T09:11:55Z</dcterms:modified>
</cp:coreProperties>
</file>