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46710" y="2912213"/>
            <a:ext cx="5885385" cy="11006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98991" y="3912657"/>
            <a:ext cx="3347701" cy="3918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453" y="-229970"/>
            <a:ext cx="1152879" cy="1152879"/>
            <a:chOff x="3390453" y="-229970"/>
            <a:chExt cx="1152879" cy="1152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453" y="-229970"/>
              <a:ext cx="1152879" cy="11528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5069" y="-691075"/>
            <a:ext cx="4470577" cy="4470577"/>
            <a:chOff x="-345069" y="-691075"/>
            <a:chExt cx="4470577" cy="44705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45069" y="-691075"/>
              <a:ext cx="4470577" cy="44705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55735" y="623118"/>
            <a:ext cx="4289213" cy="580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82137" y="429305"/>
            <a:ext cx="3737763" cy="152070"/>
            <a:chOff x="6482137" y="429305"/>
            <a:chExt cx="3737763" cy="1520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2137" y="42930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4326" y="3975313"/>
            <a:ext cx="2305758" cy="2305758"/>
            <a:chOff x="9644326" y="3975313"/>
            <a:chExt cx="2305758" cy="23057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4326" y="3975313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7009" y="1582309"/>
            <a:ext cx="8427317" cy="5219688"/>
            <a:chOff x="1217009" y="1582309"/>
            <a:chExt cx="8427317" cy="52196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7009" y="1582309"/>
              <a:ext cx="8427317" cy="52196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453" y="-229970"/>
            <a:ext cx="1152879" cy="1152879"/>
            <a:chOff x="3390453" y="-229970"/>
            <a:chExt cx="1152879" cy="1152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453" y="-229970"/>
              <a:ext cx="1152879" cy="11528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5069" y="-691075"/>
            <a:ext cx="4470577" cy="4470577"/>
            <a:chOff x="-345069" y="-691075"/>
            <a:chExt cx="4470577" cy="44705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45069" y="-691075"/>
              <a:ext cx="4470577" cy="44705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087" y="623118"/>
            <a:ext cx="4289213" cy="580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82137" y="429305"/>
            <a:ext cx="3737763" cy="152070"/>
            <a:chOff x="6482137" y="429305"/>
            <a:chExt cx="3737763" cy="1520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2137" y="42930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4326" y="3975313"/>
            <a:ext cx="2305758" cy="2305758"/>
            <a:chOff x="9644326" y="3975313"/>
            <a:chExt cx="2305758" cy="23057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4326" y="3975313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61649" y="993376"/>
            <a:ext cx="6019612" cy="5963875"/>
            <a:chOff x="2061649" y="993376"/>
            <a:chExt cx="6019612" cy="59638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1649" y="993376"/>
              <a:ext cx="6019612" cy="59638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90562" y="2751143"/>
            <a:ext cx="4470577" cy="4470577"/>
            <a:chOff x="-1290562" y="2751143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90562" y="2751143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0192" y="623118"/>
            <a:ext cx="6889013" cy="6092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82137" y="429305"/>
            <a:ext cx="3737763" cy="152070"/>
            <a:chOff x="6482137" y="429305"/>
            <a:chExt cx="3737763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2137" y="42930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37205" y="5837676"/>
            <a:ext cx="2305758" cy="2305758"/>
            <a:chOff x="-637205" y="5837676"/>
            <a:chExt cx="2305758" cy="23057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37205" y="5837676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91647" y="1207502"/>
            <a:ext cx="6178610" cy="5783052"/>
            <a:chOff x="2391647" y="1207502"/>
            <a:chExt cx="6178610" cy="57830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1647" y="1207502"/>
              <a:ext cx="6178610" cy="578305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13555" y="1092477"/>
            <a:ext cx="2331253" cy="4940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453" y="-229970"/>
            <a:ext cx="1152879" cy="1152879"/>
            <a:chOff x="3390453" y="-229970"/>
            <a:chExt cx="1152879" cy="1152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453" y="-229970"/>
              <a:ext cx="1152879" cy="11528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5069" y="-691075"/>
            <a:ext cx="4470577" cy="4470577"/>
            <a:chOff x="-345069" y="-691075"/>
            <a:chExt cx="4470577" cy="44705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45069" y="-691075"/>
              <a:ext cx="4470577" cy="44705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087" y="623118"/>
            <a:ext cx="4289128" cy="5806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82137" y="429305"/>
            <a:ext cx="3737763" cy="152070"/>
            <a:chOff x="6482137" y="429305"/>
            <a:chExt cx="3737763" cy="1520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2137" y="42930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4326" y="3975313"/>
            <a:ext cx="2305758" cy="2305758"/>
            <a:chOff x="9644326" y="3975313"/>
            <a:chExt cx="2305758" cy="23057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4326" y="3975313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4226" y="1936053"/>
            <a:ext cx="9493982" cy="3583978"/>
            <a:chOff x="484226" y="1936053"/>
            <a:chExt cx="9493982" cy="35839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226" y="1936053"/>
              <a:ext cx="9493982" cy="3583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453" y="-229970"/>
            <a:ext cx="1152879" cy="1152879"/>
            <a:chOff x="3390453" y="-229970"/>
            <a:chExt cx="1152879" cy="1152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453" y="-229970"/>
              <a:ext cx="1152879" cy="11528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5069" y="-691075"/>
            <a:ext cx="4470577" cy="4470577"/>
            <a:chOff x="-345069" y="-691075"/>
            <a:chExt cx="4470577" cy="44705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45069" y="-691075"/>
              <a:ext cx="4470577" cy="44705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087" y="623118"/>
            <a:ext cx="4289128" cy="5806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82137" y="429305"/>
            <a:ext cx="3737763" cy="152070"/>
            <a:chOff x="6482137" y="429305"/>
            <a:chExt cx="3737763" cy="1520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2137" y="42930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4326" y="3975313"/>
            <a:ext cx="2305758" cy="2305758"/>
            <a:chOff x="9644326" y="3975313"/>
            <a:chExt cx="2305758" cy="23057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4326" y="3975313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4722" y="1568991"/>
            <a:ext cx="9325793" cy="4423923"/>
            <a:chOff x="684722" y="1568991"/>
            <a:chExt cx="9325793" cy="44239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4722" y="1568991"/>
              <a:ext cx="9325793" cy="44239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4222144"/>
            <a:ext cx="10900962" cy="3353403"/>
            <a:chOff x="0" y="4222144"/>
            <a:chExt cx="10900962" cy="33534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22144"/>
              <a:ext cx="10900962" cy="335340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0570" y="1531349"/>
            <a:ext cx="4850708" cy="89110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51014" y="5038514"/>
            <a:ext cx="592569" cy="38098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33308" y="3372906"/>
            <a:ext cx="1561773" cy="1561773"/>
            <a:chOff x="2533308" y="3372906"/>
            <a:chExt cx="1561773" cy="156177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533308" y="3372906"/>
              <a:ext cx="1561773" cy="1561773"/>
              <a:chOff x="2533308" y="3372906"/>
              <a:chExt cx="1561773" cy="15617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533308" y="3372906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2625962" y="3465559"/>
              <a:ext cx="1376465" cy="1376465"/>
              <a:chOff x="2625962" y="3465559"/>
              <a:chExt cx="1376465" cy="137646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625962" y="3465559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414272" y="3372906"/>
            <a:ext cx="1561773" cy="1561773"/>
            <a:chOff x="4414272" y="3372906"/>
            <a:chExt cx="1561773" cy="156177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414272" y="3372906"/>
              <a:ext cx="1561773" cy="1561773"/>
              <a:chOff x="4414272" y="3372906"/>
              <a:chExt cx="1561773" cy="156177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414272" y="3372906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506926" y="3465559"/>
              <a:ext cx="1376465" cy="1376465"/>
              <a:chOff x="4506926" y="3465559"/>
              <a:chExt cx="1376465" cy="137646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506926" y="3465559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6295236" y="3372906"/>
            <a:ext cx="1561773" cy="1561773"/>
            <a:chOff x="6295236" y="3372906"/>
            <a:chExt cx="1561773" cy="156177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295236" y="3372906"/>
              <a:ext cx="1561773" cy="1561773"/>
              <a:chOff x="6295236" y="3372906"/>
              <a:chExt cx="1561773" cy="156177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295236" y="3372906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387889" y="3465559"/>
              <a:ext cx="1376465" cy="1376465"/>
              <a:chOff x="6387889" y="3465559"/>
              <a:chExt cx="1376465" cy="137646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387889" y="3465559"/>
                <a:ext cx="1376465" cy="1376465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5518802" y="1609333"/>
            <a:ext cx="4590040" cy="152070"/>
            <a:chOff x="5518802" y="1609333"/>
            <a:chExt cx="4590040" cy="15207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18802" y="1609333"/>
              <a:ext cx="4590040" cy="15207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80877" y="5052156"/>
            <a:ext cx="1819750" cy="40003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89860" y="5038514"/>
            <a:ext cx="875703" cy="40956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4452201" y="3427616"/>
            <a:ext cx="1561773" cy="1561773"/>
            <a:chOff x="4452201" y="3427616"/>
            <a:chExt cx="1561773" cy="156177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52201" y="3427616"/>
              <a:ext cx="1561773" cy="1561773"/>
              <a:chOff x="4452201" y="3427616"/>
              <a:chExt cx="1561773" cy="1561773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452201" y="3427616"/>
                <a:ext cx="1561773" cy="1561773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4544855" y="3520269"/>
              <a:ext cx="1376465" cy="1376465"/>
              <a:chOff x="4544855" y="3520269"/>
              <a:chExt cx="1376465" cy="137646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544855" y="3520269"/>
                <a:ext cx="1376465" cy="137646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68564" y="3063165"/>
            <a:ext cx="6632828" cy="4109016"/>
            <a:chOff x="1668564" y="3063165"/>
            <a:chExt cx="6632828" cy="41090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564" y="3063165"/>
              <a:ext cx="6632828" cy="41090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73591" y="1693399"/>
            <a:ext cx="6427802" cy="802002"/>
            <a:chOff x="1873591" y="1693399"/>
            <a:chExt cx="6427802" cy="80200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73591" y="1693399"/>
              <a:ext cx="6427802" cy="802002"/>
              <a:chOff x="1873591" y="1693399"/>
              <a:chExt cx="6427802" cy="80200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73591" y="1693399"/>
                <a:ext cx="6427802" cy="802002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9827" y="1710457"/>
              <a:ext cx="4904990" cy="9065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12539" y="4732220"/>
            <a:ext cx="1152879" cy="1152879"/>
            <a:chOff x="-312539" y="4732220"/>
            <a:chExt cx="1152879" cy="115287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12539" y="4732220"/>
              <a:ext cx="1152879" cy="11528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42359" y="189643"/>
            <a:ext cx="2305758" cy="2305758"/>
            <a:chOff x="9542359" y="189643"/>
            <a:chExt cx="2305758" cy="23057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42359" y="189643"/>
              <a:ext cx="2305758" cy="230575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99087" y="623118"/>
            <a:ext cx="4270384" cy="57112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82137" y="429305"/>
            <a:ext cx="3737763" cy="152070"/>
            <a:chOff x="6482137" y="429305"/>
            <a:chExt cx="3737763" cy="1520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2137" y="429305"/>
              <a:ext cx="3737763" cy="152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97256" y="-40926"/>
            <a:ext cx="4863880" cy="7561905"/>
            <a:chOff x="-3097256" y="-40926"/>
            <a:chExt cx="4863880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097256" y="-40926"/>
              <a:ext cx="4863880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9087" y="623118"/>
            <a:ext cx="4260642" cy="6120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82137" y="429305"/>
            <a:ext cx="3737763" cy="152070"/>
            <a:chOff x="6482137" y="429305"/>
            <a:chExt cx="3737763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2137" y="42930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5104" y="-1749399"/>
            <a:ext cx="4537143" cy="11388107"/>
            <a:chOff x="1015104" y="-1749399"/>
            <a:chExt cx="4537143" cy="113881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5104" y="-1749399"/>
              <a:ext cx="4537143" cy="113881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68665" y="0"/>
            <a:ext cx="4470577" cy="4470577"/>
            <a:chOff x="-468665" y="0"/>
            <a:chExt cx="4470577" cy="44705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68665" y="0"/>
              <a:ext cx="4470577" cy="447057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90137" y="2131018"/>
            <a:ext cx="6914339" cy="40864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3131" y="2869202"/>
            <a:ext cx="3490557" cy="12067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79080" y="3306710"/>
            <a:ext cx="2097571" cy="152070"/>
            <a:chOff x="7879080" y="3306710"/>
            <a:chExt cx="2097571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080" y="3306710"/>
              <a:ext cx="2097571" cy="152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10" y="1545664"/>
            <a:ext cx="4470577" cy="4470577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6835" y="3407836"/>
            <a:ext cx="1134155" cy="7359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9249" y="4517815"/>
            <a:ext cx="1126906" cy="152070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62989" y="1696427"/>
            <a:ext cx="431616" cy="40644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46553" y="1696427"/>
            <a:ext cx="3047178" cy="40930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564963" y="2496861"/>
            <a:ext cx="2305758" cy="2305758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90562" y="2751143"/>
            <a:ext cx="4470577" cy="4470577"/>
            <a:chOff x="-1290562" y="2751143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90562" y="2751143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9084" y="623118"/>
            <a:ext cx="4190128" cy="5711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82137" y="429305"/>
            <a:ext cx="3737763" cy="152070"/>
            <a:chOff x="6482137" y="429305"/>
            <a:chExt cx="3737763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2137" y="42930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5674" y="1443448"/>
            <a:ext cx="5736552" cy="3418357"/>
            <a:chOff x="515674" y="1443448"/>
            <a:chExt cx="5736552" cy="34183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674" y="1443448"/>
              <a:ext cx="5736552" cy="34183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37205" y="5837676"/>
            <a:ext cx="2305758" cy="2305758"/>
            <a:chOff x="-637205" y="5837676"/>
            <a:chExt cx="2305758" cy="23057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37205" y="5837676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22822" y="3234231"/>
            <a:ext cx="5563490" cy="3756324"/>
            <a:chOff x="4622822" y="3234231"/>
            <a:chExt cx="5563490" cy="375632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2822" y="3234231"/>
              <a:ext cx="5563490" cy="3756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453" y="-229970"/>
            <a:ext cx="1152879" cy="1152879"/>
            <a:chOff x="3390453" y="-229970"/>
            <a:chExt cx="1152879" cy="1152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453" y="-229970"/>
              <a:ext cx="1152879" cy="11528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5069" y="-691075"/>
            <a:ext cx="4470577" cy="4470577"/>
            <a:chOff x="-345069" y="-691075"/>
            <a:chExt cx="4470577" cy="44705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45069" y="-691075"/>
              <a:ext cx="4470577" cy="44705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92334" y="623117"/>
            <a:ext cx="4814928" cy="5806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82137" y="429305"/>
            <a:ext cx="3737763" cy="152070"/>
            <a:chOff x="6482137" y="429305"/>
            <a:chExt cx="3737763" cy="1520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2137" y="42930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4326" y="3975313"/>
            <a:ext cx="2305758" cy="2305758"/>
            <a:chOff x="9644326" y="3975313"/>
            <a:chExt cx="2305758" cy="23057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4326" y="3975313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85556" y="1544214"/>
            <a:ext cx="9328069" cy="5136342"/>
            <a:chOff x="1085556" y="1544214"/>
            <a:chExt cx="9328069" cy="51363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556" y="1544214"/>
              <a:ext cx="9328069" cy="51363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453" y="-229970"/>
            <a:ext cx="1152879" cy="1152879"/>
            <a:chOff x="3390453" y="-229970"/>
            <a:chExt cx="1152879" cy="1152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453" y="-229970"/>
              <a:ext cx="1152879" cy="11528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5069" y="-691075"/>
            <a:ext cx="4470577" cy="4470577"/>
            <a:chOff x="-345069" y="-691075"/>
            <a:chExt cx="4470577" cy="44705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45069" y="-691075"/>
              <a:ext cx="4470577" cy="44705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087" y="623118"/>
            <a:ext cx="4270252" cy="5711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82137" y="429305"/>
            <a:ext cx="3737763" cy="152070"/>
            <a:chOff x="6482137" y="429305"/>
            <a:chExt cx="3737763" cy="1520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2137" y="42930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7237" y="1410109"/>
            <a:ext cx="8756092" cy="5764872"/>
            <a:chOff x="1127237" y="1410109"/>
            <a:chExt cx="8756092" cy="576487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237" y="1410109"/>
              <a:ext cx="8756092" cy="576487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44326" y="3975313"/>
            <a:ext cx="2305758" cy="2305758"/>
            <a:chOff x="9644326" y="3975313"/>
            <a:chExt cx="2305758" cy="23057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4326" y="3975313"/>
              <a:ext cx="2305758" cy="23057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5547" y="2881951"/>
            <a:ext cx="3875120" cy="3875120"/>
            <a:chOff x="935547" y="2881951"/>
            <a:chExt cx="3875120" cy="3875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547" y="2881951"/>
              <a:ext cx="3875120" cy="38751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760" y="1315300"/>
            <a:ext cx="3547756" cy="7459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8602" y="1222085"/>
            <a:ext cx="3737763" cy="152070"/>
            <a:chOff x="618602" y="1222085"/>
            <a:chExt cx="3737763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602" y="122208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31230" y="772917"/>
            <a:ext cx="3609643" cy="6183185"/>
            <a:chOff x="7531230" y="772917"/>
            <a:chExt cx="3609643" cy="61831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47619" y="1222085"/>
            <a:ext cx="5124852" cy="5117734"/>
            <a:chOff x="5347619" y="1222085"/>
            <a:chExt cx="5124852" cy="511773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7619" y="1222085"/>
              <a:ext cx="5124852" cy="511773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7936" y="3387462"/>
            <a:ext cx="1129285" cy="8291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00099" y="5028406"/>
            <a:ext cx="1512199" cy="82918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6500" y="5028406"/>
            <a:ext cx="1570685" cy="82918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61701" y="2164518"/>
            <a:ext cx="1100714" cy="829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90453" y="-229970"/>
            <a:ext cx="1152879" cy="1152879"/>
            <a:chOff x="3390453" y="-229970"/>
            <a:chExt cx="1152879" cy="11528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453" y="-229970"/>
              <a:ext cx="1152879" cy="11528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5069" y="-691075"/>
            <a:ext cx="4470577" cy="4470577"/>
            <a:chOff x="-345069" y="-691075"/>
            <a:chExt cx="4470577" cy="44705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45069" y="-691075"/>
              <a:ext cx="4470577" cy="447057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9087" y="623117"/>
            <a:ext cx="4260861" cy="5711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82137" y="429305"/>
            <a:ext cx="3737763" cy="152070"/>
            <a:chOff x="6482137" y="429305"/>
            <a:chExt cx="3737763" cy="1520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2137" y="42930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44326" y="3975313"/>
            <a:ext cx="2305758" cy="2305758"/>
            <a:chOff x="9644326" y="3975313"/>
            <a:chExt cx="2305758" cy="23057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4326" y="3975313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6924" y="1396467"/>
            <a:ext cx="8706405" cy="2187484"/>
            <a:chOff x="1176924" y="1396467"/>
            <a:chExt cx="8706405" cy="21874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6924" y="1396467"/>
              <a:ext cx="8706405" cy="218748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02671" y="4793582"/>
            <a:ext cx="6069777" cy="17627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90562" y="2751143"/>
            <a:ext cx="4470577" cy="4470577"/>
            <a:chOff x="-1290562" y="2751143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90562" y="2751143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0192" y="623118"/>
            <a:ext cx="6897328" cy="6568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82137" y="429305"/>
            <a:ext cx="3737763" cy="152070"/>
            <a:chOff x="6482137" y="429305"/>
            <a:chExt cx="3737763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2137" y="42930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37205" y="5837676"/>
            <a:ext cx="2305758" cy="2305758"/>
            <a:chOff x="-637205" y="5837676"/>
            <a:chExt cx="2305758" cy="23057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37205" y="5837676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8102" y="2602298"/>
            <a:ext cx="7339035" cy="3235377"/>
            <a:chOff x="1678102" y="2602298"/>
            <a:chExt cx="7339035" cy="32353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102" y="2602298"/>
              <a:ext cx="7339035" cy="3235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90562" y="2751143"/>
            <a:ext cx="4470577" cy="4470577"/>
            <a:chOff x="-1290562" y="2751143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90562" y="2751143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0192" y="623118"/>
            <a:ext cx="6897328" cy="6568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82137" y="429305"/>
            <a:ext cx="3737763" cy="152070"/>
            <a:chOff x="6482137" y="429305"/>
            <a:chExt cx="3737763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2137" y="429305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37205" y="5837676"/>
            <a:ext cx="2305758" cy="2305758"/>
            <a:chOff x="-637205" y="5837676"/>
            <a:chExt cx="2305758" cy="23057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37205" y="5837676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5695" y="2557999"/>
            <a:ext cx="8278543" cy="3203486"/>
            <a:chOff x="1325695" y="2557999"/>
            <a:chExt cx="8278543" cy="32034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695" y="2557999"/>
              <a:ext cx="8278543" cy="3203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2023-01-08T19:59:02Z</dcterms:created>
  <dcterms:modified xsi:type="dcterms:W3CDTF">2023-01-08T19:59:02Z</dcterms:modified>
</cp:coreProperties>
</file>