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66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8539" y="2457873"/>
            <a:ext cx="2382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React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2023.01.08(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일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리액트란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React</a:t>
            </a:r>
            <a:r>
              <a:rPr lang="ko-KR" altLang="en-US" b="1" dirty="0" smtClean="0"/>
              <a:t>는 </a:t>
            </a:r>
            <a:r>
              <a:rPr lang="ko-KR" altLang="en-US" b="1" dirty="0"/>
              <a:t>사용자 </a:t>
            </a:r>
            <a:r>
              <a:rPr lang="ko-KR" altLang="en-US" b="1" dirty="0" smtClean="0"/>
              <a:t>인터페이스</a:t>
            </a:r>
            <a:r>
              <a:rPr lang="en-US" altLang="ko-KR" b="1" dirty="0" smtClean="0"/>
              <a:t>(UI)</a:t>
            </a:r>
            <a:r>
              <a:rPr lang="ko-KR" altLang="en-US" b="1" dirty="0" smtClean="0"/>
              <a:t>를 </a:t>
            </a:r>
            <a:r>
              <a:rPr lang="ko-KR" altLang="en-US" b="1" dirty="0"/>
              <a:t>만들기 위해 사용되는 </a:t>
            </a:r>
            <a:r>
              <a:rPr lang="ko-KR" altLang="en-US" b="1" dirty="0" smtClean="0"/>
              <a:t>자바스크립트 라이브러리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SPA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생성하는데 집중한 라이브러리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SPA -&gt; Single Page Application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약자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자바스크립트에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을 포함하는 </a:t>
            </a:r>
            <a:r>
              <a:rPr lang="en-US" altLang="ko-KR" b="1" dirty="0" smtClean="0"/>
              <a:t>JSX(JavaScript XML)</a:t>
            </a:r>
            <a:r>
              <a:rPr lang="ko-KR" altLang="en-US" b="1" dirty="0" smtClean="0"/>
              <a:t>이라는 문법을 사용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612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리액트가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만들어진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자바스크립트를 사용하여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제어 </a:t>
            </a:r>
            <a:r>
              <a:rPr lang="en-US" altLang="ko-KR" b="1" dirty="0" smtClean="0"/>
              <a:t>=&gt; </a:t>
            </a:r>
            <a:r>
              <a:rPr lang="en-US" altLang="ko-KR" b="1" dirty="0" smtClean="0">
                <a:solidFill>
                  <a:srgbClr val="FF0000"/>
                </a:solidFill>
              </a:rPr>
              <a:t>DOM</a:t>
            </a:r>
            <a:r>
              <a:rPr lang="ko-KR" altLang="en-US" b="1" dirty="0" smtClean="0">
                <a:solidFill>
                  <a:srgbClr val="FF0000"/>
                </a:solidFill>
              </a:rPr>
              <a:t>을 직접 변화</a:t>
            </a:r>
            <a:r>
              <a:rPr lang="ko-KR" altLang="en-US" b="1" dirty="0" smtClean="0"/>
              <a:t>를 줘야 함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브라우저의 </a:t>
            </a:r>
            <a:r>
              <a:rPr lang="en-US" altLang="ko-KR" b="1" dirty="0" smtClean="0">
                <a:solidFill>
                  <a:srgbClr val="FF0000"/>
                </a:solidFill>
              </a:rPr>
              <a:t>DOM Selector API</a:t>
            </a:r>
            <a:r>
              <a:rPr lang="ko-KR" altLang="en-US" b="1" dirty="0" smtClean="0"/>
              <a:t>를 사용하여 특정 </a:t>
            </a:r>
            <a:r>
              <a:rPr lang="en-US" altLang="ko-KR" b="1" dirty="0" smtClean="0"/>
              <a:t>DOM</a:t>
            </a:r>
            <a:r>
              <a:rPr lang="ko-KR" altLang="en-US" b="1" dirty="0" smtClean="0"/>
              <a:t>을 선택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특정 이벤트 발생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변화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2" y="3577175"/>
            <a:ext cx="4265985" cy="20441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02" y="3610709"/>
            <a:ext cx="4446862" cy="20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리액트가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만들어진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사용자와 </a:t>
            </a:r>
            <a:r>
              <a:rPr lang="ko-KR" altLang="en-US" b="1" dirty="0" err="1" smtClean="0"/>
              <a:t>인터렉션이</a:t>
            </a:r>
            <a:r>
              <a:rPr lang="ko-KR" altLang="en-US" b="1" dirty="0" smtClean="0"/>
              <a:t> 별로 없는 웹 페이지의 경우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앞에 처럼 해도 </a:t>
            </a:r>
            <a:r>
              <a:rPr lang="en-US" altLang="ko-KR" b="1" dirty="0" smtClean="0"/>
              <a:t>OK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But, </a:t>
            </a:r>
            <a:r>
              <a:rPr lang="ko-KR" altLang="en-US" b="1" dirty="0" err="1" smtClean="0"/>
              <a:t>인터렉션이</a:t>
            </a:r>
            <a:r>
              <a:rPr lang="ko-KR" altLang="en-US" b="1" dirty="0" smtClean="0"/>
              <a:t> 자주 발생하고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동적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표현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규칙들이 다양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관리 어려움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웹의 규모가 커지면 </a:t>
            </a:r>
            <a:r>
              <a:rPr lang="en-US" altLang="ko-KR" b="1" dirty="0" smtClean="0"/>
              <a:t>DOM</a:t>
            </a:r>
            <a:r>
              <a:rPr lang="ko-KR" altLang="en-US" b="1" dirty="0" smtClean="0"/>
              <a:t>을 직접 작업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코드 난잡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오랜 작업 시간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처리해야하는 이벤트가 다양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관리해야하는 상태 값 다양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DOM</a:t>
            </a:r>
            <a:r>
              <a:rPr lang="ko-KR" altLang="en-US" b="1" dirty="0" smtClean="0"/>
              <a:t>도 다양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47" y="3851915"/>
            <a:ext cx="3969061" cy="16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리액트가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만들어진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89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이러한 불편함을 제거하고자 프레임워크 등장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Ember, </a:t>
            </a:r>
            <a:r>
              <a:rPr lang="en-US" altLang="ko-KR" b="1" dirty="0" err="1" smtClean="0"/>
              <a:t>Backbonem</a:t>
            </a:r>
            <a:r>
              <a:rPr lang="en-US" altLang="ko-KR" b="1" dirty="0" smtClean="0"/>
              <a:t>, AngularJS </a:t>
            </a:r>
            <a:r>
              <a:rPr lang="ko-KR" altLang="en-US" b="1" dirty="0" smtClean="0"/>
              <a:t>등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위의 프레임워크들의 동작 방식은 각기 다르지만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결국 특정 값이 바뀌는 작업 간소화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자바스크립트의 특정 값 변화 </a:t>
            </a:r>
            <a:r>
              <a:rPr lang="en-US" altLang="ko-KR" b="1" dirty="0"/>
              <a:t>-&gt;</a:t>
            </a:r>
            <a:r>
              <a:rPr lang="ko-KR" altLang="en-US" b="1" dirty="0"/>
              <a:t> 특정 </a:t>
            </a:r>
            <a:r>
              <a:rPr lang="en-US" altLang="ko-KR" b="1" dirty="0"/>
              <a:t>DOM</a:t>
            </a:r>
            <a:r>
              <a:rPr lang="ko-KR" altLang="en-US" b="1" dirty="0"/>
              <a:t>의 속성을 업데이트 하는 작업이 </a:t>
            </a:r>
            <a:r>
              <a:rPr lang="ko-KR" altLang="en-US" b="1" dirty="0" smtClean="0"/>
              <a:t>간소화해주는 방식으로 웹 개발의 어려움 해결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595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리액트가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만들어진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But, React</a:t>
            </a:r>
            <a:r>
              <a:rPr lang="ko-KR" altLang="en-US" b="1" dirty="0" smtClean="0"/>
              <a:t>의 경우는 아예 다른 발상에서 만들어짐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어떤 상태 변화 </a:t>
            </a:r>
            <a:r>
              <a:rPr lang="en-US" altLang="ko-KR" b="1" dirty="0" smtClean="0"/>
              <a:t>=&gt; </a:t>
            </a:r>
            <a:r>
              <a:rPr lang="ko-KR" altLang="en-US" b="1" dirty="0" smtClean="0">
                <a:solidFill>
                  <a:srgbClr val="FF0000"/>
                </a:solidFill>
              </a:rPr>
              <a:t>처음부터 모든걸 새로 만들어서 보여준다</a:t>
            </a:r>
            <a:r>
              <a:rPr lang="ko-KR" altLang="en-US" b="1" dirty="0" smtClean="0"/>
              <a:t>는 아이디어에서 출발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앞에 언급한 프레임워크의 경우 상태에 따라 </a:t>
            </a:r>
            <a:r>
              <a:rPr lang="en-US" altLang="ko-KR" b="1" dirty="0" smtClean="0"/>
              <a:t>DOM</a:t>
            </a:r>
            <a:r>
              <a:rPr lang="ko-KR" altLang="en-US" b="1" dirty="0" smtClean="0"/>
              <a:t>을 어떻게 업데이트를 할지 규칙을 정했지만 </a:t>
            </a:r>
            <a:r>
              <a:rPr lang="en-US" altLang="ko-KR" b="1" dirty="0" smtClean="0"/>
              <a:t>React</a:t>
            </a:r>
            <a:r>
              <a:rPr lang="ko-KR" altLang="en-US" b="1" dirty="0" smtClean="0"/>
              <a:t>의 경우는 </a:t>
            </a:r>
            <a:r>
              <a:rPr lang="ko-KR" altLang="en-US" b="1" dirty="0" smtClean="0">
                <a:solidFill>
                  <a:srgbClr val="FF0000"/>
                </a:solidFill>
              </a:rPr>
              <a:t>아예 처음부터 다시 만들어서 보여주는 방식</a:t>
            </a:r>
            <a:r>
              <a:rPr lang="ko-KR" altLang="en-US" b="1" dirty="0" smtClean="0"/>
              <a:t>을 선택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특정 </a:t>
            </a:r>
            <a:r>
              <a:rPr lang="en-US" altLang="ko-KR" b="1" dirty="0" smtClean="0"/>
              <a:t>DOM</a:t>
            </a:r>
            <a:r>
              <a:rPr lang="ko-KR" altLang="en-US" b="1" dirty="0" smtClean="0"/>
              <a:t>의 업데이트를 어떻게 할 지 고민을 안해도 된다는 이야기</a:t>
            </a:r>
            <a:r>
              <a:rPr lang="en-US" altLang="ko-KR" b="1" dirty="0" smtClean="0"/>
              <a:t>! -&gt; </a:t>
            </a:r>
            <a:r>
              <a:rPr lang="ko-KR" altLang="en-US" b="1" dirty="0" smtClean="0"/>
              <a:t>개발 효율성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8968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리액트가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만들어진 이유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619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를 보여주기 위해 모든 것을 날리고 모든걸 새로 만들게 되면 더 비효율적이지 않은가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이러한 단점을 보완하기 위해 </a:t>
            </a:r>
            <a:r>
              <a:rPr lang="en-US" altLang="ko-KR" b="1" dirty="0" smtClean="0">
                <a:solidFill>
                  <a:srgbClr val="FF0000"/>
                </a:solidFill>
              </a:rPr>
              <a:t>“Virtual DOM”</a:t>
            </a:r>
            <a:r>
              <a:rPr lang="ko-KR" altLang="en-US" b="1" dirty="0" smtClean="0"/>
              <a:t>이라는 것을 사용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“Virtual DOM”</a:t>
            </a:r>
            <a:r>
              <a:rPr lang="ko-KR" altLang="en-US" b="1" dirty="0" smtClean="0"/>
              <a:t>은 가상의 </a:t>
            </a:r>
            <a:r>
              <a:rPr lang="en-US" altLang="ko-KR" b="1" dirty="0" smtClean="0"/>
              <a:t>DOM</a:t>
            </a:r>
            <a:r>
              <a:rPr lang="ko-KR" altLang="en-US" b="1" dirty="0" smtClean="0"/>
              <a:t>으로 브라우저에 실제로 보여지는 </a:t>
            </a:r>
            <a:r>
              <a:rPr lang="en-US" altLang="ko-KR" b="1" dirty="0" smtClean="0"/>
              <a:t>DOM</a:t>
            </a:r>
            <a:r>
              <a:rPr lang="ko-KR" altLang="en-US" b="1" dirty="0" smtClean="0"/>
              <a:t>이 아닌 </a:t>
            </a:r>
            <a:r>
              <a:rPr lang="ko-KR" altLang="en-US" b="1" dirty="0" smtClean="0">
                <a:solidFill>
                  <a:srgbClr val="FF0000"/>
                </a:solidFill>
              </a:rPr>
              <a:t>그냥 메모리에 가상으로 존재하는 </a:t>
            </a:r>
            <a:r>
              <a:rPr lang="en-US" altLang="ko-KR" b="1" dirty="0" smtClean="0">
                <a:solidFill>
                  <a:srgbClr val="FF0000"/>
                </a:solidFill>
              </a:rPr>
              <a:t>DOM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상태가 업데이트가 되면 업데이트가 필요한 곳의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Virtual DOM</a:t>
            </a:r>
            <a:r>
              <a:rPr lang="ko-KR" altLang="en-US" b="1" dirty="0" smtClean="0"/>
              <a:t>통해서 렌더링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실제 브라우저에 보여지는 </a:t>
            </a:r>
            <a:r>
              <a:rPr lang="en-US" altLang="ko-KR" b="1" dirty="0" smtClean="0"/>
              <a:t>DOM </a:t>
            </a:r>
            <a:r>
              <a:rPr lang="en-US" altLang="ko-KR" b="1" dirty="0" smtClean="0">
                <a:sym typeface="Wingdings" panose="05000000000000000000" pitchFamily="2" charset="2"/>
              </a:rPr>
              <a:t> Virtual DOM </a:t>
            </a:r>
            <a:r>
              <a:rPr lang="ko-KR" altLang="en-US" b="1" dirty="0" smtClean="0">
                <a:sym typeface="Wingdings" panose="05000000000000000000" pitchFamily="2" charset="2"/>
              </a:rPr>
              <a:t>비교 </a:t>
            </a:r>
            <a:r>
              <a:rPr lang="en-US" altLang="ko-KR" b="1" dirty="0" smtClean="0">
                <a:sym typeface="Wingdings" panose="05000000000000000000" pitchFamily="2" charset="2"/>
              </a:rPr>
              <a:t>(react </a:t>
            </a:r>
            <a:r>
              <a:rPr lang="ko-KR" altLang="en-US" b="1" dirty="0" smtClean="0">
                <a:sym typeface="Wingdings" panose="05000000000000000000" pitchFamily="2" charset="2"/>
              </a:rPr>
              <a:t>개발팀의 비교 알고리즘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차이가 있는 곳을 감지</a:t>
            </a:r>
            <a:r>
              <a:rPr lang="ko-KR" altLang="en-US" b="1" dirty="0" smtClean="0">
                <a:sym typeface="Wingdings" panose="05000000000000000000" pitchFamily="2" charset="2"/>
              </a:rPr>
              <a:t>하여 이를 실제 </a:t>
            </a:r>
            <a:r>
              <a:rPr lang="en-US" altLang="ko-KR" b="1" dirty="0" smtClean="0">
                <a:sym typeface="Wingdings" panose="05000000000000000000" pitchFamily="2" charset="2"/>
              </a:rPr>
              <a:t>DOM</a:t>
            </a:r>
            <a:r>
              <a:rPr lang="ko-KR" altLang="en-US" b="1" dirty="0" smtClean="0">
                <a:sym typeface="Wingdings" panose="05000000000000000000" pitchFamily="2" charset="2"/>
              </a:rPr>
              <a:t>에 패치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36582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196</cp:revision>
  <dcterms:created xsi:type="dcterms:W3CDTF">2022-09-19T04:37:52Z</dcterms:created>
  <dcterms:modified xsi:type="dcterms:W3CDTF">2023-01-08T14:50:23Z</dcterms:modified>
</cp:coreProperties>
</file>