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8" r:id="rId4"/>
    <p:sldId id="290" r:id="rId5"/>
    <p:sldId id="295" r:id="rId6"/>
    <p:sldId id="294" r:id="rId7"/>
    <p:sldId id="292" r:id="rId8"/>
    <p:sldId id="293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6766" y="2457873"/>
            <a:ext cx="30059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Node.js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2023.03.28(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Node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43793" y="4388825"/>
            <a:ext cx="10752757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Chrome V8 </a:t>
            </a:r>
            <a:r>
              <a:rPr lang="en-US" altLang="ko-KR" sz="2000" b="1" dirty="0" err="1"/>
              <a:t>Javascript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엔진으로 </a:t>
            </a:r>
            <a:r>
              <a:rPr lang="ko-KR" altLang="en-US" sz="2000" b="1" dirty="0" err="1"/>
              <a:t>빌드된</a:t>
            </a:r>
            <a:r>
              <a:rPr lang="ko-KR" altLang="en-US" sz="2000" b="1" dirty="0"/>
              <a:t> 자바스크립트 </a:t>
            </a:r>
            <a:r>
              <a:rPr lang="ko-KR" altLang="en-US" sz="2000" b="1" dirty="0" smtClean="0"/>
              <a:t>런타임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JavaScript</a:t>
            </a:r>
            <a:r>
              <a:rPr lang="ko-KR" altLang="en-US" sz="2000" b="1" dirty="0" smtClean="0"/>
              <a:t>를 실행할 수 있는 환경</a:t>
            </a:r>
            <a:endParaRPr lang="ko-KR" altLang="en-US" sz="2000" b="1" dirty="0" smtClean="0"/>
          </a:p>
        </p:txBody>
      </p:sp>
      <p:pic>
        <p:nvPicPr>
          <p:cNvPr id="1026" name="Picture 2" descr="https://blog.kakaocdn.net/dn/b9JaQG/btrlwIFGqcw/RwgoFiwpHw5CAMDX7F9ak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8" y="1455548"/>
            <a:ext cx="4894448" cy="29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Node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의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특징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704675" y="2694122"/>
            <a:ext cx="9182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싱글 </a:t>
            </a:r>
            <a:r>
              <a:rPr lang="ko-KR" altLang="en-US" sz="2000" b="1" dirty="0" err="1" smtClean="0"/>
              <a:t>쓰레드</a:t>
            </a:r>
            <a:endParaRPr lang="en-US" altLang="ko-KR" sz="2000" b="1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이벤트 기반 논 블로킹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비동기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I/O </a:t>
            </a:r>
            <a:r>
              <a:rPr lang="ko-KR" altLang="en-US" sz="2000" b="1" dirty="0" smtClean="0"/>
              <a:t>처리</a:t>
            </a:r>
            <a:endParaRPr lang="en-US" altLang="ko-KR" sz="2000" b="1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방대한 모듈 제공</a:t>
            </a:r>
            <a:r>
              <a:rPr lang="en-US" altLang="ko-KR" sz="2000" b="1" dirty="0" smtClean="0"/>
              <a:t>(NPM)</a:t>
            </a:r>
          </a:p>
        </p:txBody>
      </p:sp>
      <p:pic>
        <p:nvPicPr>
          <p:cNvPr id="2050" name="Picture 2" descr="https://blog.kakaocdn.net/dn/Eju4y/btrlsit1222/RBJS72qLMOMeaoY0o2TRb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3" y="1725123"/>
            <a:ext cx="5476669" cy="89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2-1.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싱글 스레드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704675" y="1441658"/>
            <a:ext cx="91822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하나의 스레드가 모든 작업을 </a:t>
            </a:r>
            <a:r>
              <a:rPr lang="ko-KR" altLang="en-US" sz="2000" b="1" dirty="0" smtClean="0"/>
              <a:t>수행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스레드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메모리 사용량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시스템 리소스 사용량 변화가 많지 </a:t>
            </a:r>
            <a:r>
              <a:rPr lang="ko-KR" altLang="en-US" sz="2000" b="1" dirty="0" smtClean="0"/>
              <a:t>않음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스레드 하나가 </a:t>
            </a:r>
            <a:r>
              <a:rPr lang="ko-KR" altLang="en-US" sz="2000" b="1" dirty="0" smtClean="0"/>
              <a:t>무너진다면 </a:t>
            </a:r>
            <a:r>
              <a:rPr lang="ko-KR" altLang="en-US" sz="2000" b="1" dirty="0"/>
              <a:t>프로그램 전체에 문제가 </a:t>
            </a:r>
            <a:r>
              <a:rPr lang="ko-KR" altLang="en-US" sz="2000" b="1" dirty="0" smtClean="0"/>
              <a:t>발생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Node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JavaScript </a:t>
            </a:r>
            <a:r>
              <a:rPr lang="ko-KR" altLang="en-US" sz="2000" b="1" dirty="0" smtClean="0"/>
              <a:t>기반이기에 싱글 </a:t>
            </a:r>
            <a:r>
              <a:rPr lang="ko-KR" altLang="en-US" sz="2000" b="1" dirty="0"/>
              <a:t>스</a:t>
            </a:r>
            <a:r>
              <a:rPr lang="ko-KR" altLang="en-US" sz="2000" b="1" dirty="0" smtClean="0"/>
              <a:t>레드로 동작함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17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2-2.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이벤트 루프 기반의 비동기 방식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6181343" y="1893735"/>
            <a:ext cx="54608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클라이언트가 웹 서버에 </a:t>
            </a:r>
            <a:r>
              <a:rPr lang="en-US" altLang="ko-KR" sz="1400" b="1" dirty="0"/>
              <a:t>HTTP </a:t>
            </a:r>
            <a:r>
              <a:rPr lang="ko-KR" altLang="en-US" sz="1400" b="1" dirty="0" smtClean="0"/>
              <a:t>요청</a:t>
            </a:r>
            <a:endParaRPr lang="en-US" altLang="ko-KR" sz="14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이벤트 루프가 요청을 </a:t>
            </a:r>
            <a:r>
              <a:rPr lang="ko-KR" altLang="en-US" sz="1400" b="1" dirty="0" smtClean="0"/>
              <a:t>감지</a:t>
            </a:r>
            <a:endParaRPr lang="en-US" altLang="ko-KR" sz="14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알맞을 작업을 워커 스레드를 생성하여 </a:t>
            </a:r>
            <a:r>
              <a:rPr lang="ko-KR" altLang="en-US" sz="1400" b="1" dirty="0" smtClean="0"/>
              <a:t>실행</a:t>
            </a:r>
            <a:endParaRPr lang="en-US" altLang="ko-KR" sz="1400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해당 </a:t>
            </a:r>
            <a:r>
              <a:rPr lang="ko-KR" altLang="en-US" sz="1400" b="1" dirty="0" err="1"/>
              <a:t>쓰레드가</a:t>
            </a:r>
            <a:r>
              <a:rPr lang="ko-KR" altLang="en-US" sz="1400" b="1" dirty="0"/>
              <a:t> 모든 작업을 마치면 이벤트 루프로 </a:t>
            </a:r>
            <a:r>
              <a:rPr lang="ko-KR" altLang="en-US" sz="1400" b="1" dirty="0" smtClean="0"/>
              <a:t>응답</a:t>
            </a:r>
            <a:endParaRPr lang="en-US" altLang="ko-KR" sz="1400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이벤트루프가 이를 실행하여 클라이언트에게 </a:t>
            </a:r>
            <a:r>
              <a:rPr lang="ko-KR" altLang="en-US" sz="1400" b="1" dirty="0" smtClean="0"/>
              <a:t>결과</a:t>
            </a:r>
            <a:endParaRPr lang="en-US" altLang="ko-KR" sz="14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바로 루프로 복귀하여 다른 요청을 </a:t>
            </a:r>
            <a:r>
              <a:rPr lang="ko-KR" altLang="en-US" sz="1400" b="1" dirty="0" smtClean="0"/>
              <a:t>기다림</a:t>
            </a:r>
            <a:endParaRPr lang="en-US" altLang="ko-KR" sz="1400" b="1" dirty="0" smtClean="0"/>
          </a:p>
        </p:txBody>
      </p:sp>
      <p:pic>
        <p:nvPicPr>
          <p:cNvPr id="3074" name="Picture 2" descr="https://velog.velcdn.com/images%2Fdeannn%2Fpost%2Fe455c3b1-998b-40f6-a817-8675b866028e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2" y="1441658"/>
            <a:ext cx="5378361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Node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단점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704675" y="1441658"/>
            <a:ext cx="11100229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Node.js </a:t>
            </a:r>
            <a:r>
              <a:rPr lang="ko-KR" altLang="en-US" b="1" dirty="0"/>
              <a:t>모든 </a:t>
            </a:r>
            <a:r>
              <a:rPr lang="en-US" altLang="ko-KR" b="1" dirty="0"/>
              <a:t>API</a:t>
            </a:r>
            <a:r>
              <a:rPr lang="ko-KR" altLang="en-US" b="1" dirty="0"/>
              <a:t>는 ‘비동기 기반의 처리 방식</a:t>
            </a:r>
            <a:r>
              <a:rPr lang="ko-KR" altLang="en-US" b="1" dirty="0" smtClean="0"/>
              <a:t>’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 </a:t>
            </a:r>
            <a:r>
              <a:rPr lang="ko-KR" altLang="en-US" b="1" dirty="0"/>
              <a:t>서버의 </a:t>
            </a:r>
            <a:r>
              <a:rPr lang="ko-KR" altLang="en-US" b="1" dirty="0" err="1"/>
              <a:t>로직이</a:t>
            </a:r>
            <a:r>
              <a:rPr lang="ko-KR" altLang="en-US" b="1" dirty="0"/>
              <a:t> 복잡한 경우에 ‘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</a:t>
            </a:r>
            <a:r>
              <a:rPr lang="ko-KR" altLang="en-US" b="1" dirty="0" smtClean="0"/>
              <a:t>늪</a:t>
            </a:r>
            <a:r>
              <a:rPr lang="en-US" altLang="ko-KR" b="1" dirty="0" smtClean="0"/>
              <a:t>'</a:t>
            </a:r>
            <a:r>
              <a:rPr lang="ko-KR" altLang="en-US" b="1" dirty="0"/>
              <a:t>에 </a:t>
            </a:r>
            <a:r>
              <a:rPr lang="ko-KR" altLang="en-US" b="1" dirty="0" smtClean="0"/>
              <a:t>빠짐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한번의 </a:t>
            </a:r>
            <a:r>
              <a:rPr lang="ko-KR" altLang="en-US" b="1" dirty="0"/>
              <a:t>요청에 대해 </a:t>
            </a:r>
            <a:r>
              <a:rPr lang="en-US" altLang="ko-KR" b="1" dirty="0"/>
              <a:t>DB</a:t>
            </a:r>
            <a:r>
              <a:rPr lang="ko-KR" altLang="en-US" b="1" dirty="0"/>
              <a:t>에서 조회한 결과값에 따라 다른 </a:t>
            </a:r>
            <a:r>
              <a:rPr lang="ko-KR" altLang="en-US" b="1" dirty="0" err="1"/>
              <a:t>로직을</a:t>
            </a:r>
            <a:r>
              <a:rPr lang="ko-KR" altLang="en-US" b="1" dirty="0"/>
              <a:t> 처리해야 하며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이런 </a:t>
            </a:r>
            <a:r>
              <a:rPr lang="ko-KR" altLang="en-US" b="1" dirty="0" err="1"/>
              <a:t>로직이</a:t>
            </a:r>
            <a:r>
              <a:rPr lang="ko-KR" altLang="en-US" b="1" dirty="0"/>
              <a:t> </a:t>
            </a:r>
            <a:r>
              <a:rPr lang="ko-KR" altLang="en-US" b="1" dirty="0" smtClean="0"/>
              <a:t>여러 개인 </a:t>
            </a:r>
            <a:r>
              <a:rPr lang="ko-KR" altLang="en-US" b="1" dirty="0"/>
              <a:t>경우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 </a:t>
            </a:r>
            <a:r>
              <a:rPr lang="ko-KR" altLang="en-US" b="1" dirty="0"/>
              <a:t>늪 </a:t>
            </a:r>
            <a:r>
              <a:rPr lang="en-US" altLang="ko-KR" b="1" dirty="0"/>
              <a:t>(Callback Hell) </a:t>
            </a:r>
            <a:r>
              <a:rPr lang="ko-KR" altLang="en-US" b="1" dirty="0"/>
              <a:t>에 </a:t>
            </a:r>
            <a:r>
              <a:rPr lang="ko-KR" altLang="en-US" b="1" dirty="0" smtClean="0"/>
              <a:t>빠짐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단일 </a:t>
            </a:r>
            <a:r>
              <a:rPr lang="ko-KR" altLang="en-US" b="1" dirty="0"/>
              <a:t>스레드</a:t>
            </a:r>
            <a:r>
              <a:rPr lang="en-US" altLang="ko-KR" b="1" dirty="0"/>
              <a:t>(Single Thread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하나의 </a:t>
            </a:r>
            <a:r>
              <a:rPr lang="ko-KR" altLang="en-US" b="1" dirty="0"/>
              <a:t>작업이 오래 걸리는 웹 서비스에 경우 애플리케이션의 </a:t>
            </a:r>
            <a:r>
              <a:rPr lang="ko-KR" altLang="en-US" b="1" dirty="0" smtClean="0"/>
              <a:t>성능 저하</a:t>
            </a:r>
            <a:r>
              <a:rPr lang="en-US" altLang="ko-KR" b="1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코드가 </a:t>
            </a:r>
            <a:r>
              <a:rPr lang="ko-KR" altLang="en-US" b="1" dirty="0"/>
              <a:t>수행이 되어야지 코드에서 에러가 났는지 확인이 </a:t>
            </a:r>
            <a:r>
              <a:rPr lang="ko-KR" altLang="en-US" b="1" dirty="0" smtClean="0"/>
              <a:t>가능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에러 갈 날 경우 프로세스 자체가 내려갈 수 있다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테스트가 </a:t>
            </a:r>
            <a:r>
              <a:rPr lang="ko-KR" altLang="en-US" b="1" dirty="0"/>
              <a:t>엄청 중요하다</a:t>
            </a:r>
            <a:r>
              <a:rPr lang="en-US" altLang="ko-KR" b="1" dirty="0"/>
              <a:t>. </a:t>
            </a:r>
            <a:r>
              <a:rPr lang="ko-KR" altLang="en-US" b="1" dirty="0"/>
              <a:t>반드시 모든 케이스에 대해 소스코드를 검증해야 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4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4. Node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어울리는 서비스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704675" y="1549658"/>
            <a:ext cx="9182275" cy="45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간단한 </a:t>
            </a:r>
            <a:r>
              <a:rPr lang="ko-KR" altLang="en-US" sz="2000" b="1" dirty="0" err="1"/>
              <a:t>로직으로</a:t>
            </a:r>
            <a:r>
              <a:rPr lang="ko-KR" altLang="en-US" sz="2000" b="1" dirty="0"/>
              <a:t> 구성하는 </a:t>
            </a:r>
            <a:r>
              <a:rPr lang="ko-KR" altLang="en-US" sz="2000" b="1" dirty="0" smtClean="0"/>
              <a:t>서비스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입출력</a:t>
            </a:r>
            <a:r>
              <a:rPr lang="en-US" altLang="ko-KR" sz="2000" b="1" dirty="0"/>
              <a:t>(I/O)</a:t>
            </a:r>
            <a:r>
              <a:rPr lang="ko-KR" altLang="en-US" sz="2000" b="1" dirty="0"/>
              <a:t>이 자주 발생하는 작고 빈번한 요청을 처리하는 </a:t>
            </a:r>
            <a:r>
              <a:rPr lang="ko-KR" altLang="en-US" sz="2000" b="1" dirty="0" smtClean="0"/>
              <a:t>서비스</a:t>
            </a:r>
            <a:endParaRPr lang="en-US" altLang="ko-KR" sz="2000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알림 서비스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채팅 서비스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비동기 방식에 어울리는 </a:t>
            </a:r>
            <a:r>
              <a:rPr lang="ko-KR" altLang="en-US" sz="2000" b="1" dirty="0" smtClean="0"/>
              <a:t>서비스</a:t>
            </a:r>
            <a:endParaRPr lang="en-US" altLang="ko-KR" sz="2000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네트워크 스트리밍 서비스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채팅 서비스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빠르게 </a:t>
            </a:r>
            <a:r>
              <a:rPr lang="ko-KR" altLang="en-US" sz="2000" b="1" dirty="0"/>
              <a:t>환경 구성을 하여 개발을 해야 하는 </a:t>
            </a:r>
            <a:r>
              <a:rPr lang="ko-KR" altLang="en-US" sz="2000" b="1" dirty="0" smtClean="0"/>
              <a:t>경우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케바케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8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5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Node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어울리지 않는 서비스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704675" y="1549658"/>
            <a:ext cx="91822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단일 처리가 오래 </a:t>
            </a:r>
            <a:r>
              <a:rPr lang="ko-KR" altLang="en-US" sz="2000" b="1" dirty="0" smtClean="0"/>
              <a:t>걸리는 서비스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서버 </a:t>
            </a:r>
            <a:r>
              <a:rPr lang="ko-KR" altLang="en-US" sz="2000" b="1" dirty="0" err="1"/>
              <a:t>체크로직이</a:t>
            </a:r>
            <a:r>
              <a:rPr lang="ko-KR" altLang="en-US" sz="2000" b="1" dirty="0"/>
              <a:t> 많은 </a:t>
            </a:r>
            <a:r>
              <a:rPr lang="ko-KR" altLang="en-US" sz="2000" b="1" dirty="0" smtClean="0"/>
              <a:t>서비스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업무 </a:t>
            </a:r>
            <a:r>
              <a:rPr lang="ko-KR" altLang="en-US" sz="2000" b="1" dirty="0"/>
              <a:t>복잡도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난이도가 </a:t>
            </a:r>
            <a:r>
              <a:rPr lang="ko-KR" altLang="en-US" sz="2000" b="1" dirty="0" smtClean="0"/>
              <a:t>높은 서비스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773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299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743</cp:revision>
  <dcterms:created xsi:type="dcterms:W3CDTF">2022-09-19T04:37:52Z</dcterms:created>
  <dcterms:modified xsi:type="dcterms:W3CDTF">2023-03-28T10:51:46Z</dcterms:modified>
</cp:coreProperties>
</file>