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4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2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5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1" cap="none" spc="1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화면 맨 아래에서 움직이는 페인트">
            <a:extLst>
              <a:ext uri="{FF2B5EF4-FFF2-40B4-BE49-F238E27FC236}">
                <a16:creationId xmlns:a16="http://schemas.microsoft.com/office/drawing/2014/main" id="{704AF614-1FC7-82F9-A41F-B113ED46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2791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B0E5C5-61B2-82F4-C06F-EA14041C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 altLang="ko-KR" sz="8000" dirty="0">
                <a:latin typeface="Aqala Display FREE" pitchFamily="2" charset="0"/>
                <a:cs typeface="Aharoni" panose="02010803020104030203" pitchFamily="2" charset="-79"/>
              </a:rPr>
              <a:t>Weekly Seminar</a:t>
            </a:r>
            <a:endParaRPr lang="ko-KR" altLang="en-US" sz="8000" dirty="0">
              <a:latin typeface="Aqala Display FREE" pitchFamily="2" charset="0"/>
              <a:cs typeface="Aharoni" panose="02010803020104030203" pitchFamily="2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A3FB0-778F-0A58-CB19-694E3634D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/>
          </a:bodyPr>
          <a:lstStyle/>
          <a:p>
            <a:r>
              <a:rPr lang="en-US" altLang="ko-KR" b="1" dirty="0"/>
              <a:t>Feb. 12. 2023. Ash-</a:t>
            </a:r>
            <a:r>
              <a:rPr lang="en-US" altLang="ko-KR" b="1" dirty="0" err="1"/>
              <a:t>hun</a:t>
            </a:r>
            <a:endParaRPr lang="ko-KR" alt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Feel Research Course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380C57-7226-5254-0B79-C8539567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88" y="2094769"/>
            <a:ext cx="4895896" cy="35288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32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Week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1F721-4DEF-A494-B123-5B8EE4CD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8775"/>
            <a:ext cx="9527275" cy="3643931"/>
          </a:xfrm>
        </p:spPr>
        <p:txBody>
          <a:bodyPr/>
          <a:lstStyle/>
          <a:p>
            <a:r>
              <a:rPr lang="en-US" altLang="ko-KR" b="1" dirty="0"/>
              <a:t>Everyday </a:t>
            </a:r>
            <a:r>
              <a:rPr lang="ko-KR" altLang="en-US" dirty="0"/>
              <a:t>👉 </a:t>
            </a:r>
            <a:r>
              <a:rPr lang="en-US" altLang="ko-KR" dirty="0"/>
              <a:t>Daily Mission </a:t>
            </a:r>
          </a:p>
          <a:p>
            <a:r>
              <a:rPr lang="en-US" altLang="ko-KR" b="1" dirty="0"/>
              <a:t>Monday </a:t>
            </a:r>
            <a:r>
              <a:rPr lang="ko-KR" altLang="en-US" dirty="0"/>
              <a:t>👉 </a:t>
            </a:r>
            <a:r>
              <a:rPr lang="en-US" altLang="ko-KR" dirty="0"/>
              <a:t>AI Feel 2</a:t>
            </a:r>
            <a:r>
              <a:rPr lang="en-US" altLang="ko-KR" baseline="30000" dirty="0"/>
              <a:t>nd</a:t>
            </a:r>
            <a:r>
              <a:rPr lang="en-US" altLang="ko-KR" dirty="0"/>
              <a:t> Meeting</a:t>
            </a:r>
          </a:p>
          <a:p>
            <a:r>
              <a:rPr lang="en-US" altLang="ko-KR" b="1" dirty="0"/>
              <a:t>Tuesday </a:t>
            </a:r>
            <a:r>
              <a:rPr lang="ko-KR" altLang="en-US" dirty="0"/>
              <a:t>👉</a:t>
            </a:r>
            <a:r>
              <a:rPr lang="en-US" altLang="ko-KR" dirty="0"/>
              <a:t> </a:t>
            </a:r>
            <a:r>
              <a:rPr lang="en-US" altLang="ko-KR" dirty="0" err="1"/>
              <a:t>BigCon</a:t>
            </a:r>
            <a:r>
              <a:rPr lang="en-US" altLang="ko-KR" dirty="0"/>
              <a:t>-Career Book Talk</a:t>
            </a:r>
          </a:p>
          <a:p>
            <a:r>
              <a:rPr lang="en-US" altLang="ko-KR" b="1" dirty="0"/>
              <a:t>Wednesday </a:t>
            </a:r>
            <a:r>
              <a:rPr lang="ko-KR" altLang="en-US" dirty="0"/>
              <a:t>👉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Thursday </a:t>
            </a:r>
            <a:r>
              <a:rPr lang="ko-KR" altLang="en-US" dirty="0"/>
              <a:t>👉</a:t>
            </a:r>
            <a:r>
              <a:rPr lang="en-US" altLang="ko-KR" dirty="0"/>
              <a:t> Pray2U Event</a:t>
            </a:r>
          </a:p>
          <a:p>
            <a:r>
              <a:rPr lang="en-US" altLang="ko-KR" b="1" dirty="0"/>
              <a:t>Saturday</a:t>
            </a:r>
            <a:r>
              <a:rPr lang="en-US" altLang="ko-KR" dirty="0"/>
              <a:t> </a:t>
            </a:r>
            <a:r>
              <a:rPr lang="ko-KR" altLang="en-US" dirty="0"/>
              <a:t>👉</a:t>
            </a:r>
            <a:r>
              <a:rPr lang="en-US" altLang="ko-KR" dirty="0"/>
              <a:t> x</a:t>
            </a:r>
          </a:p>
          <a:p>
            <a:r>
              <a:rPr lang="en-US" altLang="ko-KR" b="1" dirty="0"/>
              <a:t>Sunday</a:t>
            </a:r>
            <a:r>
              <a:rPr lang="en-US" altLang="ko-KR" dirty="0"/>
              <a:t> </a:t>
            </a:r>
            <a:r>
              <a:rPr lang="ko-KR" altLang="en-US" dirty="0"/>
              <a:t>👉</a:t>
            </a:r>
            <a:r>
              <a:rPr lang="en-US" altLang="ko-KR" dirty="0"/>
              <a:t> </a:t>
            </a:r>
            <a:r>
              <a:rPr lang="en-US" altLang="ko-KR" dirty="0" err="1"/>
              <a:t>Abara</a:t>
            </a:r>
            <a:r>
              <a:rPr lang="en-US" altLang="ko-KR" dirty="0"/>
              <a:t> Seminar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Index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1F721-4DEF-A494-B123-5B8EE4CD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Work</a:t>
            </a:r>
          </a:p>
          <a:p>
            <a:r>
              <a:rPr lang="en-US" altLang="ko-KR" dirty="0"/>
              <a:t>Daily Mission</a:t>
            </a:r>
          </a:p>
          <a:p>
            <a:r>
              <a:rPr lang="en-US" altLang="ko-KR" dirty="0"/>
              <a:t>Programmers Algorithm</a:t>
            </a:r>
          </a:p>
          <a:p>
            <a:r>
              <a:rPr lang="en-US" altLang="ko-KR" dirty="0"/>
              <a:t>PCCP</a:t>
            </a:r>
          </a:p>
          <a:p>
            <a:r>
              <a:rPr lang="en-US" altLang="ko-KR" dirty="0"/>
              <a:t>AI Feel Research Course</a:t>
            </a:r>
          </a:p>
          <a:p>
            <a:r>
              <a:rPr lang="en-US" altLang="ko-KR" dirty="0"/>
              <a:t>Next Week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Pray2U Weekly Seminar “</a:t>
            </a:r>
            <a:r>
              <a:rPr lang="en-US" dirty="0" err="1"/>
              <a:t>Abara</a:t>
            </a:r>
            <a:r>
              <a:rPr lang="en-US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Work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4923CC-98F6-AE88-97A5-F22F7A61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2761087"/>
            <a:ext cx="2597727" cy="2597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D4E08-566E-9E91-AA8E-1DB91A93F02D}"/>
              </a:ext>
            </a:extLst>
          </p:cNvPr>
          <p:cNvSpPr txBox="1"/>
          <p:nvPr/>
        </p:nvSpPr>
        <p:spPr>
          <a:xfrm>
            <a:off x="4091709" y="5429486"/>
            <a:ext cx="2736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NLP RoadMap Go!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7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Daily Mission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6EAE11-D923-45B0-DCCF-B517385D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23" y="2156929"/>
            <a:ext cx="2971425" cy="35157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406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Programmers Algorithm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E3AA0-EA99-0FB2-2091-6D94A758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7" y="2672632"/>
            <a:ext cx="9663237" cy="21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Programmers Algorithm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53FFA-B3FA-3FE5-4657-A09456BB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04" y="2336328"/>
            <a:ext cx="7737366" cy="31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Programmers Algorithm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9AF176-EDB6-1E7E-BC08-C6821A5D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06" y="2240904"/>
            <a:ext cx="7861742" cy="34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6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Programmers Algorithm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F071D9-07EF-5E9D-8C18-92CF90FC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96" y="2063578"/>
            <a:ext cx="468695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6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D5B0-FC28-7CB4-B766-4A1BCEB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PCCP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616B-293F-D09F-904D-7A07040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9743-4B7B-5DD4-DB32-CF96170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Pray2U Weekly Seminar “</a:t>
            </a:r>
            <a:r>
              <a:rPr lang="en-US" altLang="ko-KR" dirty="0" err="1"/>
              <a:t>Abara</a:t>
            </a:r>
            <a:r>
              <a:rPr lang="en-US" altLang="ko-KR" dirty="0"/>
              <a:t> One More”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3B95-CFC3-35B4-1CE9-DEB30499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9D7622-67EC-7CBF-2DD5-F1EBB544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13" y="2016809"/>
            <a:ext cx="5855855" cy="39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731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Elephant Univers Condense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176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 Semilight</vt:lpstr>
      <vt:lpstr>Malgun Gothic</vt:lpstr>
      <vt:lpstr>Aqala Display FREE</vt:lpstr>
      <vt:lpstr>Arial</vt:lpstr>
      <vt:lpstr>MemoVTI</vt:lpstr>
      <vt:lpstr>Weekly Seminar</vt:lpstr>
      <vt:lpstr>Index</vt:lpstr>
      <vt:lpstr>Machine Learning Work</vt:lpstr>
      <vt:lpstr>Daily Mission</vt:lpstr>
      <vt:lpstr>Programmers Algorithm</vt:lpstr>
      <vt:lpstr>Programmers Algorithm</vt:lpstr>
      <vt:lpstr>Programmers Algorithm</vt:lpstr>
      <vt:lpstr>Programmers Algorithm</vt:lpstr>
      <vt:lpstr>PCCP</vt:lpstr>
      <vt:lpstr>AI Feel Research Course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Seminar</dc:title>
  <dc:creator>choi jaehun</dc:creator>
  <cp:lastModifiedBy>choi jaehun</cp:lastModifiedBy>
  <cp:revision>2</cp:revision>
  <dcterms:created xsi:type="dcterms:W3CDTF">2023-02-12T03:42:33Z</dcterms:created>
  <dcterms:modified xsi:type="dcterms:W3CDTF">2023-02-12T11:03:23Z</dcterms:modified>
</cp:coreProperties>
</file>