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4" r:id="rId3"/>
    <p:sldId id="273" r:id="rId4"/>
    <p:sldId id="270" r:id="rId5"/>
    <p:sldId id="276" r:id="rId6"/>
    <p:sldId id="277" r:id="rId7"/>
    <p:sldId id="27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250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013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579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17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636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352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213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4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169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07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0BDA-64BD-4E38-8882-9CAA52146ACD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07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B0BDA-64BD-4E38-8882-9CAA52146ACD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7EC49-4900-4E5F-967A-921E6CF72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96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oiemaweb.com/js-closure" TargetMode="External"/><Relationship Id="rId2" Type="http://schemas.openxmlformats.org/officeDocument/2006/relationships/hyperlink" Target="https://velog.io/@jjunyjjuny/React-useState%EB%8A%94-%EC%96%B4%EB%96%BB%EA%B2%8C-%EB%8F%99%EC%9E%91%ED%95%A0%EA%B9%8C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21762" y="2457873"/>
            <a:ext cx="535595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6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useState</a:t>
            </a:r>
            <a:r>
              <a:rPr lang="en-US" altLang="ko-KR" sz="6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6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원리</a:t>
            </a:r>
            <a:endParaRPr lang="en-US" altLang="ko-KR" sz="6600" dirty="0" smtClean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4047731" y="3688034"/>
            <a:ext cx="4104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모서리가 둥근 직사각형 92"/>
          <p:cNvSpPr/>
          <p:nvPr/>
        </p:nvSpPr>
        <p:spPr>
          <a:xfrm>
            <a:off x="5696389" y="3787508"/>
            <a:ext cx="806683" cy="278359"/>
          </a:xfrm>
          <a:prstGeom prst="roundRect">
            <a:avLst>
              <a:gd name="adj" fmla="val 50000"/>
            </a:avLst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prstClr val="white"/>
                </a:solidFill>
              </a:rPr>
              <a:t>최형순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10070156" y="5987453"/>
            <a:ext cx="1458120" cy="278359"/>
          </a:xfrm>
          <a:prstGeom prst="roundRect">
            <a:avLst>
              <a:gd name="adj" fmla="val 50000"/>
            </a:avLst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prstClr val="white"/>
                </a:solidFill>
              </a:rPr>
              <a:t>2023.02.12(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일</a:t>
            </a:r>
            <a:r>
              <a:rPr lang="en-US" altLang="ko-KR" sz="1200" b="1" dirty="0" smtClean="0">
                <a:solidFill>
                  <a:prstClr val="white"/>
                </a:solidFill>
              </a:rPr>
              <a:t>)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19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1. </a:t>
            </a:r>
            <a:r>
              <a:rPr lang="en-US" altLang="ko-KR" sz="3600" b="1" dirty="0" err="1" smtClean="0">
                <a:solidFill>
                  <a:schemeClr val="accent6"/>
                </a:solidFill>
                <a:latin typeface="+mj-lt"/>
              </a:rPr>
              <a:t>useState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 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동작 원리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704675" y="1456852"/>
            <a:ext cx="10752757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React</a:t>
            </a:r>
            <a:r>
              <a:rPr lang="ko-KR" altLang="en-US" b="1" dirty="0" smtClean="0"/>
              <a:t> 함수형 컴포넌트에서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useState</a:t>
            </a:r>
            <a:r>
              <a:rPr lang="en-US" altLang="ko-KR" b="1" dirty="0" smtClean="0">
                <a:solidFill>
                  <a:srgbClr val="FF0000"/>
                </a:solidFill>
              </a:rPr>
              <a:t> Hook</a:t>
            </a:r>
            <a:r>
              <a:rPr lang="ko-KR" altLang="en-US" b="1" dirty="0" smtClean="0">
                <a:solidFill>
                  <a:srgbClr val="FF0000"/>
                </a:solidFill>
              </a:rPr>
              <a:t>을 이용하여 상태 값을 변경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여기서 드는 의문점</a:t>
            </a:r>
            <a:r>
              <a:rPr lang="en-US" altLang="ko-KR" sz="1600" b="1" dirty="0" smtClean="0"/>
              <a:t>!</a:t>
            </a:r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lang="en-US" altLang="ko-KR" sz="1600" b="1" dirty="0" err="1" smtClean="0"/>
              <a:t>useState</a:t>
            </a:r>
            <a:r>
              <a:rPr lang="ko-KR" altLang="en-US" sz="1600" b="1" dirty="0" smtClean="0"/>
              <a:t>를 사용할 때 맨 앞에 </a:t>
            </a:r>
            <a:r>
              <a:rPr lang="en-US" altLang="ko-KR" sz="1600" b="1" dirty="0" err="1" smtClean="0"/>
              <a:t>const</a:t>
            </a:r>
            <a:r>
              <a:rPr lang="ko-KR" altLang="en-US" sz="1600" b="1" dirty="0"/>
              <a:t> </a:t>
            </a:r>
            <a:r>
              <a:rPr lang="ko-KR" altLang="en-US" sz="1600" b="1" dirty="0" smtClean="0"/>
              <a:t>키워드를 사용한다</a:t>
            </a:r>
            <a:r>
              <a:rPr lang="en-US" altLang="ko-KR" sz="1600" b="1" dirty="0" smtClean="0"/>
              <a:t>.</a:t>
            </a:r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lang="en-US" altLang="ko-KR" sz="1600" b="1" dirty="0" err="1"/>
              <a:t>c</a:t>
            </a:r>
            <a:r>
              <a:rPr lang="en-US" altLang="ko-KR" sz="1600" b="1" dirty="0" err="1" smtClean="0"/>
              <a:t>onst</a:t>
            </a:r>
            <a:r>
              <a:rPr lang="ko-KR" altLang="en-US" sz="1600" b="1" dirty="0" smtClean="0"/>
              <a:t>는 값의 변경이 불가</a:t>
            </a:r>
            <a:endParaRPr lang="en-US" altLang="ko-KR" sz="1600" b="1" dirty="0"/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lang="en-US" altLang="ko-KR" sz="1600" b="1" dirty="0" smtClean="0"/>
              <a:t>But, react</a:t>
            </a:r>
            <a:r>
              <a:rPr lang="ko-KR" altLang="en-US" sz="1600" b="1" dirty="0" smtClean="0"/>
              <a:t>에서는 상태가 변함 </a:t>
            </a:r>
            <a:r>
              <a:rPr lang="en-US" altLang="ko-KR" sz="1600" b="1" dirty="0" smtClean="0"/>
              <a:t>-&gt; </a:t>
            </a:r>
            <a:r>
              <a:rPr lang="ko-KR" altLang="en-US" sz="1600" b="1" dirty="0" smtClean="0"/>
              <a:t>무슨 일</a:t>
            </a:r>
            <a:r>
              <a:rPr lang="en-US" altLang="ko-KR" sz="1600" b="1" dirty="0" smtClean="0"/>
              <a:t>?</a:t>
            </a:r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lang="en-US" altLang="ko-KR" sz="1600" b="1" dirty="0" err="1" smtClean="0"/>
              <a:t>useState</a:t>
            </a:r>
            <a:r>
              <a:rPr lang="ko-KR" altLang="en-US" sz="1600" b="1" dirty="0" smtClean="0"/>
              <a:t>를 통해 값을 변경하였는데 왜 바로 적용이 안되는가</a:t>
            </a:r>
            <a:r>
              <a:rPr lang="en-US" altLang="ko-KR" sz="1600" b="1" dirty="0" smtClean="0"/>
              <a:t>?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이 의문점을 해결하기 위해서는 자바스크립트의 </a:t>
            </a:r>
            <a:r>
              <a:rPr lang="en-US" altLang="ko-KR" b="1" dirty="0" smtClean="0"/>
              <a:t>closure (</a:t>
            </a:r>
            <a:r>
              <a:rPr lang="ko-KR" altLang="en-US" b="1" dirty="0" err="1" smtClean="0"/>
              <a:t>클로저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라는 개념을 알고 있어야 한다</a:t>
            </a:r>
            <a:r>
              <a:rPr lang="en-US" altLang="ko-KR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422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1. Closure(</a:t>
            </a:r>
            <a:r>
              <a:rPr lang="ko-KR" altLang="en-US" sz="3600" b="1" dirty="0" err="1" smtClean="0">
                <a:solidFill>
                  <a:schemeClr val="accent6"/>
                </a:solidFill>
                <a:latin typeface="+mj-lt"/>
              </a:rPr>
              <a:t>클로저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)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704675" y="1456852"/>
            <a:ext cx="10752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자바스크립트에서 중요한 개념 중 하나</a:t>
            </a:r>
            <a:r>
              <a:rPr lang="en-US" altLang="ko-KR" b="1" dirty="0" smtClean="0"/>
              <a:t>!!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내부 함수에서 상위 함수 </a:t>
            </a:r>
            <a:r>
              <a:rPr lang="ko-KR" altLang="en-US" b="1" dirty="0" err="1" smtClean="0"/>
              <a:t>스코프의</a:t>
            </a:r>
            <a:r>
              <a:rPr lang="ko-KR" altLang="en-US" b="1" dirty="0" smtClean="0"/>
              <a:t> 변수에 접근 할 수 있는 개념이다</a:t>
            </a:r>
            <a:r>
              <a:rPr lang="en-US" altLang="ko-KR" b="1" dirty="0" smtClean="0"/>
              <a:t>.</a:t>
            </a:r>
            <a:r>
              <a:rPr lang="en-US" altLang="ko-KR" b="1" dirty="0"/>
              <a:t> </a:t>
            </a:r>
            <a:endParaRPr lang="en-US" altLang="ko-KR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093" y="2852356"/>
            <a:ext cx="4857750" cy="30003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6201220" y="3021270"/>
            <a:ext cx="54522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자신을 포함하고 있는 외부함수보다 </a:t>
            </a:r>
            <a:r>
              <a:rPr lang="ko-KR" altLang="en-US" b="1" dirty="0" err="1" smtClean="0"/>
              <a:t>내부함수가</a:t>
            </a:r>
            <a:r>
              <a:rPr lang="ko-KR" altLang="en-US" b="1" dirty="0" smtClean="0"/>
              <a:t> 더 오래 유지되는 경우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외부함수</a:t>
            </a:r>
            <a:r>
              <a:rPr lang="ko-KR" altLang="en-US" b="1" dirty="0" smtClean="0"/>
              <a:t> 밖에서 </a:t>
            </a:r>
            <a:r>
              <a:rPr lang="ko-KR" altLang="en-US" b="1" dirty="0" err="1" smtClean="0"/>
              <a:t>내부함수가</a:t>
            </a:r>
            <a:r>
              <a:rPr lang="ko-KR" altLang="en-US" b="1" dirty="0" smtClean="0"/>
              <a:t> 호출되더라도 </a:t>
            </a:r>
            <a:r>
              <a:rPr lang="ko-KR" altLang="en-US" b="1" dirty="0" err="1" smtClean="0"/>
              <a:t>외부함수의</a:t>
            </a:r>
            <a:r>
              <a:rPr lang="en-US" altLang="ko-KR" b="1" dirty="0"/>
              <a:t> </a:t>
            </a:r>
            <a:r>
              <a:rPr lang="ko-KR" altLang="en-US" b="1" dirty="0" smtClean="0"/>
              <a:t>지역 변수에 접근할 수 있는데 이러한 함수를 </a:t>
            </a:r>
            <a:r>
              <a:rPr lang="ko-KR" altLang="en-US" b="1" dirty="0" err="1" smtClean="0"/>
              <a:t>클로저라고</a:t>
            </a:r>
            <a:r>
              <a:rPr lang="ko-KR" altLang="en-US" b="1" dirty="0" smtClean="0"/>
              <a:t> 부름</a:t>
            </a:r>
            <a:r>
              <a:rPr lang="en-US" altLang="ko-KR" b="1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879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704675" y="1441658"/>
            <a:ext cx="10752757" cy="662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rgbClr val="70AD47"/>
                </a:solidFill>
              </a:rPr>
              <a:t>코드</a:t>
            </a:r>
            <a:endParaRPr lang="en-US" altLang="ko-KR" b="1" dirty="0" smtClean="0">
              <a:solidFill>
                <a:srgbClr val="70AD47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570" y="2287127"/>
            <a:ext cx="4744526" cy="38448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1. </a:t>
            </a:r>
            <a:r>
              <a:rPr lang="en-US" altLang="ko-KR" sz="3600" b="1" dirty="0" err="1" smtClean="0">
                <a:solidFill>
                  <a:schemeClr val="accent6"/>
                </a:solidFill>
                <a:latin typeface="+mj-lt"/>
              </a:rPr>
              <a:t>useState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 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동작 원리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6099730" y="2258546"/>
            <a:ext cx="47817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b="1" dirty="0" smtClean="0"/>
              <a:t>App </a:t>
            </a:r>
            <a:r>
              <a:rPr lang="ko-KR" altLang="en-US" b="1" dirty="0" smtClean="0"/>
              <a:t>컴포넌트 함수 실행</a:t>
            </a:r>
            <a:endParaRPr lang="en-US" altLang="ko-KR" b="1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b="1" dirty="0" err="1" smtClean="0"/>
              <a:t>useState</a:t>
            </a:r>
            <a:r>
              <a:rPr lang="en-US" altLang="ko-KR" b="1" dirty="0"/>
              <a:t> </a:t>
            </a:r>
            <a:r>
              <a:rPr lang="ko-KR" altLang="en-US" b="1" dirty="0" smtClean="0"/>
              <a:t>호출 </a:t>
            </a:r>
            <a:r>
              <a:rPr lang="en-US" altLang="ko-KR" b="1" dirty="0" smtClean="0"/>
              <a:t>=&gt; </a:t>
            </a:r>
            <a:r>
              <a:rPr lang="ko-KR" altLang="en-US" b="1" dirty="0" smtClean="0"/>
              <a:t>반환 값을 변수에 저장</a:t>
            </a:r>
            <a:endParaRPr lang="en-US" altLang="ko-KR" b="1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b="1" dirty="0" smtClean="0"/>
              <a:t>클릭 시 </a:t>
            </a:r>
            <a:r>
              <a:rPr lang="en-US" altLang="ko-KR" b="1" dirty="0" err="1" smtClean="0"/>
              <a:t>onClickHandler</a:t>
            </a:r>
            <a:r>
              <a:rPr lang="en-US" altLang="ko-KR" b="1" dirty="0" smtClean="0"/>
              <a:t>() </a:t>
            </a:r>
            <a:r>
              <a:rPr lang="ko-KR" altLang="en-US" b="1" dirty="0" smtClean="0"/>
              <a:t>함수 실행</a:t>
            </a:r>
            <a:endParaRPr lang="en-US" altLang="ko-KR" b="1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b="1" dirty="0" err="1" smtClean="0"/>
              <a:t>setNumber</a:t>
            </a:r>
            <a:r>
              <a:rPr lang="en-US" altLang="ko-KR" b="1" dirty="0" smtClean="0"/>
              <a:t>() </a:t>
            </a:r>
            <a:r>
              <a:rPr lang="ko-KR" altLang="en-US" b="1" dirty="0" smtClean="0"/>
              <a:t>함수 실행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06128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704675" y="1441658"/>
            <a:ext cx="10752757" cy="662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rgbClr val="70AD47"/>
                </a:solidFill>
              </a:rPr>
              <a:t>React </a:t>
            </a:r>
            <a:r>
              <a:rPr lang="ko-KR" altLang="en-US" b="1" dirty="0" smtClean="0">
                <a:solidFill>
                  <a:srgbClr val="70AD47"/>
                </a:solidFill>
              </a:rPr>
              <a:t>모듈 코드</a:t>
            </a:r>
            <a:endParaRPr lang="en-US" altLang="ko-KR" b="1" dirty="0" smtClean="0">
              <a:solidFill>
                <a:srgbClr val="70AD4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1. </a:t>
            </a:r>
            <a:r>
              <a:rPr lang="en-US" altLang="ko-KR" sz="3600" b="1" dirty="0" err="1" smtClean="0">
                <a:solidFill>
                  <a:schemeClr val="accent6"/>
                </a:solidFill>
                <a:latin typeface="+mj-lt"/>
              </a:rPr>
              <a:t>useState</a:t>
            </a:r>
            <a:r>
              <a:rPr lang="en-US" altLang="ko-KR" sz="3600" b="1" dirty="0" smtClean="0">
                <a:solidFill>
                  <a:schemeClr val="accent6"/>
                </a:solidFill>
                <a:latin typeface="+mj-lt"/>
              </a:rPr>
              <a:t> </a:t>
            </a: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동작 원리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5394121" y="2211699"/>
            <a:ext cx="56426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b="1" dirty="0" err="1" smtClean="0"/>
              <a:t>useState</a:t>
            </a:r>
            <a:r>
              <a:rPr lang="ko-KR" altLang="en-US" b="1" dirty="0" smtClean="0"/>
              <a:t>는 실행될 때마다 초기값을 전달 받음</a:t>
            </a:r>
            <a:endParaRPr lang="en-US" altLang="ko-KR" b="1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b="1" dirty="0" smtClean="0"/>
              <a:t>_</a:t>
            </a:r>
            <a:r>
              <a:rPr lang="en-US" altLang="ko-KR" b="1" dirty="0" err="1" smtClean="0"/>
              <a:t>val</a:t>
            </a:r>
            <a:r>
              <a:rPr lang="ko-KR" altLang="en-US" b="1" dirty="0" smtClean="0"/>
              <a:t>값이 </a:t>
            </a:r>
            <a:r>
              <a:rPr lang="en-US" altLang="ko-KR" b="1" dirty="0" smtClean="0"/>
              <a:t>undefined</a:t>
            </a:r>
            <a:r>
              <a:rPr lang="ko-KR" altLang="en-US" b="1" dirty="0" smtClean="0"/>
              <a:t>인지 확인</a:t>
            </a:r>
            <a:endParaRPr lang="en-US" altLang="ko-KR" b="1" dirty="0" smtClean="0"/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b="1" dirty="0" smtClean="0"/>
              <a:t>Undefined =&gt; </a:t>
            </a:r>
            <a:r>
              <a:rPr lang="ko-KR" altLang="en-US" b="1" dirty="0" smtClean="0"/>
              <a:t>초기값을 할당</a:t>
            </a:r>
            <a:endParaRPr lang="en-US" altLang="ko-KR" b="1" dirty="0" smtClean="0"/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b="1" dirty="0" smtClean="0"/>
              <a:t>_</a:t>
            </a:r>
            <a:r>
              <a:rPr lang="en-US" altLang="ko-KR" b="1" dirty="0" err="1" smtClean="0"/>
              <a:t>val</a:t>
            </a:r>
            <a:r>
              <a:rPr lang="ko-KR" altLang="en-US" b="1" dirty="0" smtClean="0"/>
              <a:t>값이 존재 </a:t>
            </a:r>
            <a:r>
              <a:rPr lang="en-US" altLang="ko-KR" b="1" dirty="0" smtClean="0"/>
              <a:t>=&gt; </a:t>
            </a:r>
            <a:r>
              <a:rPr lang="ko-KR" altLang="en-US" b="1" dirty="0" smtClean="0"/>
              <a:t>초기값 사용 </a:t>
            </a:r>
            <a:r>
              <a:rPr lang="en-US" altLang="ko-KR" b="1" dirty="0" smtClean="0"/>
              <a:t>X</a:t>
            </a:r>
            <a:endParaRPr lang="en-US" altLang="ko-KR" b="1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b="1" dirty="0" smtClean="0"/>
              <a:t>_</a:t>
            </a:r>
            <a:r>
              <a:rPr lang="en-US" altLang="ko-KR" b="1" dirty="0" err="1" smtClean="0"/>
              <a:t>val</a:t>
            </a:r>
            <a:r>
              <a:rPr lang="ko-KR" altLang="en-US" b="1" dirty="0" smtClean="0"/>
              <a:t>값과 </a:t>
            </a:r>
            <a:r>
              <a:rPr lang="en-US" altLang="ko-KR" b="1" dirty="0" smtClean="0"/>
              <a:t>_</a:t>
            </a:r>
            <a:r>
              <a:rPr lang="en-US" altLang="ko-KR" b="1" dirty="0" err="1" smtClean="0"/>
              <a:t>val</a:t>
            </a:r>
            <a:r>
              <a:rPr lang="ko-KR" altLang="en-US" b="1" dirty="0" smtClean="0"/>
              <a:t>값을 재할당하는 </a:t>
            </a:r>
            <a:r>
              <a:rPr lang="en-US" altLang="ko-KR" b="1" dirty="0" err="1" smtClean="0"/>
              <a:t>setState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함수 반환</a:t>
            </a:r>
            <a:endParaRPr lang="en-US" altLang="ko-KR" b="1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68" y="2258546"/>
            <a:ext cx="3913632" cy="393791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492532" y="3779512"/>
            <a:ext cx="3650517" cy="19629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23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AEF6BE-454D-4ED6-9A87-F541EE25FEB3}"/>
              </a:ext>
            </a:extLst>
          </p:cNvPr>
          <p:cNvSpPr txBox="1"/>
          <p:nvPr/>
        </p:nvSpPr>
        <p:spPr>
          <a:xfrm>
            <a:off x="704675" y="795327"/>
            <a:ext cx="937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b="1" dirty="0" smtClean="0">
                <a:solidFill>
                  <a:schemeClr val="accent6"/>
                </a:solidFill>
                <a:latin typeface="+mj-lt"/>
              </a:rPr>
              <a:t>참고 링크</a:t>
            </a:r>
            <a:endParaRPr lang="ko-KR" altLang="en-US" sz="36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10" name="TextBox 9">
            <a:hlinkClick r:id="rId2"/>
          </p:cNvPr>
          <p:cNvSpPr txBox="1"/>
          <p:nvPr/>
        </p:nvSpPr>
        <p:spPr>
          <a:xfrm>
            <a:off x="1024128" y="2057400"/>
            <a:ext cx="67299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err="1" smtClean="0">
                <a:hlinkClick r:id="rId2"/>
              </a:rPr>
              <a:t>useState</a:t>
            </a:r>
            <a:r>
              <a:rPr lang="en-US" altLang="ko-KR" sz="2800" dirty="0" smtClean="0">
                <a:hlinkClick r:id="rId2"/>
              </a:rPr>
              <a:t> </a:t>
            </a:r>
            <a:r>
              <a:rPr lang="ko-KR" altLang="en-US" sz="2800" dirty="0" smtClean="0">
                <a:hlinkClick r:id="rId2"/>
              </a:rPr>
              <a:t>동작 원리</a:t>
            </a:r>
            <a:endParaRPr lang="en-US" altLang="ko-KR" sz="2800" dirty="0" smtClean="0"/>
          </a:p>
          <a:p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err="1" smtClean="0">
                <a:hlinkClick r:id="rId3"/>
              </a:rPr>
              <a:t>클로저</a:t>
            </a:r>
            <a:r>
              <a:rPr lang="en-US" altLang="ko-KR" sz="2800" dirty="0" smtClean="0">
                <a:hlinkClick r:id="rId3"/>
              </a:rPr>
              <a:t>(</a:t>
            </a:r>
            <a:r>
              <a:rPr lang="en-US" altLang="ko-KR" sz="2800" dirty="0" err="1" smtClean="0">
                <a:hlinkClick r:id="rId3"/>
              </a:rPr>
              <a:t>Closuer</a:t>
            </a:r>
            <a:r>
              <a:rPr lang="en-US" altLang="ko-KR" sz="2800" dirty="0" smtClean="0">
                <a:hlinkClick r:id="rId3"/>
              </a:rPr>
              <a:t>)</a:t>
            </a:r>
            <a:r>
              <a:rPr lang="ko-KR" altLang="en-US" sz="2800" dirty="0" smtClean="0">
                <a:hlinkClick r:id="rId3"/>
              </a:rPr>
              <a:t>란</a:t>
            </a:r>
            <a:r>
              <a:rPr lang="en-US" altLang="ko-KR" sz="2800" dirty="0" smtClean="0">
                <a:hlinkClick r:id="rId3"/>
              </a:rPr>
              <a:t>?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4247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E09D9E-34DE-4394-B3D0-F9E4FF8DFAD8}"/>
              </a:ext>
            </a:extLst>
          </p:cNvPr>
          <p:cNvSpPr txBox="1"/>
          <p:nvPr/>
        </p:nvSpPr>
        <p:spPr>
          <a:xfrm>
            <a:off x="4458869" y="2629692"/>
            <a:ext cx="3281721" cy="1358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4000" b="1" dirty="0" smtClean="0">
                <a:solidFill>
                  <a:srgbClr val="92D050"/>
                </a:solidFill>
              </a:rPr>
              <a:t>감사합니다</a:t>
            </a:r>
            <a:r>
              <a:rPr lang="en-US" altLang="ko-KR" sz="4000" b="1" dirty="0" smtClean="0">
                <a:solidFill>
                  <a:srgbClr val="92D05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520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207</Words>
  <Application>Microsoft Office PowerPoint</Application>
  <PresentationFormat>와이드스크린</PresentationFormat>
  <Paragraphs>33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야놀자 야체 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Owner</dc:creator>
  <cp:lastModifiedBy>Owner</cp:lastModifiedBy>
  <cp:revision>409</cp:revision>
  <dcterms:created xsi:type="dcterms:W3CDTF">2022-09-19T04:37:52Z</dcterms:created>
  <dcterms:modified xsi:type="dcterms:W3CDTF">2023-02-12T12:15:04Z</dcterms:modified>
</cp:coreProperties>
</file>