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9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6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5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5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B8C9-B9A6-4668-9D75-8D4E37823FA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0FB7-E521-43BD-98D7-551C4DCAC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3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675117"/>
            <a:ext cx="9144000" cy="1743342"/>
          </a:xfrm>
        </p:spPr>
        <p:txBody>
          <a:bodyPr>
            <a:noAutofit/>
          </a:bodyPr>
          <a:lstStyle/>
          <a:p>
            <a:r>
              <a:rPr lang="en-US" altLang="ko-KR" sz="5400" b="1" dirty="0" err="1" smtClean="0"/>
              <a:t>Abara</a:t>
            </a:r>
            <a:r>
              <a:rPr lang="en-US" altLang="ko-KR" sz="5400" b="1" dirty="0"/>
              <a:t> </a:t>
            </a:r>
            <a:r>
              <a:rPr lang="en-US" altLang="ko-KR" sz="5400" b="1" dirty="0" err="1" smtClean="0"/>
              <a:t>Onemore</a:t>
            </a:r>
            <a:r>
              <a:rPr lang="en-US" altLang="ko-KR" sz="5400" b="1" dirty="0" smtClean="0"/>
              <a:t> </a:t>
            </a:r>
            <a:r>
              <a:rPr lang="en-US" altLang="ko-KR" sz="5400" b="1" dirty="0" err="1" smtClean="0"/>
              <a:t>Semina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endParaRPr lang="ko-KR" altLang="en-US" sz="54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215899" y="5896598"/>
            <a:ext cx="2904201" cy="69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2022.08.08(</a:t>
            </a:r>
            <a:r>
              <a:rPr lang="ko-KR" altLang="en-US" sz="3200" dirty="0" smtClean="0"/>
              <a:t>월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23999" y="3296784"/>
            <a:ext cx="9144000" cy="2461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/>
              <a:t>Node </a:t>
            </a:r>
            <a:r>
              <a:rPr lang="en-US" altLang="ko-KR" sz="4000" b="1" dirty="0" err="1" smtClean="0"/>
              <a:t>js</a:t>
            </a:r>
            <a:r>
              <a:rPr lang="en-US" altLang="ko-KR" sz="4000" b="1" dirty="0" smtClean="0"/>
              <a:t> </a:t>
            </a:r>
            <a:r>
              <a:rPr lang="ko-KR" altLang="en-US" sz="4000" b="1" dirty="0" err="1" smtClean="0"/>
              <a:t>기본편</a:t>
            </a:r>
            <a:endParaRPr lang="en-US" altLang="ko-KR" sz="4000" b="1" dirty="0" smtClean="0"/>
          </a:p>
          <a:p>
            <a:endParaRPr lang="en-US" altLang="ko-KR" sz="4000" b="1" dirty="0" smtClean="0"/>
          </a:p>
          <a:p>
            <a:r>
              <a:rPr lang="en-US" altLang="ko-KR" sz="4000" b="1" dirty="0" smtClean="0"/>
              <a:t> - </a:t>
            </a:r>
            <a:r>
              <a:rPr lang="ko-KR" altLang="en-US" sz="4000" b="1" dirty="0" smtClean="0"/>
              <a:t>핵심 개념 이해 </a:t>
            </a:r>
            <a:r>
              <a:rPr lang="en-US" altLang="ko-KR" sz="4000" b="1" dirty="0" smtClean="0"/>
              <a:t>-</a:t>
            </a:r>
            <a:endParaRPr lang="ko-KR" altLang="en-US" sz="4000" b="1" dirty="0" smtClean="0"/>
          </a:p>
          <a:p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9109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78842" y="2774507"/>
            <a:ext cx="9350249" cy="406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b="1" dirty="0" smtClean="0"/>
              <a:t>Node.js</a:t>
            </a:r>
            <a:r>
              <a:rPr lang="ko-KR" altLang="en-US" sz="1800" b="1" dirty="0" smtClean="0"/>
              <a:t>는 </a:t>
            </a:r>
            <a:r>
              <a:rPr lang="en-US" altLang="ko-KR" sz="1800" b="1" dirty="0" smtClean="0"/>
              <a:t>Chrome V8 </a:t>
            </a:r>
            <a:r>
              <a:rPr lang="en-US" altLang="ko-KR" sz="1800" b="1" dirty="0" err="1" smtClean="0"/>
              <a:t>Javascript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엔진으로 </a:t>
            </a:r>
            <a:r>
              <a:rPr lang="ko-KR" altLang="en-US" sz="1800" b="1" dirty="0" err="1" smtClean="0"/>
              <a:t>빌드된</a:t>
            </a:r>
            <a:r>
              <a:rPr lang="ko-KR" altLang="en-US" sz="1800" b="1" dirty="0" smtClean="0"/>
              <a:t> </a:t>
            </a:r>
            <a:r>
              <a:rPr lang="en-US" altLang="ko-KR" sz="1800" b="1" dirty="0" err="1" smtClean="0"/>
              <a:t>Javascript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런타임이다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  <p:pic>
        <p:nvPicPr>
          <p:cNvPr id="1026" name="Picture 2" descr="Node.js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90" y="507111"/>
            <a:ext cx="3194376" cy="14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8842" y="3698610"/>
            <a:ext cx="8504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대부분 </a:t>
            </a:r>
            <a:r>
              <a:rPr lang="en-US" altLang="ko-KR" b="1" dirty="0" smtClean="0"/>
              <a:t>Node</a:t>
            </a:r>
            <a:r>
              <a:rPr lang="ko-KR" altLang="en-US" b="1" dirty="0" smtClean="0"/>
              <a:t>를 서버로 사용하는 방법을 익히기 위해 공부를 하지만 </a:t>
            </a:r>
            <a:r>
              <a:rPr lang="en-US" altLang="ko-KR" b="1" dirty="0" smtClean="0"/>
              <a:t>Node</a:t>
            </a:r>
            <a:r>
              <a:rPr lang="ko-KR" altLang="en-US" b="1" dirty="0" smtClean="0"/>
              <a:t>가 서버만 실행할 수 있는 것만은 아니다</a:t>
            </a:r>
            <a:r>
              <a:rPr lang="en-US" altLang="ko-KR" b="1" dirty="0" smtClean="0"/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자바스크립트 프로그램을 실행하는 런타임으로도 사용된다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1784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131" y="1307136"/>
            <a:ext cx="10533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특정 언어로 만든 프로그램들을 실행 할 수 있는 환경</a:t>
            </a:r>
            <a:r>
              <a:rPr lang="ko-KR" altLang="en-US" b="1" dirty="0" smtClean="0"/>
              <a:t>을 의미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자바스크립트 프로그램을 컴퓨터에서 실행 할 수 있는 </a:t>
            </a:r>
            <a:r>
              <a:rPr lang="ko-KR" altLang="en-US" b="1" dirty="0" smtClean="0">
                <a:solidFill>
                  <a:srgbClr val="FF0000"/>
                </a:solidFill>
              </a:rPr>
              <a:t>자바스크립트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실행기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r>
              <a:rPr lang="ko-KR" altLang="en-US" b="1" dirty="0" smtClean="0"/>
              <a:t>라고 봐도 무방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130" y="2818062"/>
            <a:ext cx="95167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기존에는 자바스크립트 프로그램을 웹 브라우저 위에서만 실행 가능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브라우저 외의 환경에서 자바스크립트 실행하기 위해 여러 시도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But, </a:t>
            </a:r>
            <a:r>
              <a:rPr lang="ko-KR" altLang="en-US" b="1" dirty="0" smtClean="0"/>
              <a:t>실행 속도의 문제 때문에 호응 </a:t>
            </a:r>
            <a:r>
              <a:rPr lang="en-US" altLang="ko-KR" b="1" dirty="0" smtClean="0"/>
              <a:t>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구글이 </a:t>
            </a:r>
            <a:r>
              <a:rPr lang="en-US" altLang="ko-KR" b="1" dirty="0" smtClean="0">
                <a:solidFill>
                  <a:srgbClr val="FF0000"/>
                </a:solidFill>
              </a:rPr>
              <a:t>V8</a:t>
            </a:r>
            <a:r>
              <a:rPr lang="ko-KR" altLang="en-US" b="1" dirty="0" smtClean="0">
                <a:solidFill>
                  <a:srgbClr val="FF0000"/>
                </a:solidFill>
              </a:rPr>
              <a:t>엔진</a:t>
            </a:r>
            <a:r>
              <a:rPr lang="ko-KR" altLang="en-US" b="1" dirty="0" smtClean="0"/>
              <a:t>을 사용하여 크롬을 출시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V8 </a:t>
            </a:r>
            <a:r>
              <a:rPr lang="ko-KR" altLang="en-US" b="1" dirty="0" smtClean="0"/>
              <a:t>엔진은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다른 스크립트 엔진과 달리 매우 빨랐고</a:t>
            </a:r>
            <a:r>
              <a:rPr lang="en-US" altLang="ko-KR" b="1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속도 문제가 해결되자 </a:t>
            </a:r>
            <a:r>
              <a:rPr lang="en-US" altLang="ko-KR" b="1" dirty="0" smtClean="0">
                <a:solidFill>
                  <a:srgbClr val="FF0000"/>
                </a:solidFill>
              </a:rPr>
              <a:t>Node</a:t>
            </a:r>
            <a:r>
              <a:rPr lang="ko-KR" altLang="en-US" b="1" dirty="0" smtClean="0">
                <a:solidFill>
                  <a:srgbClr val="FF0000"/>
                </a:solidFill>
              </a:rPr>
              <a:t>가 등장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131" y="373612"/>
            <a:ext cx="305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런타임이란</a:t>
            </a:r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4833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79092" y="875700"/>
            <a:ext cx="9144000" cy="69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87111" y="760575"/>
            <a:ext cx="641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Node</a:t>
            </a:r>
            <a:r>
              <a:rPr lang="ko-KR" altLang="en-US" sz="4000" b="1" dirty="0" smtClean="0"/>
              <a:t>의 내부 구조</a:t>
            </a:r>
            <a:endParaRPr lang="ko-KR" altLang="en-US" sz="4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374164" y="1980571"/>
            <a:ext cx="5443672" cy="1777769"/>
            <a:chOff x="4178893" y="1965533"/>
            <a:chExt cx="5443672" cy="1777769"/>
          </a:xfrm>
        </p:grpSpPr>
        <p:sp>
          <p:nvSpPr>
            <p:cNvPr id="7" name="직사각형 6"/>
            <p:cNvSpPr/>
            <p:nvPr/>
          </p:nvSpPr>
          <p:spPr>
            <a:xfrm>
              <a:off x="4178894" y="1965533"/>
              <a:ext cx="2973937" cy="461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Node.js Core Library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78893" y="2623681"/>
              <a:ext cx="2973937" cy="461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Node.js Bindings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59866" y="3281829"/>
              <a:ext cx="1392964" cy="461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libuv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78893" y="3281828"/>
              <a:ext cx="1392964" cy="461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0" idx="3"/>
            </p:cNvCxnSpPr>
            <p:nvPr/>
          </p:nvCxnSpPr>
          <p:spPr>
            <a:xfrm flipV="1">
              <a:off x="7152830" y="3512321"/>
              <a:ext cx="914399" cy="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289421" y="3327655"/>
              <a:ext cx="13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비동기 </a:t>
              </a:r>
              <a:r>
                <a:rPr lang="en-US" altLang="ko-KR" b="1" dirty="0" smtClean="0"/>
                <a:t>I/O</a:t>
              </a:r>
              <a:endParaRPr lang="ko-KR" alt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3560" y="4333836"/>
            <a:ext cx="851514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Libuv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라이브러리는 </a:t>
            </a:r>
            <a:r>
              <a:rPr lang="en-US" altLang="ko-KR" b="1" dirty="0" smtClean="0"/>
              <a:t>Node</a:t>
            </a:r>
            <a:r>
              <a:rPr lang="ko-KR" altLang="en-US" b="1" dirty="0" smtClean="0"/>
              <a:t>의 특성인 이벤트 기반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논 블로킹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모델을 구현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2372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79092" y="875700"/>
            <a:ext cx="9144000" cy="69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87111" y="760575"/>
            <a:ext cx="641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이벤트 기반</a:t>
            </a:r>
            <a:endParaRPr lang="ko-KR" alt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7111" y="1687796"/>
            <a:ext cx="8515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이벤트 기반이란 이벤트가 발생할 때 미리 지정해둔 작업을 수행하는 방식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이벤트로는 클릭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네트워크 요청 등이 있음</a:t>
            </a:r>
            <a:endParaRPr lang="en-US" altLang="ko-KR" sz="16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111" y="2984349"/>
            <a:ext cx="9041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이벤트 기반 시스템에서는 특정 이벤트가 발생할 때 무엇을 할 지 미리 </a:t>
            </a:r>
            <a:r>
              <a:rPr lang="ko-KR" altLang="en-US" sz="1600" b="1" dirty="0" err="1" smtClean="0"/>
              <a:t>등록해야됨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이벤트 </a:t>
            </a:r>
            <a:r>
              <a:rPr lang="ko-KR" altLang="en-US" sz="1600" b="1" dirty="0" err="1" smtClean="0"/>
              <a:t>리스너에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콜백</a:t>
            </a:r>
            <a:r>
              <a:rPr lang="ko-KR" altLang="en-US" sz="1600" b="1" dirty="0" smtClean="0"/>
              <a:t> 함수를 등록한다고 표현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Node</a:t>
            </a:r>
            <a:r>
              <a:rPr lang="ko-KR" altLang="en-US" sz="1600" b="1" dirty="0" smtClean="0"/>
              <a:t>가 이벤트 기반 방식으로 동작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이벤트가 발생하면 이벤트 </a:t>
            </a:r>
            <a:r>
              <a:rPr lang="ko-KR" altLang="en-US" sz="1600" b="1" dirty="0" err="1" smtClean="0"/>
              <a:t>리스너에</a:t>
            </a:r>
            <a:r>
              <a:rPr lang="ko-KR" altLang="en-US" sz="1600" b="1" dirty="0" smtClean="0"/>
              <a:t> 등록 해둔 </a:t>
            </a:r>
            <a:r>
              <a:rPr lang="ko-KR" altLang="en-US" sz="1600" b="1" dirty="0" err="1" smtClean="0"/>
              <a:t>콜백</a:t>
            </a:r>
            <a:r>
              <a:rPr lang="ko-KR" altLang="en-US" sz="1600" b="1" dirty="0" smtClean="0"/>
              <a:t> 함수를 호출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발생한 이벤트가 없거나 이벤트를 다 처리하면 이벤트 발생까지 대기</a:t>
            </a:r>
            <a:endParaRPr lang="en-US" altLang="ko-KR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8007753" y="3658740"/>
            <a:ext cx="1333144" cy="1766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시스템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30969" y="3665833"/>
            <a:ext cx="1333144" cy="1766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이벤트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리스너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588382" y="3928335"/>
            <a:ext cx="820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595503" y="5192908"/>
            <a:ext cx="820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03095" y="3658740"/>
            <a:ext cx="106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이벤트 발생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402312" y="5209189"/>
            <a:ext cx="126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3. </a:t>
            </a:r>
            <a:r>
              <a:rPr lang="ko-KR" altLang="en-US" sz="1000" b="1" dirty="0" err="1" smtClean="0"/>
              <a:t>콜백</a:t>
            </a:r>
            <a:r>
              <a:rPr lang="ko-KR" altLang="en-US" sz="1000" b="1" dirty="0" smtClean="0"/>
              <a:t> 함수 호출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705032" y="4753494"/>
            <a:ext cx="118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1. </a:t>
            </a:r>
            <a:r>
              <a:rPr lang="ko-KR" altLang="en-US" sz="1000" b="1" dirty="0" err="1" smtClean="0"/>
              <a:t>콜백</a:t>
            </a:r>
            <a:r>
              <a:rPr lang="ko-KR" altLang="en-US" sz="1000" b="1" dirty="0" smtClean="0"/>
              <a:t> 함수 등록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4851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79092" y="875700"/>
            <a:ext cx="9144000" cy="69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87111" y="760575"/>
            <a:ext cx="641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논 블로킹 </a:t>
            </a:r>
            <a:r>
              <a:rPr lang="en-US" altLang="ko-KR" sz="4000" b="1" dirty="0" smtClean="0"/>
              <a:t>I/O</a:t>
            </a:r>
            <a:endParaRPr lang="ko-KR" alt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7111" y="1687796"/>
            <a:ext cx="6511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작업에는 두 가지 종류가 존재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동시에 실행될 수 있는 작업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동시에 실행될 수 없는 작업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기본적으로 자바스크립트 코드는 동시에 실행 </a:t>
            </a:r>
            <a:r>
              <a:rPr lang="en-US" altLang="ko-KR" sz="1600" b="1" dirty="0" smtClean="0"/>
              <a:t>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작업 같은 것은 동시에 처리 가능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파일 </a:t>
            </a:r>
            <a:r>
              <a:rPr lang="ko-KR" altLang="en-US" sz="1600" b="1" dirty="0" err="1" smtClean="0"/>
              <a:t>시스텝</a:t>
            </a:r>
            <a:r>
              <a:rPr lang="ko-KR" altLang="en-US" sz="1600" b="1" dirty="0" smtClean="0"/>
              <a:t> 접근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읽기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쓰기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폴더 만들기 등</a:t>
            </a:r>
            <a:r>
              <a:rPr lang="en-US" altLang="ko-KR" sz="1600" b="1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네트워크를 통한 요청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Node</a:t>
            </a:r>
            <a:r>
              <a:rPr lang="ko-KR" altLang="en-US" sz="1600" b="1" dirty="0" smtClean="0"/>
              <a:t>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논 블로킹 방식</a:t>
            </a:r>
            <a:r>
              <a:rPr lang="ko-KR" altLang="en-US" sz="1600" b="1" dirty="0" smtClean="0"/>
              <a:t>으로 처리하는 방법을 제공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이전 작업이 완료 될 때까지 대기하지 않고 다음 작업을 수행</a:t>
            </a:r>
            <a:endParaRPr lang="en-US" altLang="ko-KR" sz="1600" b="1" dirty="0" smtClean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537391" y="4401085"/>
            <a:ext cx="1572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125342" y="4401085"/>
            <a:ext cx="1572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537391" y="2691925"/>
            <a:ext cx="444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981772" y="3066516"/>
            <a:ext cx="444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26153" y="3364194"/>
            <a:ext cx="444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981772" y="2691925"/>
            <a:ext cx="0" cy="17091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26153" y="3066516"/>
            <a:ext cx="0" cy="13345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125342" y="2911000"/>
            <a:ext cx="444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338096" y="3257016"/>
            <a:ext cx="444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560286" y="3592794"/>
            <a:ext cx="444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2317" y="2404486"/>
            <a:ext cx="514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46698" y="2811802"/>
            <a:ext cx="514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26153" y="3133905"/>
            <a:ext cx="514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090268" y="2675018"/>
            <a:ext cx="514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303022" y="2992959"/>
            <a:ext cx="514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525212" y="3294877"/>
            <a:ext cx="514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82050" y="4469272"/>
            <a:ext cx="466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시간</a:t>
            </a:r>
            <a:endParaRPr lang="ko-KR" altLang="en-US" sz="1050" b="1"/>
          </a:p>
        </p:txBody>
      </p:sp>
      <p:sp>
        <p:nvSpPr>
          <p:cNvPr id="35" name="TextBox 34"/>
          <p:cNvSpPr txBox="1"/>
          <p:nvPr/>
        </p:nvSpPr>
        <p:spPr>
          <a:xfrm>
            <a:off x="11353800" y="4469272"/>
            <a:ext cx="466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시간</a:t>
            </a:r>
            <a:endParaRPr lang="ko-KR" altLang="en-US" sz="1050" b="1"/>
          </a:p>
        </p:txBody>
      </p:sp>
      <p:sp>
        <p:nvSpPr>
          <p:cNvPr id="22" name="TextBox 21"/>
          <p:cNvSpPr txBox="1"/>
          <p:nvPr/>
        </p:nvSpPr>
        <p:spPr>
          <a:xfrm>
            <a:off x="7879044" y="4905375"/>
            <a:ext cx="8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블로킹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314862" y="490537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논 블로킹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30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79092" y="875700"/>
            <a:ext cx="9144000" cy="69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91873" y="341475"/>
            <a:ext cx="641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싱글 스레드</a:t>
            </a:r>
            <a:endParaRPr lang="ko-KR" alt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1873" y="1164486"/>
            <a:ext cx="78758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싱글 스레드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스레드가 하나인 것을 의미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자바 스크립트 코드가 동시에 실행 될 수 없는 이유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Node</a:t>
            </a:r>
            <a:r>
              <a:rPr lang="ko-KR" altLang="en-US" sz="1600" b="1" dirty="0" smtClean="0"/>
              <a:t>가 싱글 스레드이지만 싱글 스레드로 동작하지 않는다</a:t>
            </a:r>
            <a:r>
              <a:rPr lang="en-US" altLang="ko-KR" sz="1600" b="1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Node</a:t>
            </a:r>
            <a:r>
              <a:rPr lang="ko-KR" altLang="en-US" sz="1600" b="1" dirty="0" smtClean="0"/>
              <a:t>를 실행 하면 먼저 프로세스 하나 생성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프로세스에서 스레드들을 생성</a:t>
            </a:r>
            <a:r>
              <a:rPr lang="en-US" altLang="ko-KR" sz="1600" b="1" dirty="0" smtClean="0"/>
              <a:t>,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이때 내부적으로 스레드를 여러 개 생성</a:t>
            </a:r>
            <a:endParaRPr lang="en-US" altLang="ko-KR" sz="1600" b="1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But </a:t>
            </a:r>
            <a:r>
              <a:rPr lang="ko-KR" altLang="en-US" sz="1600" b="1" dirty="0" smtClean="0"/>
              <a:t>우리가 직접 제어할 수 있는 스레드는 하나</a:t>
            </a:r>
            <a:r>
              <a:rPr lang="en-US" altLang="ko-KR" sz="1600" b="1" dirty="0" smtClean="0"/>
              <a:t>!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그래서 싱글 </a:t>
            </a:r>
            <a:r>
              <a:rPr lang="ko-KR" altLang="en-US" sz="1600" b="1" dirty="0" err="1" smtClean="0"/>
              <a:t>스레드라고</a:t>
            </a:r>
            <a:r>
              <a:rPr lang="ko-KR" altLang="en-US" sz="1600" b="1" dirty="0" smtClean="0"/>
              <a:t> 불리는 것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블로킹이 심하게 일어나는 작업을 처리하지 않는다면 스레드 하나로 충분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블로킹이 발생할 것 같은 경우에는 논 블로킹으로 해결</a:t>
            </a:r>
            <a:endParaRPr lang="en-US" altLang="ko-KR" sz="16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172325" y="3705225"/>
            <a:ext cx="4600575" cy="199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01112" y="38195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운영체제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458075" y="4286250"/>
            <a:ext cx="1095375" cy="1181100"/>
            <a:chOff x="7543800" y="2447925"/>
            <a:chExt cx="1095375" cy="1181100"/>
          </a:xfrm>
        </p:grpSpPr>
        <p:sp>
          <p:nvSpPr>
            <p:cNvPr id="7" name="직사각형 6"/>
            <p:cNvSpPr/>
            <p:nvPr/>
          </p:nvSpPr>
          <p:spPr>
            <a:xfrm>
              <a:off x="7543800" y="2447925"/>
              <a:ext cx="1095375" cy="118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29537" y="2563156"/>
              <a:ext cx="7239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/>
                <a:t>프로세스</a:t>
              </a:r>
              <a:endParaRPr lang="ko-KR" altLang="en-US" sz="1050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93818" y="2866912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93818" y="3111301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693818" y="3355690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927306" y="4286250"/>
            <a:ext cx="1095375" cy="1181100"/>
            <a:chOff x="7543800" y="2447925"/>
            <a:chExt cx="1095375" cy="1181100"/>
          </a:xfrm>
        </p:grpSpPr>
        <p:sp>
          <p:nvSpPr>
            <p:cNvPr id="43" name="직사각형 42"/>
            <p:cNvSpPr/>
            <p:nvPr/>
          </p:nvSpPr>
          <p:spPr>
            <a:xfrm>
              <a:off x="7543800" y="2447925"/>
              <a:ext cx="1095375" cy="118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29537" y="2563156"/>
              <a:ext cx="7239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/>
                <a:t>프로세스</a:t>
              </a:r>
              <a:endParaRPr lang="ko-KR" altLang="en-US" sz="1050" b="1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693818" y="2866912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693818" y="3111301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93818" y="3355690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0396537" y="4286250"/>
            <a:ext cx="1095375" cy="1181100"/>
            <a:chOff x="7543800" y="2447925"/>
            <a:chExt cx="1095375" cy="1181100"/>
          </a:xfrm>
        </p:grpSpPr>
        <p:sp>
          <p:nvSpPr>
            <p:cNvPr id="49" name="직사각형 48"/>
            <p:cNvSpPr/>
            <p:nvPr/>
          </p:nvSpPr>
          <p:spPr>
            <a:xfrm>
              <a:off x="7543800" y="2447925"/>
              <a:ext cx="1095375" cy="118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29537" y="2563156"/>
              <a:ext cx="7239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/>
                <a:t>프로세스</a:t>
              </a:r>
              <a:endParaRPr lang="ko-KR" altLang="en-US" sz="1050" b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693818" y="2866912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93818" y="3111301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693818" y="3355690"/>
              <a:ext cx="795338" cy="185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스레드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26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404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Abara Onemore Semina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Abara Onemore  Semina</dc:title>
  <dc:creator>Owner</dc:creator>
  <cp:lastModifiedBy>Owner</cp:lastModifiedBy>
  <cp:revision>152</cp:revision>
  <dcterms:created xsi:type="dcterms:W3CDTF">2022-08-08T05:51:18Z</dcterms:created>
  <dcterms:modified xsi:type="dcterms:W3CDTF">2022-08-08T06:49:52Z</dcterms:modified>
</cp:coreProperties>
</file>