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5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6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3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8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9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1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5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112D-DE77-4CED-B903-59C19481B868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8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urth-havarti-3a7.notion.site/JWT-Json-Web-Token-bc68d726c480404eaeb4fc768b4d2c3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33922" y="1561788"/>
            <a:ext cx="2131615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형순 </a:t>
            </a:r>
            <a:r>
              <a:rPr lang="en-US" altLang="ko-KR" sz="1600" b="1" dirty="0">
                <a:solidFill>
                  <a:prstClr val="white"/>
                </a:solidFill>
              </a:rPr>
              <a:t>Notion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30403" y="1983546"/>
            <a:ext cx="6338658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Abara</a:t>
            </a:r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6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OneMore</a:t>
            </a:r>
            <a:endParaRPr lang="en-US" altLang="ko-KR" sz="66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46ACA1"/>
                </a:solidFill>
              </a:rPr>
              <a:t>우선순위 큐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4047729" y="380657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6387" y="3906044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2022.08.22(</a:t>
            </a:r>
            <a:r>
              <a:rPr lang="ko-KR" altLang="en-US" sz="1200" b="1" dirty="0">
                <a:solidFill>
                  <a:prstClr val="white"/>
                </a:solidFill>
              </a:rPr>
              <a:t>월</a:t>
            </a:r>
            <a:r>
              <a:rPr lang="en-US" altLang="ko-KR" sz="1200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96" name="직사각형 95">
            <a:hlinkClick r:id="rId2"/>
          </p:cNvPr>
          <p:cNvSpPr/>
          <p:nvPr/>
        </p:nvSpPr>
        <p:spPr>
          <a:xfrm>
            <a:off x="1176470" y="4850770"/>
            <a:ext cx="10351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https://fourth-havarti-3a7.notion.site/6-Priority-Queue-605bd585dbee429ca63d4c6f1fe3e626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690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야놀자 야체 B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HNU</cp:lastModifiedBy>
  <cp:revision>15</cp:revision>
  <dcterms:created xsi:type="dcterms:W3CDTF">2022-08-15T03:27:23Z</dcterms:created>
  <dcterms:modified xsi:type="dcterms:W3CDTF">2022-08-22T08:56:08Z</dcterms:modified>
</cp:coreProperties>
</file>