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7005" y="2386218"/>
            <a:ext cx="6017993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Abara</a:t>
            </a:r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6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OneMore</a:t>
            </a:r>
            <a:endParaRPr lang="en-US" altLang="ko-KR" sz="6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4000" dirty="0" err="1" smtClean="0">
                <a:solidFill>
                  <a:srgbClr val="46ACA1"/>
                </a:solidFill>
              </a:rPr>
              <a:t>Redis</a:t>
            </a:r>
            <a:endParaRPr lang="ko-KR" altLang="en-US" sz="4000" dirty="0">
              <a:solidFill>
                <a:srgbClr val="46ACA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043999" y="4209242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2657" y="4308716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2022.09.19(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월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Redis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– </a:t>
            </a:r>
            <a:r>
              <a:rPr lang="en-US" altLang="ko-KR" sz="3600" b="1" dirty="0" smtClean="0">
                <a:solidFill>
                  <a:srgbClr val="FF0000"/>
                </a:solidFill>
                <a:latin typeface="+mj-lt"/>
              </a:rPr>
              <a:t>Re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mote </a:t>
            </a:r>
            <a:r>
              <a:rPr lang="en-US" altLang="ko-KR" sz="3600" b="1" dirty="0" smtClean="0">
                <a:solidFill>
                  <a:srgbClr val="FF0000"/>
                </a:solidFill>
                <a:latin typeface="+mj-lt"/>
              </a:rPr>
              <a:t>Di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ctionary </a:t>
            </a:r>
            <a:r>
              <a:rPr lang="en-US" altLang="ko-KR" sz="3600" b="1" dirty="0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erver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991578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Key-Value </a:t>
            </a:r>
            <a:r>
              <a:rPr lang="ko-KR" altLang="en-US" b="1" dirty="0" smtClean="0"/>
              <a:t>구조의 비정형 데이터를 저장하고 관리하기 위한 오픈 소스 기반의 </a:t>
            </a:r>
            <a:r>
              <a:rPr lang="en-US" altLang="ko-KR" b="1" dirty="0" smtClean="0"/>
              <a:t>DBMS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DB, Cache, </a:t>
            </a:r>
            <a:r>
              <a:rPr lang="ko-KR" altLang="en-US" b="1" dirty="0" smtClean="0"/>
              <a:t>메시지 브로커로</a:t>
            </a:r>
            <a:r>
              <a:rPr lang="en-US" altLang="ko-KR" b="1" dirty="0"/>
              <a:t> </a:t>
            </a:r>
            <a:r>
              <a:rPr lang="ko-KR" altLang="en-US" b="1" dirty="0" smtClean="0"/>
              <a:t>사용되며 </a:t>
            </a:r>
            <a:r>
              <a:rPr lang="en-US" altLang="ko-KR" b="1" dirty="0" smtClean="0"/>
              <a:t>in-memory </a:t>
            </a:r>
            <a:r>
              <a:rPr lang="ko-KR" altLang="en-US" b="1" dirty="0" smtClean="0"/>
              <a:t>데이터 구조를 가진 저장소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별도의 쿼리 없이 </a:t>
            </a:r>
            <a:r>
              <a:rPr lang="en-US" altLang="ko-KR" b="1" dirty="0" smtClean="0"/>
              <a:t>Key</a:t>
            </a:r>
            <a:r>
              <a:rPr lang="ko-KR" altLang="en-US" b="1" dirty="0"/>
              <a:t>를</a:t>
            </a:r>
            <a:r>
              <a:rPr lang="ko-KR" altLang="en-US" b="1" dirty="0" smtClean="0"/>
              <a:t> 통해 빠르게 결과를 가져올 수 있는 저장소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굳이 </a:t>
            </a:r>
            <a:r>
              <a:rPr lang="en-US" altLang="ko-KR" b="1" dirty="0" smtClean="0">
                <a:solidFill>
                  <a:srgbClr val="FF0000"/>
                </a:solidFill>
              </a:rPr>
              <a:t>in-memory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구조를 가진 저장소를 사용하는 이유가 뭘까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Redis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사용 이유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9915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 베이스가 있는데도 </a:t>
            </a:r>
            <a:r>
              <a:rPr lang="en-US" altLang="ko-KR" b="1" dirty="0" err="1" smtClean="0"/>
              <a:t>Redis</a:t>
            </a:r>
            <a:r>
              <a:rPr lang="ko-KR" altLang="en-US" b="1" dirty="0" smtClean="0"/>
              <a:t>라는 </a:t>
            </a:r>
            <a:r>
              <a:rPr lang="en-US" altLang="ko-KR" b="1" dirty="0" smtClean="0"/>
              <a:t>in-memory </a:t>
            </a:r>
            <a:r>
              <a:rPr lang="ko-KR" altLang="en-US" b="1" dirty="0" smtClean="0"/>
              <a:t>데이터 구조 저장소를 사용하는 이유</a:t>
            </a:r>
            <a:r>
              <a:rPr lang="en-US" altLang="ko-KR" b="1" dirty="0" smtClean="0"/>
              <a:t>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 베이스는 데이터를 물리 디스크에 저장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서버에 문제 발생하여도 데이터 손실 </a:t>
            </a:r>
            <a:r>
              <a:rPr lang="en-US" altLang="ko-KR" b="1" dirty="0" smtClean="0"/>
              <a:t>X (</a:t>
            </a:r>
            <a:r>
              <a:rPr lang="ko-KR" altLang="en-US" b="1" dirty="0" err="1" smtClean="0"/>
              <a:t>비휘발성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But </a:t>
            </a:r>
            <a:r>
              <a:rPr lang="ko-KR" altLang="en-US" b="1" dirty="0" smtClean="0"/>
              <a:t>매번 디스크에 접근해야 하기 때문에 사용자가 많아질수록 부하 ▲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서비스 운영 초반 </a:t>
            </a:r>
            <a:r>
              <a:rPr lang="en-US" altLang="ko-KR" b="1" dirty="0" smtClean="0"/>
              <a:t>or </a:t>
            </a:r>
            <a:r>
              <a:rPr lang="ko-KR" altLang="en-US" b="1" dirty="0" smtClean="0"/>
              <a:t>규모가 작은 서비스 경우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무리 </a:t>
            </a:r>
            <a:r>
              <a:rPr lang="en-US" altLang="ko-KR" b="1" dirty="0" smtClean="0"/>
              <a:t>X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DB</a:t>
            </a:r>
            <a:r>
              <a:rPr lang="ko-KR" altLang="en-US" b="1" dirty="0" smtClean="0"/>
              <a:t>의 과부하를 줄이기 위해 캐시 서버를 도입하여 사용 </a:t>
            </a:r>
            <a:r>
              <a:rPr lang="en-US" altLang="ko-KR" b="1" dirty="0" smtClean="0"/>
              <a:t>=&gt; </a:t>
            </a:r>
            <a:r>
              <a:rPr lang="en-US" altLang="ko-KR" b="1" dirty="0" err="1" smtClean="0"/>
              <a:t>Redis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4162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Redis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사용 이유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2050" name="Picture 2" descr="https://blog.kakaocdn.net/dn/nKsTy/btqEsq8fmbv/tKEPopekK0OdbYKHhu055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67" y="2606341"/>
            <a:ext cx="4855337" cy="229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kakaocdn.net/dn/c9chIP/btqEtFpPyFI/2H176EK6jE27uTFQIQJXV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870" y="2606341"/>
            <a:ext cx="4855337" cy="229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9267" y="2606341"/>
            <a:ext cx="4855335" cy="2299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52870" y="2606341"/>
            <a:ext cx="4900826" cy="2299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90872" y="3236976"/>
            <a:ext cx="867841" cy="740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372442" y="3547872"/>
            <a:ext cx="867841" cy="1041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3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캐시 서버 패턴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– Look Aside Cache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991578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Look aside Cache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1. </a:t>
            </a:r>
            <a:r>
              <a:rPr lang="ko-KR" altLang="en-US" b="1" dirty="0" err="1" smtClean="0"/>
              <a:t>클라이언가</a:t>
            </a:r>
            <a:r>
              <a:rPr lang="ko-KR" altLang="en-US" b="1" dirty="0" smtClean="0"/>
              <a:t> 데이터 요청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2. </a:t>
            </a:r>
            <a:r>
              <a:rPr lang="ko-KR" altLang="en-US" b="1" dirty="0" err="1" smtClean="0"/>
              <a:t>웹서버는</a:t>
            </a:r>
            <a:r>
              <a:rPr lang="ko-KR" altLang="en-US" b="1" dirty="0" smtClean="0"/>
              <a:t> 데이터가 존재하는지 </a:t>
            </a:r>
            <a:r>
              <a:rPr lang="en-US" altLang="ko-KR" b="1" dirty="0" smtClean="0"/>
              <a:t>Cache </a:t>
            </a:r>
            <a:r>
              <a:rPr lang="ko-KR" altLang="en-US" b="1" dirty="0" smtClean="0"/>
              <a:t>서버에 먼저 확인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3-1. Cache</a:t>
            </a:r>
            <a:r>
              <a:rPr lang="ko-KR" altLang="en-US" b="1" dirty="0"/>
              <a:t> </a:t>
            </a:r>
            <a:r>
              <a:rPr lang="ko-KR" altLang="en-US" b="1" dirty="0" smtClean="0"/>
              <a:t>서버에 데이터 존재 </a:t>
            </a:r>
            <a:r>
              <a:rPr lang="en-US" altLang="ko-KR" b="1" dirty="0" smtClean="0"/>
              <a:t>return </a:t>
            </a:r>
            <a:endParaRPr lang="en-US" altLang="ko-KR" b="1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3-2 . </a:t>
            </a:r>
            <a:r>
              <a:rPr lang="en-US" altLang="ko-KR" b="1" dirty="0" smtClean="0"/>
              <a:t>Cache </a:t>
            </a:r>
            <a:r>
              <a:rPr lang="ko-KR" altLang="en-US" b="1" dirty="0" smtClean="0"/>
              <a:t>서버에 데이터 존재 </a:t>
            </a:r>
            <a:r>
              <a:rPr lang="en-US" altLang="ko-KR" b="1" dirty="0" smtClean="0"/>
              <a:t>X -&gt; DB </a:t>
            </a:r>
            <a:r>
              <a:rPr lang="ko-KR" altLang="en-US" b="1" dirty="0" smtClean="0"/>
              <a:t>데이터 조회 </a:t>
            </a:r>
            <a:r>
              <a:rPr lang="en-US" altLang="ko-KR" b="1" dirty="0" smtClean="0"/>
              <a:t>and return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7806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3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캐시 서버 패턴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– Write Back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991578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Write Back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웹 서버는 모든 데이터를 </a:t>
            </a:r>
            <a:r>
              <a:rPr lang="en-US" altLang="ko-KR" b="1" dirty="0" smtClean="0"/>
              <a:t>Cache </a:t>
            </a:r>
            <a:r>
              <a:rPr lang="ko-KR" altLang="en-US" b="1" dirty="0" smtClean="0"/>
              <a:t>서버 저장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2. Cache </a:t>
            </a:r>
            <a:r>
              <a:rPr lang="ko-KR" altLang="en-US" b="1" dirty="0" smtClean="0"/>
              <a:t>서버에 특정 시간 동안 데이터 저장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3. Cache </a:t>
            </a:r>
            <a:r>
              <a:rPr lang="ko-KR" altLang="en-US" b="1" dirty="0" smtClean="0"/>
              <a:t>서버에 있는 데이터를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에 저장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4. DB</a:t>
            </a:r>
            <a:r>
              <a:rPr lang="ko-KR" altLang="en-US" b="1" dirty="0" smtClean="0"/>
              <a:t>에 저장된 </a:t>
            </a:r>
            <a:r>
              <a:rPr lang="en-US" altLang="ko-KR" b="1" dirty="0" smtClean="0"/>
              <a:t>Cache</a:t>
            </a:r>
            <a:r>
              <a:rPr lang="ko-KR" altLang="en-US" b="1" dirty="0"/>
              <a:t> </a:t>
            </a:r>
            <a:r>
              <a:rPr lang="ko-KR" altLang="en-US" b="1" dirty="0" smtClean="0"/>
              <a:t>서버의 데이터를 삭제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33551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캐시 서버 패턴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-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장단점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9915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Look aside Cache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장점</a:t>
            </a:r>
            <a:endParaRPr lang="en-US" altLang="ko-KR" b="1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서버에 장애가 발생해도 데이터 손실 </a:t>
            </a:r>
            <a:r>
              <a:rPr lang="en-US" altLang="ko-KR" b="1" dirty="0"/>
              <a:t>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단점</a:t>
            </a:r>
            <a:endParaRPr lang="en-US" altLang="ko-KR" b="1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 저장 속도가 비효율적</a:t>
            </a:r>
            <a:r>
              <a:rPr lang="en-US" altLang="ko-KR" b="1" dirty="0" smtClean="0"/>
              <a:t>(Write Back</a:t>
            </a:r>
            <a:r>
              <a:rPr lang="ko-KR" altLang="en-US" b="1" dirty="0" smtClean="0"/>
              <a:t>에 비해</a:t>
            </a:r>
            <a:r>
              <a:rPr lang="en-US" altLang="ko-KR" b="1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Write Back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장점</a:t>
            </a:r>
            <a:endParaRPr lang="en-US" altLang="ko-KR" b="1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 저장 속도가 효율적</a:t>
            </a:r>
            <a:r>
              <a:rPr lang="en-US" altLang="ko-KR" b="1" dirty="0" smtClean="0"/>
              <a:t>(Look Aside Cache</a:t>
            </a:r>
            <a:r>
              <a:rPr lang="ko-KR" altLang="en-US" b="1" dirty="0" smtClean="0"/>
              <a:t>에 비해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단점</a:t>
            </a:r>
            <a:endParaRPr lang="en-US" altLang="ko-KR" b="1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데이터가 저장되기 전 서버에 장애가 발생할 시 데이터 손실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94763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4.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Redis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사용 시 주의사항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9915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플랜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가 필요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서버에 장애가 발생 했을 경우 그에 대한 플랜이 필요</a:t>
            </a:r>
            <a:endParaRPr lang="en-US" altLang="ko-KR" b="1" dirty="0" smtClean="0"/>
          </a:p>
          <a:p>
            <a:pPr marL="1200150" lvl="2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 손실 때문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메모리 관리 중요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싱글 스레드의 특성 때문에 한번에 하나의 명령만 처리 할 수 있음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처리하는데 오래 걸리는 요청은 피해야함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21168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320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89</cp:revision>
  <dcterms:created xsi:type="dcterms:W3CDTF">2022-09-19T04:37:52Z</dcterms:created>
  <dcterms:modified xsi:type="dcterms:W3CDTF">2022-09-19T05:12:35Z</dcterms:modified>
</cp:coreProperties>
</file>