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5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6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8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9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1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5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112D-DE77-4CED-B903-59C19481B868}" type="datetimeFigureOut">
              <a:rPr lang="ko-KR" altLang="en-US" smtClean="0"/>
              <a:t>2022-08-15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8BEBE-ED65-4801-A1C0-5F62B2B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8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urth-havarti-3a7.notion.site/JWT-Json-Web-Token-bc68d726c480404eaeb4fc768b4d2c3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3922" y="1561788"/>
            <a:ext cx="2131615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형순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Notion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69747" y="1983546"/>
            <a:ext cx="3859967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JWT</a:t>
            </a:r>
            <a:endParaRPr lang="en-US" altLang="ko-KR" sz="660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4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en-US" altLang="ko-KR" sz="4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web Token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047729" y="38065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387" y="3906044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2022.08.15(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월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6" name="직사각형 95">
            <a:hlinkClick r:id="rId2"/>
          </p:cNvPr>
          <p:cNvSpPr/>
          <p:nvPr/>
        </p:nvSpPr>
        <p:spPr>
          <a:xfrm>
            <a:off x="1176470" y="4850770"/>
            <a:ext cx="10351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https://fourth-havarti-3a7.notion.site/JWT-Json-Web-Token-bc68d726c480404eaeb4fc768b4d2c33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9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야놀자 야체 B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11</cp:revision>
  <dcterms:created xsi:type="dcterms:W3CDTF">2022-08-15T03:27:23Z</dcterms:created>
  <dcterms:modified xsi:type="dcterms:W3CDTF">2022-08-15T03:33:06Z</dcterms:modified>
</cp:coreProperties>
</file>