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72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135ED-8FA2-4B8E-8054-8B2522601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A80644-D4C5-4BA7-8CCD-5A7C1EACB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EB2CC-3580-4966-8FA5-19D75641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85D-58FB-4EE6-A5FF-F187B7EC7BE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A6DF7-6581-459C-ABF9-55ABE617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C816B-5906-48F5-AD83-DB00D0A1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462-6776-4884-B132-416EAFA2A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8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A7A0D-6037-4662-A915-D43A50C6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BF93B-46DA-45F3-AC6A-7ABDFFAF4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2DF71-861C-48EE-AA15-35C378B0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85D-58FB-4EE6-A5FF-F187B7EC7BE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841AE-3ED4-4C46-A069-8249265A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D347C-07E9-438B-9A06-F68303B6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462-6776-4884-B132-416EAFA2A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5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EBDB73-77B0-4A73-9728-3BB51D266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3D914E-C294-427A-B9F1-EA145A139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AA6C9-635F-4C8F-987C-C6170700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85D-58FB-4EE6-A5FF-F187B7EC7BE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0CE12-D435-4CB4-83A8-842B509E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463E5-7199-47EC-AF7C-38847B9D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462-6776-4884-B132-416EAFA2A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9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26167-DC50-4048-8222-CA5138FD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42DD6-C8C9-489F-9890-3676BD01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2E96E-30E1-4F2E-AE26-90AEA15F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85D-58FB-4EE6-A5FF-F187B7EC7BE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3FA87-94E6-4585-81AC-3EE14176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28A38-E2CF-44A0-BEF8-D99F52F9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462-6776-4884-B132-416EAFA2A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0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29F4C-4616-46BE-8839-2B8F044D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B58CD-4D1D-4124-A233-426241FAF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CA94D-4806-4225-8536-3DE91F6A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85D-58FB-4EE6-A5FF-F187B7EC7BE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DBFD2-2E6D-4C71-8E54-608D4FE8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7FE81-462C-4606-A3C4-7FCFDB8F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462-6776-4884-B132-416EAFA2A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10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2C9D3-E46E-4360-8CD2-1242715A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9DA90-06D9-4AE0-9B2C-41C868AC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60423F-7751-4A88-A48D-7CD2BB0FE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FABE7-4F50-4B74-9298-713AC2F7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85D-58FB-4EE6-A5FF-F187B7EC7BE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2A5D9C-99C8-4584-B75F-D0E6E150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CC3F03-AA75-417E-8F4E-EE70F781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462-6776-4884-B132-416EAFA2A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2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D08A7-8F5A-4C45-8C9F-227ACE4D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AA1218-6492-4653-A38C-7AD10D0A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A174A9-54E9-4358-A804-4EBC71AA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4E2D2A-4638-4D34-A038-F328E1DDC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54C93B-9AD9-4852-A04E-6B8307D82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8DA38C-0A18-4CDA-9CEC-EE355AA9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85D-58FB-4EE6-A5FF-F187B7EC7BE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960631-6609-4B9F-A097-F48BB9EF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2E12D0-0010-4654-998E-648FB81C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462-6776-4884-B132-416EAFA2A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7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901F7-E63F-466F-8208-04403964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D8B5C4-D2BA-4B0F-BC33-F4D8DFB4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85D-58FB-4EE6-A5FF-F187B7EC7BE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45892A-7AD8-4995-8887-722ABC66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77C0CD-DE5F-4CEF-827B-D8CEB756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462-6776-4884-B132-416EAFA2A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2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458758-0B02-4EA5-BCEB-C0AF8B0E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85D-58FB-4EE6-A5FF-F187B7EC7BE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E45003-5AF9-4BB8-858E-03D8A736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5C892-09D3-4A8E-A232-68DC99B2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462-6776-4884-B132-416EAFA2A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2A2CB-6C0C-4D6D-8A91-322BEBCF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A2236-20EA-4BC4-BD54-4DAA7FB1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E47D9-C274-4A42-8223-7DF2E4AF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AD442-82A7-4EA0-9A41-CAD13123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85D-58FB-4EE6-A5FF-F187B7EC7BE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767AA-19A1-4DAD-B536-D961D185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FCC59E-958E-4A26-A818-F1E669A1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462-6776-4884-B132-416EAFA2A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4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3F08D-6BF5-4371-A64F-30CCDAC1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9B8CFA-126C-4DB8-B9CA-486E289C3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56F42-20E6-4DF0-98B1-92F413F82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84C5E-C12F-4838-800A-02B2417F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85D-58FB-4EE6-A5FF-F187B7EC7BE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0354FD-7FC4-4F68-BFDE-918E5378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A45839-3A7A-49F1-8065-0DF0F4B3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462-6776-4884-B132-416EAFA2A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15B52E-1598-4E4F-B09E-A1CD29D2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C48FB-6AF9-41BE-A2B4-70F80945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1FF1D-0CA7-4955-8979-A3B8F1760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885D-58FB-4EE6-A5FF-F187B7EC7BE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2AFDB-A468-4F41-85F8-3B321BBC7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A3AFE-431E-4D55-BBC7-CC2AF6D97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6E462-6776-4884-B132-416EAFA2A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2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pache kafka.svg - 위키백과, 우리 모두의 백과사전">
            <a:extLst>
              <a:ext uri="{FF2B5EF4-FFF2-40B4-BE49-F238E27FC236}">
                <a16:creationId xmlns:a16="http://schemas.microsoft.com/office/drawing/2014/main" id="{02422E87-3DC1-4DAF-8F23-7125E9DD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929" y="1006678"/>
            <a:ext cx="2705126" cy="439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B3E75-487F-48C9-89F1-9264CD85FB35}"/>
              </a:ext>
            </a:extLst>
          </p:cNvPr>
          <p:cNvSpPr txBox="1"/>
          <p:nvPr/>
        </p:nvSpPr>
        <p:spPr>
          <a:xfrm>
            <a:off x="1644241" y="2719508"/>
            <a:ext cx="61556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Apache Kafka</a:t>
            </a:r>
          </a:p>
        </p:txBody>
      </p:sp>
    </p:spTree>
    <p:extLst>
      <p:ext uri="{BB962C8B-B14F-4D97-AF65-F5344CB8AC3E}">
        <p14:creationId xmlns:p14="http://schemas.microsoft.com/office/powerpoint/2010/main" val="56472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pache kafka.svg - 위키백과, 우리 모두의 백과사전">
            <a:extLst>
              <a:ext uri="{FF2B5EF4-FFF2-40B4-BE49-F238E27FC236}">
                <a16:creationId xmlns:a16="http://schemas.microsoft.com/office/drawing/2014/main" id="{02422E87-3DC1-4DAF-8F23-7125E9DD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411059"/>
            <a:ext cx="258370" cy="4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220BEC-E166-437C-A441-450963B2ED70}"/>
              </a:ext>
            </a:extLst>
          </p:cNvPr>
          <p:cNvSpPr txBox="1"/>
          <p:nvPr/>
        </p:nvSpPr>
        <p:spPr>
          <a:xfrm>
            <a:off x="669429" y="411059"/>
            <a:ext cx="248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Apache Kafka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B9356D-B0B4-465A-B086-41196F33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2" y="1454092"/>
            <a:ext cx="102965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7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pache kafka.svg - 위키백과, 우리 모두의 백과사전">
            <a:extLst>
              <a:ext uri="{FF2B5EF4-FFF2-40B4-BE49-F238E27FC236}">
                <a16:creationId xmlns:a16="http://schemas.microsoft.com/office/drawing/2014/main" id="{02422E87-3DC1-4DAF-8F23-7125E9DD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411059"/>
            <a:ext cx="258370" cy="4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220BEC-E166-437C-A441-450963B2ED70}"/>
              </a:ext>
            </a:extLst>
          </p:cNvPr>
          <p:cNvSpPr txBox="1"/>
          <p:nvPr/>
        </p:nvSpPr>
        <p:spPr>
          <a:xfrm>
            <a:off x="669429" y="411059"/>
            <a:ext cx="248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Apache Kafka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48CFAD-81B4-4B0D-AA4D-14C535C3C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13" y="1992952"/>
            <a:ext cx="101441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1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pache kafka.svg - 위키백과, 우리 모두의 백과사전">
            <a:extLst>
              <a:ext uri="{FF2B5EF4-FFF2-40B4-BE49-F238E27FC236}">
                <a16:creationId xmlns:a16="http://schemas.microsoft.com/office/drawing/2014/main" id="{02422E87-3DC1-4DAF-8F23-7125E9DD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411059"/>
            <a:ext cx="258370" cy="4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220BEC-E166-437C-A441-450963B2ED70}"/>
              </a:ext>
            </a:extLst>
          </p:cNvPr>
          <p:cNvSpPr txBox="1"/>
          <p:nvPr/>
        </p:nvSpPr>
        <p:spPr>
          <a:xfrm>
            <a:off x="669429" y="411059"/>
            <a:ext cx="248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Apache Kafka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CE69A7-84C8-498B-883C-31C5838D5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565327"/>
            <a:ext cx="100869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5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pache kafka.svg - 위키백과, 우리 모두의 백과사전">
            <a:extLst>
              <a:ext uri="{FF2B5EF4-FFF2-40B4-BE49-F238E27FC236}">
                <a16:creationId xmlns:a16="http://schemas.microsoft.com/office/drawing/2014/main" id="{02422E87-3DC1-4DAF-8F23-7125E9DD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411059"/>
            <a:ext cx="258370" cy="4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220BEC-E166-437C-A441-450963B2ED70}"/>
              </a:ext>
            </a:extLst>
          </p:cNvPr>
          <p:cNvSpPr txBox="1"/>
          <p:nvPr/>
        </p:nvSpPr>
        <p:spPr>
          <a:xfrm>
            <a:off x="669429" y="411059"/>
            <a:ext cx="248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Apache Kafka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F078B7-CDE9-40C7-ACAB-1C5A77965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49" y="1752424"/>
            <a:ext cx="9638501" cy="409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1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pache kafka.svg - 위키백과, 우리 모두의 백과사전">
            <a:extLst>
              <a:ext uri="{FF2B5EF4-FFF2-40B4-BE49-F238E27FC236}">
                <a16:creationId xmlns:a16="http://schemas.microsoft.com/office/drawing/2014/main" id="{02422E87-3DC1-4DAF-8F23-7125E9DD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411059"/>
            <a:ext cx="258370" cy="4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220BEC-E166-437C-A441-450963B2ED70}"/>
              </a:ext>
            </a:extLst>
          </p:cNvPr>
          <p:cNvSpPr txBox="1"/>
          <p:nvPr/>
        </p:nvSpPr>
        <p:spPr>
          <a:xfrm>
            <a:off x="669429" y="411059"/>
            <a:ext cx="248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Apache Kafka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8AFA13-DD52-42B5-8DA2-50D09B9C1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2601068"/>
            <a:ext cx="10620375" cy="2981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CA037F-2548-4104-AF6A-64A1E7425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2753468"/>
            <a:ext cx="106203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6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pache kafka.svg - 위키백과, 우리 모두의 백과사전">
            <a:extLst>
              <a:ext uri="{FF2B5EF4-FFF2-40B4-BE49-F238E27FC236}">
                <a16:creationId xmlns:a16="http://schemas.microsoft.com/office/drawing/2014/main" id="{02422E87-3DC1-4DAF-8F23-7125E9DD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411059"/>
            <a:ext cx="258370" cy="4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220BEC-E166-437C-A441-450963B2ED70}"/>
              </a:ext>
            </a:extLst>
          </p:cNvPr>
          <p:cNvSpPr txBox="1"/>
          <p:nvPr/>
        </p:nvSpPr>
        <p:spPr>
          <a:xfrm>
            <a:off x="669429" y="411059"/>
            <a:ext cx="248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Apache Kafka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0DDA41-6686-42A9-94AE-61AF7D67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571" y="2440847"/>
            <a:ext cx="5410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6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pache kafka.svg - 위키백과, 우리 모두의 백과사전">
            <a:extLst>
              <a:ext uri="{FF2B5EF4-FFF2-40B4-BE49-F238E27FC236}">
                <a16:creationId xmlns:a16="http://schemas.microsoft.com/office/drawing/2014/main" id="{02422E87-3DC1-4DAF-8F23-7125E9DD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411059"/>
            <a:ext cx="258370" cy="4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220BEC-E166-437C-A441-450963B2ED70}"/>
              </a:ext>
            </a:extLst>
          </p:cNvPr>
          <p:cNvSpPr txBox="1"/>
          <p:nvPr/>
        </p:nvSpPr>
        <p:spPr>
          <a:xfrm>
            <a:off x="669429" y="411059"/>
            <a:ext cx="248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Apache Kafka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성능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30EDF-3B03-40AF-A210-FF815BF22D49}"/>
              </a:ext>
            </a:extLst>
          </p:cNvPr>
          <p:cNvSpPr txBox="1"/>
          <p:nvPr/>
        </p:nvSpPr>
        <p:spPr>
          <a:xfrm>
            <a:off x="2090255" y="2047743"/>
            <a:ext cx="5053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1. Scale Out</a:t>
            </a:r>
            <a:r>
              <a:rPr lang="ko-KR" altLang="en-US" sz="2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ko-KR" altLang="en-US" sz="2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열려있다</a:t>
            </a:r>
            <a:r>
              <a:rPr lang="en-US" altLang="ko-KR" sz="2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28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25F3-F547-474F-A760-17317EF81138}"/>
              </a:ext>
            </a:extLst>
          </p:cNvPr>
          <p:cNvSpPr txBox="1"/>
          <p:nvPr/>
        </p:nvSpPr>
        <p:spPr>
          <a:xfrm>
            <a:off x="2090255" y="3082751"/>
            <a:ext cx="8181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2. </a:t>
            </a:r>
            <a:r>
              <a:rPr lang="ko-KR" altLang="en-US" sz="2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파티션 파일은 </a:t>
            </a:r>
            <a:r>
              <a:rPr lang="en-US" altLang="ko-KR" sz="2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OS</a:t>
            </a:r>
            <a:r>
              <a:rPr lang="ko-KR" altLang="en-US" sz="2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2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Page Cache</a:t>
            </a:r>
            <a:r>
              <a:rPr lang="ko-KR" altLang="en-US" sz="2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사용한다</a:t>
            </a:r>
            <a:r>
              <a:rPr lang="en-US" altLang="ko-KR" sz="2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.(Zero-Copy)</a:t>
            </a:r>
            <a:endParaRPr lang="ko-KR" altLang="en-US" sz="28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91B13-37F5-4819-8297-6809BC26D41B}"/>
              </a:ext>
            </a:extLst>
          </p:cNvPr>
          <p:cNvSpPr txBox="1"/>
          <p:nvPr/>
        </p:nvSpPr>
        <p:spPr>
          <a:xfrm>
            <a:off x="2090255" y="4548647"/>
            <a:ext cx="7699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3. Broker</a:t>
            </a:r>
            <a:r>
              <a:rPr lang="ko-KR" altLang="en-US" sz="2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메시지 필터와 메시지 재전송과 같은 일을 하지 않는다</a:t>
            </a:r>
            <a:r>
              <a:rPr lang="en-US" altLang="ko-KR" sz="2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 </a:t>
            </a:r>
            <a:endParaRPr lang="ko-KR" altLang="en-US" sz="28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233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pache kafka.svg - 위키백과, 우리 모두의 백과사전">
            <a:extLst>
              <a:ext uri="{FF2B5EF4-FFF2-40B4-BE49-F238E27FC236}">
                <a16:creationId xmlns:a16="http://schemas.microsoft.com/office/drawing/2014/main" id="{02422E87-3DC1-4DAF-8F23-7125E9DD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20" y="657259"/>
            <a:ext cx="3414636" cy="554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8773E6-1A63-45F1-8E60-93D97024EBD8}"/>
              </a:ext>
            </a:extLst>
          </p:cNvPr>
          <p:cNvSpPr txBox="1"/>
          <p:nvPr/>
        </p:nvSpPr>
        <p:spPr>
          <a:xfrm>
            <a:off x="4389174" y="2705724"/>
            <a:ext cx="2860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Q&amp;A</a:t>
            </a:r>
            <a:endParaRPr lang="ko-KR" altLang="en-US" sz="88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84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pache kafka.svg - 위키백과, 우리 모두의 백과사전">
            <a:extLst>
              <a:ext uri="{FF2B5EF4-FFF2-40B4-BE49-F238E27FC236}">
                <a16:creationId xmlns:a16="http://schemas.microsoft.com/office/drawing/2014/main" id="{02422E87-3DC1-4DAF-8F23-7125E9DD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411059"/>
            <a:ext cx="258370" cy="4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220BEC-E166-437C-A441-450963B2ED70}"/>
              </a:ext>
            </a:extLst>
          </p:cNvPr>
          <p:cNvSpPr txBox="1"/>
          <p:nvPr/>
        </p:nvSpPr>
        <p:spPr>
          <a:xfrm>
            <a:off x="669429" y="411059"/>
            <a:ext cx="262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Massage Queue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개념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C3568FF8-726C-41E3-B181-5DC4A30A5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272" y="1903208"/>
            <a:ext cx="62007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0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pache kafka.svg - 위키백과, 우리 모두의 백과사전">
            <a:extLst>
              <a:ext uri="{FF2B5EF4-FFF2-40B4-BE49-F238E27FC236}">
                <a16:creationId xmlns:a16="http://schemas.microsoft.com/office/drawing/2014/main" id="{02422E87-3DC1-4DAF-8F23-7125E9DD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411059"/>
            <a:ext cx="258370" cy="4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220BEC-E166-437C-A441-450963B2ED70}"/>
              </a:ext>
            </a:extLst>
          </p:cNvPr>
          <p:cNvSpPr txBox="1"/>
          <p:nvPr/>
        </p:nvSpPr>
        <p:spPr>
          <a:xfrm>
            <a:off x="669429" y="411059"/>
            <a:ext cx="262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Massage Queue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개념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933B3D-7B00-43FD-95F8-A7C1C0279672}"/>
              </a:ext>
            </a:extLst>
          </p:cNvPr>
          <p:cNvSpPr/>
          <p:nvPr/>
        </p:nvSpPr>
        <p:spPr>
          <a:xfrm>
            <a:off x="4359888" y="1801428"/>
            <a:ext cx="236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i="0">
                <a:effectLst/>
                <a:latin typeface="-apple-system"/>
              </a:rPr>
              <a:t>비동기</a:t>
            </a:r>
            <a:r>
              <a:rPr lang="en-US" altLang="ko-KR" b="1" i="0">
                <a:effectLst/>
                <a:latin typeface="-apple-system"/>
              </a:rPr>
              <a:t>(Asynchronous)</a:t>
            </a:r>
            <a:endParaRPr lang="en-US" altLang="ko-KR" b="1" i="0" dirty="0">
              <a:effectLst/>
              <a:latin typeface="-apple-system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03B9F9-A998-4135-AEFF-196B9A291028}"/>
              </a:ext>
            </a:extLst>
          </p:cNvPr>
          <p:cNvSpPr/>
          <p:nvPr/>
        </p:nvSpPr>
        <p:spPr>
          <a:xfrm>
            <a:off x="1554223" y="3152055"/>
            <a:ext cx="260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i="0" dirty="0">
                <a:effectLst/>
                <a:latin typeface="-apple-system"/>
              </a:rPr>
              <a:t>낮은 결합도</a:t>
            </a:r>
            <a:r>
              <a:rPr lang="en-US" altLang="ko-KR" b="1" i="0" dirty="0">
                <a:effectLst/>
                <a:latin typeface="-apple-system"/>
              </a:rPr>
              <a:t>(Decoupling)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684570-E110-42A5-94B1-B19D53FCFAC7}"/>
              </a:ext>
            </a:extLst>
          </p:cNvPr>
          <p:cNvSpPr/>
          <p:nvPr/>
        </p:nvSpPr>
        <p:spPr>
          <a:xfrm>
            <a:off x="3738372" y="4821464"/>
            <a:ext cx="180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i="0" dirty="0">
                <a:effectLst/>
                <a:latin typeface="-apple-system"/>
              </a:rPr>
              <a:t>확장성</a:t>
            </a:r>
            <a:r>
              <a:rPr lang="en-US" altLang="ko-KR" b="1" i="0" dirty="0">
                <a:effectLst/>
                <a:latin typeface="-apple-system"/>
              </a:rPr>
              <a:t>(Scalable)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9DE614-F66B-45F2-A97A-E65C709868A2}"/>
              </a:ext>
            </a:extLst>
          </p:cNvPr>
          <p:cNvSpPr/>
          <p:nvPr/>
        </p:nvSpPr>
        <p:spPr>
          <a:xfrm>
            <a:off x="6879364" y="4276180"/>
            <a:ext cx="197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i="0" dirty="0">
                <a:effectLst/>
                <a:latin typeface="-apple-system"/>
              </a:rPr>
              <a:t>탄력성</a:t>
            </a:r>
            <a:r>
              <a:rPr lang="en-US" altLang="ko-KR" b="1" i="0" dirty="0">
                <a:effectLst/>
                <a:latin typeface="-apple-system"/>
              </a:rPr>
              <a:t>(Resilience)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8E998C-1643-4DF5-A573-7EBEDAE8562C}"/>
              </a:ext>
            </a:extLst>
          </p:cNvPr>
          <p:cNvSpPr/>
          <p:nvPr/>
        </p:nvSpPr>
        <p:spPr>
          <a:xfrm>
            <a:off x="7866076" y="2506103"/>
            <a:ext cx="21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i="0" dirty="0">
                <a:effectLst/>
                <a:latin typeface="-apple-system"/>
              </a:rPr>
              <a:t>보장성</a:t>
            </a:r>
            <a:r>
              <a:rPr lang="en-US" altLang="ko-KR" b="1" i="0" dirty="0">
                <a:effectLst/>
                <a:latin typeface="-apple-system"/>
              </a:rPr>
              <a:t>(Guarantees)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4EF1CB-CD80-40CA-9F41-03C8B675C4C0}"/>
              </a:ext>
            </a:extLst>
          </p:cNvPr>
          <p:cNvSpPr/>
          <p:nvPr/>
        </p:nvSpPr>
        <p:spPr>
          <a:xfrm>
            <a:off x="5542327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dirty="0">
                <a:latin typeface="-apple-system"/>
              </a:rPr>
              <a:t>장점</a:t>
            </a:r>
            <a:endParaRPr lang="en-US" altLang="ko-KR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1984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pache kafka.svg - 위키백과, 우리 모두의 백과사전">
            <a:extLst>
              <a:ext uri="{FF2B5EF4-FFF2-40B4-BE49-F238E27FC236}">
                <a16:creationId xmlns:a16="http://schemas.microsoft.com/office/drawing/2014/main" id="{02422E87-3DC1-4DAF-8F23-7125E9DD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411059"/>
            <a:ext cx="258370" cy="4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220BEC-E166-437C-A441-450963B2ED70}"/>
              </a:ext>
            </a:extLst>
          </p:cNvPr>
          <p:cNvSpPr txBox="1"/>
          <p:nvPr/>
        </p:nvSpPr>
        <p:spPr>
          <a:xfrm>
            <a:off x="669429" y="411059"/>
            <a:ext cx="248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Apache Kafka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개념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818926-2175-43B1-9531-2298390CDD6B}"/>
              </a:ext>
            </a:extLst>
          </p:cNvPr>
          <p:cNvSpPr/>
          <p:nvPr/>
        </p:nvSpPr>
        <p:spPr>
          <a:xfrm>
            <a:off x="865685" y="3361780"/>
            <a:ext cx="111305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0" i="0" dirty="0">
                <a:effectLst/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Data in Motion Platform (Event Streaming Platform)</a:t>
            </a:r>
            <a:endParaRPr lang="ko-KR" altLang="en-US" sz="3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23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pache kafka.svg - 위키백과, 우리 모두의 백과사전">
            <a:extLst>
              <a:ext uri="{FF2B5EF4-FFF2-40B4-BE49-F238E27FC236}">
                <a16:creationId xmlns:a16="http://schemas.microsoft.com/office/drawing/2014/main" id="{02422E87-3DC1-4DAF-8F23-7125E9DD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411059"/>
            <a:ext cx="258370" cy="4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220BEC-E166-437C-A441-450963B2ED70}"/>
              </a:ext>
            </a:extLst>
          </p:cNvPr>
          <p:cNvSpPr txBox="1"/>
          <p:nvPr/>
        </p:nvSpPr>
        <p:spPr>
          <a:xfrm>
            <a:off x="669429" y="411059"/>
            <a:ext cx="248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Apache Kafka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개념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2050" name="Picture 2" descr="Apache Kafka 주요 개념 정리 (Cluster, Topic, Producer, Consumer)">
            <a:extLst>
              <a:ext uri="{FF2B5EF4-FFF2-40B4-BE49-F238E27FC236}">
                <a16:creationId xmlns:a16="http://schemas.microsoft.com/office/drawing/2014/main" id="{4515104E-9CE4-4949-A60A-63525F17D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24" y="989178"/>
            <a:ext cx="6364752" cy="487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00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pache kafka.svg - 위키백과, 우리 모두의 백과사전">
            <a:extLst>
              <a:ext uri="{FF2B5EF4-FFF2-40B4-BE49-F238E27FC236}">
                <a16:creationId xmlns:a16="http://schemas.microsoft.com/office/drawing/2014/main" id="{02422E87-3DC1-4DAF-8F23-7125E9DD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411059"/>
            <a:ext cx="258370" cy="4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220BEC-E166-437C-A441-450963B2ED70}"/>
              </a:ext>
            </a:extLst>
          </p:cNvPr>
          <p:cNvSpPr txBox="1"/>
          <p:nvPr/>
        </p:nvSpPr>
        <p:spPr>
          <a:xfrm>
            <a:off x="669429" y="411059"/>
            <a:ext cx="248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Apache Kafka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개념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4098" name="Picture 2" descr="https://velog.velcdn.com/images%2Fbusybean3%2Fpost%2Ff3df037a-a57b-40fc-b0b3-cad5ca3eba77%2Fimage.png">
            <a:extLst>
              <a:ext uri="{FF2B5EF4-FFF2-40B4-BE49-F238E27FC236}">
                <a16:creationId xmlns:a16="http://schemas.microsoft.com/office/drawing/2014/main" id="{305285DE-E54C-4949-8FBA-95CFB2D9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130" y="1350842"/>
            <a:ext cx="9820275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4610D-16E7-413A-BE0B-BF540ED49147}"/>
              </a:ext>
            </a:extLst>
          </p:cNvPr>
          <p:cNvSpPr txBox="1"/>
          <p:nvPr/>
        </p:nvSpPr>
        <p:spPr>
          <a:xfrm>
            <a:off x="558642" y="977235"/>
            <a:ext cx="3447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과거 </a:t>
            </a:r>
            <a:r>
              <a:rPr lang="ko-KR" altLang="en-US" sz="12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링크드인</a:t>
            </a:r>
            <a:r>
              <a:rPr lang="ko-KR" altLang="en-US" sz="12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시스템</a:t>
            </a:r>
          </a:p>
        </p:txBody>
      </p:sp>
    </p:spTree>
    <p:extLst>
      <p:ext uri="{BB962C8B-B14F-4D97-AF65-F5344CB8AC3E}">
        <p14:creationId xmlns:p14="http://schemas.microsoft.com/office/powerpoint/2010/main" val="175396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pache kafka.svg - 위키백과, 우리 모두의 백과사전">
            <a:extLst>
              <a:ext uri="{FF2B5EF4-FFF2-40B4-BE49-F238E27FC236}">
                <a16:creationId xmlns:a16="http://schemas.microsoft.com/office/drawing/2014/main" id="{02422E87-3DC1-4DAF-8F23-7125E9DD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411059"/>
            <a:ext cx="258370" cy="4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220BEC-E166-437C-A441-450963B2ED70}"/>
              </a:ext>
            </a:extLst>
          </p:cNvPr>
          <p:cNvSpPr txBox="1"/>
          <p:nvPr/>
        </p:nvSpPr>
        <p:spPr>
          <a:xfrm>
            <a:off x="669429" y="411059"/>
            <a:ext cx="248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Apache Kafka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개념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4610D-16E7-413A-BE0B-BF540ED49147}"/>
              </a:ext>
            </a:extLst>
          </p:cNvPr>
          <p:cNvSpPr txBox="1"/>
          <p:nvPr/>
        </p:nvSpPr>
        <p:spPr>
          <a:xfrm>
            <a:off x="429457" y="1020894"/>
            <a:ext cx="3447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카프카 적용 후 </a:t>
            </a:r>
            <a:r>
              <a:rPr lang="ko-KR" altLang="en-US" sz="12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링크드인</a:t>
            </a:r>
            <a:r>
              <a:rPr lang="ko-KR" altLang="en-US" sz="12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시스템</a:t>
            </a:r>
          </a:p>
        </p:txBody>
      </p:sp>
      <p:pic>
        <p:nvPicPr>
          <p:cNvPr id="5122" name="Picture 2" descr="https://velog.velcdn.com/images%2Fbusybean3%2Fpost%2F72e61377-c12d-4f6a-97bc-8c139ebdc766%2Fimage.png">
            <a:extLst>
              <a:ext uri="{FF2B5EF4-FFF2-40B4-BE49-F238E27FC236}">
                <a16:creationId xmlns:a16="http://schemas.microsoft.com/office/drawing/2014/main" id="{C378F640-3BCF-40B9-879D-5C6DB7FBD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247775"/>
            <a:ext cx="756285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1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pache kafka.svg - 위키백과, 우리 모두의 백과사전">
            <a:extLst>
              <a:ext uri="{FF2B5EF4-FFF2-40B4-BE49-F238E27FC236}">
                <a16:creationId xmlns:a16="http://schemas.microsoft.com/office/drawing/2014/main" id="{02422E87-3DC1-4DAF-8F23-7125E9DD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411059"/>
            <a:ext cx="258370" cy="4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220BEC-E166-437C-A441-450963B2ED70}"/>
              </a:ext>
            </a:extLst>
          </p:cNvPr>
          <p:cNvSpPr txBox="1"/>
          <p:nvPr/>
        </p:nvSpPr>
        <p:spPr>
          <a:xfrm>
            <a:off x="669429" y="411059"/>
            <a:ext cx="248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Apache Kafka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특징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72F2BA-1B59-480B-BB91-9C80AD087BB3}"/>
              </a:ext>
            </a:extLst>
          </p:cNvPr>
          <p:cNvSpPr/>
          <p:nvPr/>
        </p:nvSpPr>
        <p:spPr>
          <a:xfrm>
            <a:off x="2201967" y="2222237"/>
            <a:ext cx="1975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0" i="0" dirty="0">
                <a:effectLst/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높은 성능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9F2144-A493-43A5-8C43-CA716DE4F1EB}"/>
              </a:ext>
            </a:extLst>
          </p:cNvPr>
          <p:cNvSpPr/>
          <p:nvPr/>
        </p:nvSpPr>
        <p:spPr>
          <a:xfrm>
            <a:off x="6715402" y="1476857"/>
            <a:ext cx="1354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확장성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109562-334A-4610-9CB2-6ACA266A845B}"/>
              </a:ext>
            </a:extLst>
          </p:cNvPr>
          <p:cNvSpPr/>
          <p:nvPr/>
        </p:nvSpPr>
        <p:spPr>
          <a:xfrm>
            <a:off x="2284053" y="4049259"/>
            <a:ext cx="2405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디스크에 메시지 저장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28791-BCCB-4036-9B7F-E535A8692843}"/>
              </a:ext>
            </a:extLst>
          </p:cNvPr>
          <p:cNvSpPr/>
          <p:nvPr/>
        </p:nvSpPr>
        <p:spPr>
          <a:xfrm>
            <a:off x="7009485" y="3358718"/>
            <a:ext cx="2961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멀티 프로듀서</a:t>
            </a:r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멀티 </a:t>
            </a:r>
            <a:r>
              <a:rPr lang="ko-KR" altLang="en-US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컨슈머</a:t>
            </a:r>
            <a:endParaRPr lang="ko-KR" altLang="en-US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858DCE-1E93-4091-9E0F-DCBF01FCD2AC}"/>
              </a:ext>
            </a:extLst>
          </p:cNvPr>
          <p:cNvSpPr/>
          <p:nvPr/>
        </p:nvSpPr>
        <p:spPr>
          <a:xfrm>
            <a:off x="5831686" y="5137618"/>
            <a:ext cx="4139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프로듀서와 </a:t>
            </a:r>
            <a:r>
              <a:rPr lang="ko-KR" altLang="en-US" sz="2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컨슈머의</a:t>
            </a:r>
            <a:r>
              <a:rPr lang="ko-KR" altLang="en-US" sz="2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분리</a:t>
            </a:r>
          </a:p>
        </p:txBody>
      </p:sp>
    </p:spTree>
    <p:extLst>
      <p:ext uri="{BB962C8B-B14F-4D97-AF65-F5344CB8AC3E}">
        <p14:creationId xmlns:p14="http://schemas.microsoft.com/office/powerpoint/2010/main" val="172302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:Apache kafka.svg - 위키백과, 우리 모두의 백과사전">
            <a:extLst>
              <a:ext uri="{FF2B5EF4-FFF2-40B4-BE49-F238E27FC236}">
                <a16:creationId xmlns:a16="http://schemas.microsoft.com/office/drawing/2014/main" id="{02422E87-3DC1-4DAF-8F23-7125E9DD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411059"/>
            <a:ext cx="258370" cy="4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220BEC-E166-437C-A441-450963B2ED70}"/>
              </a:ext>
            </a:extLst>
          </p:cNvPr>
          <p:cNvSpPr txBox="1"/>
          <p:nvPr/>
        </p:nvSpPr>
        <p:spPr>
          <a:xfrm>
            <a:off x="669429" y="411059"/>
            <a:ext cx="248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Apache Kafka </a:t>
            </a:r>
            <a:r>
              <a:rPr lang="ko-KR" altLang="en-US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</a:t>
            </a:r>
            <a:endParaRPr lang="en-US" altLang="ko-KR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6146" name="Picture 2" descr="https://miro.medium.com/v2/resize:fit:700/1*DmzwWAyl437Iktk-60RWKQ.png">
            <a:extLst>
              <a:ext uri="{FF2B5EF4-FFF2-40B4-BE49-F238E27FC236}">
                <a16:creationId xmlns:a16="http://schemas.microsoft.com/office/drawing/2014/main" id="{7D246DBF-0319-43D9-BA13-B4BD9118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67" y="830509"/>
            <a:ext cx="9494065" cy="553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7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136</Words>
  <Application>Microsoft Office PowerPoint</Application>
  <PresentationFormat>와이드스크린</PresentationFormat>
  <Paragraphs>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-apple-system</vt:lpstr>
      <vt:lpstr>넥슨Lv1고딕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HNU</dc:creator>
  <cp:lastModifiedBy>HNU</cp:lastModifiedBy>
  <cp:revision>7</cp:revision>
  <dcterms:created xsi:type="dcterms:W3CDTF">2023-04-08T20:09:37Z</dcterms:created>
  <dcterms:modified xsi:type="dcterms:W3CDTF">2023-04-08T21:01:00Z</dcterms:modified>
</cp:coreProperties>
</file>