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66" r:id="rId11"/>
    <p:sldId id="268" r:id="rId12"/>
    <p:sldId id="269" r:id="rId1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85B"/>
    <a:srgbClr val="002060"/>
    <a:srgbClr val="8E5BB4"/>
    <a:srgbClr val="C77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25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1FA5E-5052-4BB5-BA89-352341B4FCA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F892-0FCB-4839-AE81-02ABFE5F6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65278-0B65-5E9F-D5BB-36BDA48EF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53CC4B-23E7-45B7-0095-5FCB191B6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928A6-13EF-C48F-8259-287C6F18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E612A-7E35-A5A0-12B1-FD448AA8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C005D-2146-17B8-F1B4-9EBC25E8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6EB7-51DA-E8CD-DF30-815F0713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16166-CDCB-E59D-C4F4-D44AC0EB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56B6-FA5C-C759-47E9-BBDC295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7D5D8-5646-FCA2-5FC8-D3F2343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AF09D-4016-5E53-C5AA-7D84E41C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3AB9B-E5E6-730F-89E3-63D6493C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906BC-5920-36B9-997D-4F4B2611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EFC22-B057-A1F9-3D85-D2BF302F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F9444-D302-927B-B6EC-714232E7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50B8B-35EB-83CB-D83A-CD4995B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96F0-794E-7B02-B9A2-BA29DDF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0BB35-A621-273D-4147-3CB5AFF0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5AED1-1F08-B0FA-DE67-F26B134F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D5B76-F8C5-08C1-73BC-131D3770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92B9-F6B2-303C-69D2-20AE51D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FE92CB-4451-B2D4-1238-05ED25445D96}"/>
              </a:ext>
            </a:extLst>
          </p:cNvPr>
          <p:cNvSpPr/>
          <p:nvPr userDrawn="1"/>
        </p:nvSpPr>
        <p:spPr>
          <a:xfrm>
            <a:off x="-590550" y="-238125"/>
            <a:ext cx="13125450" cy="7315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4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F38A-EFBE-D6EE-4C02-4869A4F3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12481-E84C-6374-588A-0409B04E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58313-3BDD-DE00-63C9-38C87B3A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72A55-50C1-AE36-46CD-CF049D9E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71A15-9734-E374-E6EB-B3F3B8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D37BD-4CA7-86C9-D1E3-2746D610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FE5F4-49E3-ED4D-C3E8-18E206F4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9405B-677C-5476-06BA-BDF07C75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090BF-2241-A434-D6CF-65048BCC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CEAAA-FA4A-4308-E334-5F7EFFAF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108AB-7D06-6D38-4AE5-D7239527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3E1BF-961A-CD2E-127E-B8A8EF10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495D2-67A5-F336-717C-C8154B4D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B030C-304D-2832-E249-648B7461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110D85-C810-B63E-D1DE-F01988D1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49CBC-B78F-6D8E-CD6D-CC60159F3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D206EE-BC8B-BDCF-6E32-CA25248D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50F94A-9586-4DE3-8229-F76CB69A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AD5F80-0582-8E9B-2B4B-EA44B941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5ED1B-F82A-B13D-1576-D482F67D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744B0-3A37-BFBB-BDBC-5B3D504D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D072B-8B49-A849-C2AA-D7ADF314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BE935-EF4D-1066-FCA0-D15BEEE7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6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E8BF1E-CC52-D68F-6CFD-DD99429A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93FECC-1EAC-934B-AF18-1CF089E5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103BC-5C4D-4175-1B2B-C84B473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98CF1-704F-0588-1DE3-DB976891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D61B5-F03D-2416-F6F5-BCE72A99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9C872-F9BF-9D4C-B684-CA0DD216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BF4FB-68CB-6033-A976-CBAF39AF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B2749-E09E-FAB3-96A3-782876E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9F0D-736F-2DEE-43CF-0BA6DD4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B25D-D2C2-CBED-CD67-AC3DAD9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46624-4A3B-23EF-1FE3-BCE7F963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E961D-C327-186F-E6F9-D7BEEE9B5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3D8B5-C842-3542-464A-BAE29F11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79B6B-A398-2587-8911-64567F60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33A13-4D67-43B0-DDB2-F92E7214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EFE9B-4233-15FB-22FE-D31BE583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1C5A8-728B-E521-3A59-37FF03E4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E80A1-456B-CEF6-4E8A-8B7900159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D3A4-9FFC-4485-ACE2-C18CADED94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CC554-F188-931F-6AB9-3961EBFED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D33D0-6F66-53D1-0377-6943C2A63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050AF-424D-7C40-3707-D70FD5359A95}"/>
              </a:ext>
            </a:extLst>
          </p:cNvPr>
          <p:cNvSpPr/>
          <p:nvPr userDrawn="1"/>
        </p:nvSpPr>
        <p:spPr>
          <a:xfrm>
            <a:off x="66675" y="-9525"/>
            <a:ext cx="381000" cy="2447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5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jhc9639/22096703458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D34A70-C41C-E285-34BF-82390233ED2F}"/>
              </a:ext>
            </a:extLst>
          </p:cNvPr>
          <p:cNvGrpSpPr/>
          <p:nvPr/>
        </p:nvGrpSpPr>
        <p:grpSpPr>
          <a:xfrm>
            <a:off x="2786743" y="2674947"/>
            <a:ext cx="6618514" cy="1508106"/>
            <a:chOff x="5129349" y="1724296"/>
            <a:chExt cx="6618514" cy="1508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146E1-1B2E-15CB-6C07-AB4336D0AA80}"/>
                </a:ext>
              </a:extLst>
            </p:cNvPr>
            <p:cNvSpPr txBox="1"/>
            <p:nvPr/>
          </p:nvSpPr>
          <p:spPr>
            <a:xfrm>
              <a:off x="5286103" y="1724296"/>
              <a:ext cx="646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 err="1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Abara</a:t>
              </a:r>
              <a:r>
                <a:rPr lang="en-US" altLang="ko-KR" sz="7200" b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One More</a:t>
              </a:r>
              <a:endParaRPr lang="ko-KR" alt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6171C1-7D15-7EE1-8FBE-FA9BBD039C76}"/>
                </a:ext>
              </a:extLst>
            </p:cNvPr>
            <p:cNvCxnSpPr/>
            <p:nvPr/>
          </p:nvCxnSpPr>
          <p:spPr>
            <a:xfrm>
              <a:off x="5129349" y="2830286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F384C2-E890-7939-98A5-A51C480E8F9D}"/>
                </a:ext>
              </a:extLst>
            </p:cNvPr>
            <p:cNvCxnSpPr/>
            <p:nvPr/>
          </p:nvCxnSpPr>
          <p:spPr>
            <a:xfrm>
              <a:off x="8577943" y="2825932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C30437-517F-2BF5-3877-2FCA7B01B097}"/>
                </a:ext>
              </a:extLst>
            </p:cNvPr>
            <p:cNvSpPr/>
            <p:nvPr/>
          </p:nvSpPr>
          <p:spPr>
            <a:xfrm rot="2700000">
              <a:off x="8382001" y="2769327"/>
              <a:ext cx="113211" cy="1132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18FEC6-4064-9910-5ED5-7AB6F2355316}"/>
                </a:ext>
              </a:extLst>
            </p:cNvPr>
            <p:cNvSpPr txBox="1"/>
            <p:nvPr/>
          </p:nvSpPr>
          <p:spPr>
            <a:xfrm>
              <a:off x="5722756" y="2924625"/>
              <a:ext cx="515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 Extra Light" panose="020B0204020104020204" pitchFamily="34" charset="0"/>
                </a:rPr>
                <a:t>Feb.27.2023	Ash-Hun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pic>
        <p:nvPicPr>
          <p:cNvPr id="13" name="그림 12" descr="인형, 장난감, 검은색, 어두운이(가) 표시된 사진&#10;&#10;자동 생성된 설명">
            <a:extLst>
              <a:ext uri="{FF2B5EF4-FFF2-40B4-BE49-F238E27FC236}">
                <a16:creationId xmlns:a16="http://schemas.microsoft.com/office/drawing/2014/main" id="{EA747A0C-6B57-DE98-3165-C407BAFC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2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b="1" dirty="0"/>
              <a:t>Any </a:t>
            </a:r>
            <a:r>
              <a:rPr lang="en-US" altLang="ko-KR" sz="6600" b="1" dirty="0" err="1"/>
              <a:t>Qusetion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2010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8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Ref</a:t>
            </a:r>
            <a:endParaRPr lang="ko-KR" altLang="en-US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46E7B-7441-4975-F61A-239DEAF55A7F}"/>
              </a:ext>
            </a:extLst>
          </p:cNvPr>
          <p:cNvSpPr txBox="1"/>
          <p:nvPr/>
        </p:nvSpPr>
        <p:spPr>
          <a:xfrm>
            <a:off x="1514474" y="2994105"/>
            <a:ext cx="983932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면접을 위한 </a:t>
            </a:r>
            <a:r>
              <a:rPr lang="en-US" altLang="ko-KR" dirty="0"/>
              <a:t>CS</a:t>
            </a:r>
            <a:r>
              <a:rPr lang="ko-KR" altLang="en-US" dirty="0"/>
              <a:t>전공지식 노트 도서</a:t>
            </a:r>
            <a:r>
              <a:rPr lang="en-US" altLang="ko-KR" dirty="0"/>
              <a:t>] : </a:t>
            </a:r>
            <a:r>
              <a:rPr lang="ko-KR" altLang="en-US" dirty="0"/>
              <a:t>😎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개발자 면접준비 </a:t>
            </a:r>
            <a:r>
              <a:rPr lang="en-US" altLang="ko-KR" dirty="0"/>
              <a:t>Blog] : </a:t>
            </a:r>
            <a:r>
              <a:rPr lang="en-US" altLang="ko-KR" dirty="0">
                <a:hlinkClick r:id="rId2"/>
              </a:rPr>
              <a:t>https://m.blog.naver.com/jhc9639/220967034588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91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D34A70-C41C-E285-34BF-82390233ED2F}"/>
              </a:ext>
            </a:extLst>
          </p:cNvPr>
          <p:cNvGrpSpPr/>
          <p:nvPr/>
        </p:nvGrpSpPr>
        <p:grpSpPr>
          <a:xfrm>
            <a:off x="2786743" y="2674947"/>
            <a:ext cx="6618514" cy="1508106"/>
            <a:chOff x="5129349" y="1724296"/>
            <a:chExt cx="6618514" cy="1508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146E1-1B2E-15CB-6C07-AB4336D0AA80}"/>
                </a:ext>
              </a:extLst>
            </p:cNvPr>
            <p:cNvSpPr txBox="1"/>
            <p:nvPr/>
          </p:nvSpPr>
          <p:spPr>
            <a:xfrm>
              <a:off x="5286103" y="1724296"/>
              <a:ext cx="646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Thank you</a:t>
              </a:r>
              <a:endParaRPr lang="ko-KR" alt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6171C1-7D15-7EE1-8FBE-FA9BBD039C76}"/>
                </a:ext>
              </a:extLst>
            </p:cNvPr>
            <p:cNvCxnSpPr/>
            <p:nvPr/>
          </p:nvCxnSpPr>
          <p:spPr>
            <a:xfrm>
              <a:off x="5129349" y="2830286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F384C2-E890-7939-98A5-A51C480E8F9D}"/>
                </a:ext>
              </a:extLst>
            </p:cNvPr>
            <p:cNvCxnSpPr/>
            <p:nvPr/>
          </p:nvCxnSpPr>
          <p:spPr>
            <a:xfrm>
              <a:off x="8577943" y="2825932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C30437-517F-2BF5-3877-2FCA7B01B097}"/>
                </a:ext>
              </a:extLst>
            </p:cNvPr>
            <p:cNvSpPr/>
            <p:nvPr/>
          </p:nvSpPr>
          <p:spPr>
            <a:xfrm rot="2700000">
              <a:off x="8382001" y="2769327"/>
              <a:ext cx="113211" cy="1132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18FEC6-4064-9910-5ED5-7AB6F2355316}"/>
                </a:ext>
              </a:extLst>
            </p:cNvPr>
            <p:cNvSpPr txBox="1"/>
            <p:nvPr/>
          </p:nvSpPr>
          <p:spPr>
            <a:xfrm>
              <a:off x="5722756" y="2924625"/>
              <a:ext cx="515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 Extra Light" panose="020B0204020104020204" pitchFamily="34" charset="0"/>
                </a:rPr>
                <a:t>Feb.27.2023	Ash-Hun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pic>
        <p:nvPicPr>
          <p:cNvPr id="13" name="그림 12" descr="인형, 장난감, 검은색, 어두운이(가) 표시된 사진&#10;&#10;자동 생성된 설명">
            <a:extLst>
              <a:ext uri="{FF2B5EF4-FFF2-40B4-BE49-F238E27FC236}">
                <a16:creationId xmlns:a16="http://schemas.microsoft.com/office/drawing/2014/main" id="{EA747A0C-6B57-DE98-3165-C407BAFC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Index</a:t>
            </a:r>
            <a:endParaRPr lang="ko-KR" altLang="en-US" sz="6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E136-BA14-E7A7-A357-1CFDF388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692" y="1831338"/>
            <a:ext cx="7867650" cy="393373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Abadi Extra Light" panose="020B0204020104020204" pitchFamily="34" charset="0"/>
              </a:rPr>
              <a:t>⬛ </a:t>
            </a:r>
            <a:r>
              <a:rPr lang="en-US" altLang="ko-KR" sz="2400" dirty="0">
                <a:latin typeface="Abadi Extra Light" panose="020B0204020104020204" pitchFamily="34" charset="0"/>
              </a:rPr>
              <a:t>Design Pattern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Abadi Extra Light" panose="020B0204020104020204" pitchFamily="34" charset="0"/>
              </a:rPr>
              <a:t>⬛</a:t>
            </a:r>
            <a:r>
              <a:rPr lang="en-US" altLang="ko-KR" sz="2400" dirty="0">
                <a:latin typeface="Abadi Extra Light" panose="020B0204020104020204" pitchFamily="34" charset="0"/>
              </a:rPr>
              <a:t> What is MVC Pattern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Abadi Extra Light" panose="020B0204020104020204" pitchFamily="34" charset="0"/>
              </a:rPr>
              <a:t>⬛</a:t>
            </a:r>
            <a:r>
              <a:rPr lang="en-US" altLang="ko-KR" sz="2400" dirty="0">
                <a:latin typeface="Abadi Extra Light" panose="020B0204020104020204" pitchFamily="34" charset="0"/>
              </a:rPr>
              <a:t>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Abadi Extra Light" panose="020B0204020104020204" pitchFamily="34" charset="0"/>
              </a:rPr>
              <a:t>⬛ </a:t>
            </a:r>
            <a:r>
              <a:rPr lang="en-US" altLang="ko-KR" sz="2400" dirty="0">
                <a:latin typeface="Abadi Extra Light" panose="020B0204020104020204" pitchFamily="34" charset="0"/>
              </a:rPr>
              <a:t>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Abadi Extra Light" panose="020B0204020104020204" pitchFamily="34" charset="0"/>
              </a:rPr>
              <a:t>⬛ </a:t>
            </a:r>
            <a:r>
              <a:rPr lang="en-US" altLang="ko-KR" sz="2400" dirty="0">
                <a:latin typeface="Abadi Extra Light" panose="020B0204020104020204" pitchFamily="34" charset="0"/>
              </a:rPr>
              <a:t>Controller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Abadi Extra Light" panose="020B0204020104020204" pitchFamily="34" charset="0"/>
              </a:rPr>
              <a:t>⬛ </a:t>
            </a:r>
            <a:r>
              <a:rPr lang="en-US" altLang="ko-KR" sz="2400" dirty="0">
                <a:latin typeface="Abadi Extra Light" panose="020B0204020104020204" pitchFamily="34" charset="0"/>
              </a:rPr>
              <a:t>Why MVC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Abadi Extra Light" panose="020B0204020104020204" pitchFamily="34" charset="0"/>
              </a:rPr>
              <a:t>⬛ </a:t>
            </a:r>
            <a:r>
              <a:rPr lang="en-US" altLang="ko-KR" sz="2400" dirty="0">
                <a:latin typeface="Abadi Extra Light" panose="020B0204020104020204" pitchFamily="34" charset="0"/>
              </a:rPr>
              <a:t>Which Service used MVC 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C919BB-EB64-6949-2E48-E0E833C5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79832"/>
            <a:ext cx="10515600" cy="29940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프로그램을 설계할 때 발생했던 문제점들을 </a:t>
            </a:r>
            <a:r>
              <a:rPr lang="ko-KR" altLang="en-US" dirty="0" err="1"/>
              <a:t>객체간의</a:t>
            </a:r>
            <a:r>
              <a:rPr lang="ko-KR" altLang="en-US" dirty="0"/>
              <a:t> 상호관계 등을 이용하여 해결할 수 있도록 </a:t>
            </a:r>
            <a:r>
              <a:rPr lang="ko-KR" altLang="en-US" b="1" dirty="0"/>
              <a:t>하나의 </a:t>
            </a:r>
            <a:r>
              <a:rPr lang="en-US" altLang="ko-KR" b="1" dirty="0"/>
              <a:t>‘</a:t>
            </a:r>
            <a:r>
              <a:rPr lang="ko-KR" altLang="en-US" b="1" dirty="0"/>
              <a:t>규약</a:t>
            </a:r>
            <a:r>
              <a:rPr lang="en-US" altLang="ko-KR" b="1" dirty="0"/>
              <a:t>’</a:t>
            </a:r>
            <a:r>
              <a:rPr lang="ko-KR" altLang="en-US" dirty="0"/>
              <a:t>으로 만들어 놓은 것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jQuery</a:t>
            </a:r>
            <a:r>
              <a:rPr lang="ko-KR" altLang="en-US" dirty="0"/>
              <a:t>를 이용한다면 </a:t>
            </a:r>
            <a:r>
              <a:rPr lang="en-US" altLang="ko-KR" dirty="0">
                <a:solidFill>
                  <a:schemeClr val="accent2"/>
                </a:solidFill>
              </a:rPr>
              <a:t>$('#lucid')</a:t>
            </a:r>
            <a:r>
              <a:rPr lang="ko-KR" altLang="en-US" dirty="0"/>
              <a:t>로 </a:t>
            </a:r>
            <a:r>
              <a:rPr lang="en-US" altLang="ko-KR" dirty="0"/>
              <a:t>DOM</a:t>
            </a:r>
            <a:r>
              <a:rPr lang="ko-KR" altLang="en-US" dirty="0"/>
              <a:t>을 선택할 수 있는 것을 그냥 </a:t>
            </a:r>
            <a:r>
              <a:rPr lang="en-US" altLang="ko-KR" b="1" dirty="0" err="1"/>
              <a:t>Vanila</a:t>
            </a:r>
            <a:r>
              <a:rPr lang="en-US" altLang="ko-KR" b="1" dirty="0"/>
              <a:t>-JS</a:t>
            </a:r>
            <a:r>
              <a:rPr lang="ko-KR" altLang="en-US" dirty="0"/>
              <a:t>를 사용한다면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document.getElementsByid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('lucid')</a:t>
            </a:r>
            <a:r>
              <a:rPr lang="ko-KR" altLang="en-US" dirty="0"/>
              <a:t>로 길게 써가며 찾아야 하는것과 같은 맥락임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좀 더 쉽고 편리하게 사용할 수 있게 만든 프로그래밍 템플릿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59525" y="1299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Design Pattern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2285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What is MVC Pattern ?</a:t>
            </a:r>
            <a:endParaRPr lang="ko-KR" altLang="en-US" sz="4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79C5F-E8C7-A21A-879E-77362954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67" y="2302163"/>
            <a:ext cx="5854266" cy="267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12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37C087B-891E-A0DF-3E4C-CE97CC10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Model</a:t>
            </a:r>
            <a:endParaRPr lang="ko-KR" alt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88C38-563C-DC3C-4AD9-D999D72DD0F0}"/>
              </a:ext>
            </a:extLst>
          </p:cNvPr>
          <p:cNvSpPr txBox="1"/>
          <p:nvPr/>
        </p:nvSpPr>
        <p:spPr>
          <a:xfrm>
            <a:off x="2971800" y="2876550"/>
            <a:ext cx="7600950" cy="16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👉 사용자가 편집하길 원하는 모든 데이터를 가지고 있어야 한다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👉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View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나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Controller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대해 어떤 정보도 알지 말아야 한다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👉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변경이 일어나면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변경 통지에 대한 처리방법을 구현해야만 한다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B22F8-6D0E-6C60-D45A-944E3516ECB9}"/>
              </a:ext>
            </a:extLst>
          </p:cNvPr>
          <p:cNvSpPr txBox="1"/>
          <p:nvPr/>
        </p:nvSpPr>
        <p:spPr>
          <a:xfrm>
            <a:off x="1666874" y="1455556"/>
            <a:ext cx="9667875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✅ 애플리케이션의 정보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데이터를 나타낸다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DB, constant, default value, variable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등이 해당된다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또한 가변 데이터들의 가공 및 변화를 책임지는 컴포넌트도 포함된다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91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37C087B-891E-A0DF-3E4C-CE97CC10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View</a:t>
            </a:r>
            <a:endParaRPr lang="ko-KR" altLang="en-US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BE0B-82FE-434E-2AE7-D1FBD03C5375}"/>
              </a:ext>
            </a:extLst>
          </p:cNvPr>
          <p:cNvSpPr txBox="1"/>
          <p:nvPr/>
        </p:nvSpPr>
        <p:spPr>
          <a:xfrm>
            <a:off x="2971800" y="2876550"/>
            <a:ext cx="7600950" cy="16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👉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Model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가지고 있는 정보를 따로 저장해서는 안된다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👉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Model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이나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Controller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와 같이 다른 구성요소를 몰라야 한다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👉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변경이 일어나면 변경통지에 대한 처리방법을 구현해야만 한다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90701-655D-D41B-A711-906C41E82FE4}"/>
              </a:ext>
            </a:extLst>
          </p:cNvPr>
          <p:cNvSpPr txBox="1"/>
          <p:nvPr/>
        </p:nvSpPr>
        <p:spPr>
          <a:xfrm>
            <a:off x="1666874" y="1455556"/>
            <a:ext cx="9667875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✅ 애플리케이션의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UI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요소를 나타낸다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 및  객체의 입력과 출력을 담당하고 데이터를 기반으로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사용자들이 볼 수 있는 시각적 요소를 모두 포함한다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48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37C087B-891E-A0DF-3E4C-CE97CC10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Controller</a:t>
            </a:r>
            <a:endParaRPr lang="ko-KR" altLang="en-US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03F04-C496-5EB4-6346-3C2170924DA3}"/>
              </a:ext>
            </a:extLst>
          </p:cNvPr>
          <p:cNvSpPr txBox="1"/>
          <p:nvPr/>
        </p:nvSpPr>
        <p:spPr>
          <a:xfrm>
            <a:off x="2971800" y="2876550"/>
            <a:ext cx="7600950" cy="167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👉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Model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이나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View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대해 알고 있어야 한다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👉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Model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이나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View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변경을 모니터링 </a:t>
            </a:r>
            <a:r>
              <a:rPr lang="ko-KR" altLang="en-US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해야한다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👉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애플리케이션의 메인 로직은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Controller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담당하게 된다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D451E-84D8-873F-FECD-E9810CDBB79F}"/>
              </a:ext>
            </a:extLst>
          </p:cNvPr>
          <p:cNvSpPr txBox="1"/>
          <p:nvPr/>
        </p:nvSpPr>
        <p:spPr>
          <a:xfrm>
            <a:off x="1666874" y="1455556"/>
            <a:ext cx="9667875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✅ 애플리케이션의 데이터와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UI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요소를 이어주는 다리역할을 한다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즉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사용자가 클릭하고 데이터를 수정하는 것에 대한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“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이벤트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”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처리하는 부분을 말한다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9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37C087B-891E-A0DF-3E4C-CE97CC10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Why MVC ?</a:t>
            </a:r>
            <a:endParaRPr lang="ko-KR" altLang="en-US" sz="4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21DEFE-EEE3-92AE-E049-796D8944C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42099" r="21879"/>
          <a:stretch/>
        </p:blipFill>
        <p:spPr bwMode="auto">
          <a:xfrm>
            <a:off x="1015999" y="2031999"/>
            <a:ext cx="6163345" cy="374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ED1C53-11F4-27C1-401E-A8DD0175F902}"/>
              </a:ext>
            </a:extLst>
          </p:cNvPr>
          <p:cNvSpPr/>
          <p:nvPr/>
        </p:nvSpPr>
        <p:spPr>
          <a:xfrm>
            <a:off x="8562975" y="1695450"/>
            <a:ext cx="2388598" cy="10363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분산처리의 효과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6AA24E-8230-80A6-BB4B-CD770BF5B0AC}"/>
              </a:ext>
            </a:extLst>
          </p:cNvPr>
          <p:cNvSpPr/>
          <p:nvPr/>
        </p:nvSpPr>
        <p:spPr>
          <a:xfrm>
            <a:off x="8562975" y="4484376"/>
            <a:ext cx="2388598" cy="10363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높은 유지보수성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B9AFFA-F539-29DD-0459-7F9F73A9495C}"/>
              </a:ext>
            </a:extLst>
          </p:cNvPr>
          <p:cNvSpPr/>
          <p:nvPr/>
        </p:nvSpPr>
        <p:spPr>
          <a:xfrm>
            <a:off x="8562975" y="3089913"/>
            <a:ext cx="2388598" cy="10363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유연성 증가</a:t>
            </a:r>
          </a:p>
        </p:txBody>
      </p:sp>
    </p:spTree>
    <p:extLst>
      <p:ext uri="{BB962C8B-B14F-4D97-AF65-F5344CB8AC3E}">
        <p14:creationId xmlns:p14="http://schemas.microsoft.com/office/powerpoint/2010/main" val="91080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37C087B-891E-A0DF-3E4C-CE97CC10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Which Service used MVC ?</a:t>
            </a:r>
            <a:endParaRPr lang="ko-KR" altLang="en-US" sz="4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1F2421-6692-06A1-861C-8BF880B3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6" y="1455556"/>
            <a:ext cx="7039957" cy="2981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F4DEB3-BDB6-4DCC-6C2E-64EA1BDB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39" y="4437297"/>
            <a:ext cx="3798969" cy="21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9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331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08서울남산체 L</vt:lpstr>
      <vt:lpstr>08서울남산체 M</vt:lpstr>
      <vt:lpstr>맑은 고딕</vt:lpstr>
      <vt:lpstr>Abadi Extra Light</vt:lpstr>
      <vt:lpstr>Arabic Typesetting</vt:lpstr>
      <vt:lpstr>Arial</vt:lpstr>
      <vt:lpstr>Office 테마</vt:lpstr>
      <vt:lpstr>PowerPoint 프레젠테이션</vt:lpstr>
      <vt:lpstr>Index</vt:lpstr>
      <vt:lpstr>PowerPoint 프레젠테이션</vt:lpstr>
      <vt:lpstr>What is MVC Pattern ?</vt:lpstr>
      <vt:lpstr>Model</vt:lpstr>
      <vt:lpstr>View</vt:lpstr>
      <vt:lpstr>Controller</vt:lpstr>
      <vt:lpstr>Why MVC ?</vt:lpstr>
      <vt:lpstr>Which Service used MVC ?</vt:lpstr>
      <vt:lpstr>Any Qusetion?</vt:lpstr>
      <vt:lpstr>Ref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jaehun</dc:creator>
  <cp:lastModifiedBy>choi jaehun</cp:lastModifiedBy>
  <cp:revision>4</cp:revision>
  <dcterms:created xsi:type="dcterms:W3CDTF">2023-02-17T10:32:56Z</dcterms:created>
  <dcterms:modified xsi:type="dcterms:W3CDTF">2023-02-26T16:47:44Z</dcterms:modified>
</cp:coreProperties>
</file>