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8" r:id="rId15"/>
    <p:sldId id="269" r:id="rId1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85B"/>
    <a:srgbClr val="002060"/>
    <a:srgbClr val="8E5BB4"/>
    <a:srgbClr val="C77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5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FA5E-5052-4BB5-BA89-352341B4FCAC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F892-0FCB-4839-AE81-02ABFE5F6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5278-0B65-5E9F-D5BB-36BDA48EF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53CC4B-23E7-45B7-0095-5FCB191B6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928A6-13EF-C48F-8259-287C6F1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E612A-7E35-A5A0-12B1-FD448AA8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C005D-2146-17B8-F1B4-9EBC25E8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6EB7-51DA-E8CD-DF30-815F0713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16166-CDCB-E59D-C4F4-D44AC0EB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56B6-FA5C-C759-47E9-BBDC295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D5D8-5646-FCA2-5FC8-D3F2343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AF09D-4016-5E53-C5AA-7D84E41C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3AB9B-E5E6-730F-89E3-63D6493C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906BC-5920-36B9-997D-4F4B2611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FC22-B057-A1F9-3D85-D2BF302F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F9444-D302-927B-B6EC-714232E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0B8B-35EB-83CB-D83A-CD4995B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96F0-794E-7B02-B9A2-BA29DDF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0BB35-A621-273D-4147-3CB5AFF0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5AED1-1F08-B0FA-DE67-F26B134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D5B76-F8C5-08C1-73BC-131D3770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92B9-F6B2-303C-69D2-20AE51D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FE92CB-4451-B2D4-1238-05ED25445D96}"/>
              </a:ext>
            </a:extLst>
          </p:cNvPr>
          <p:cNvSpPr/>
          <p:nvPr userDrawn="1"/>
        </p:nvSpPr>
        <p:spPr>
          <a:xfrm>
            <a:off x="-590550" y="-238125"/>
            <a:ext cx="13125450" cy="7315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4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F38A-EFBE-D6EE-4C02-4869A4F3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12481-E84C-6374-588A-0409B04E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58313-3BDD-DE00-63C9-38C87B3A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2A55-50C1-AE36-46CD-CF049D9E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71A15-9734-E374-E6EB-B3F3B8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37BD-4CA7-86C9-D1E3-2746D610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FE5F4-49E3-ED4D-C3E8-18E206F4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9405B-677C-5476-06BA-BDF07C75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090BF-2241-A434-D6CF-65048BCC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CEAAA-FA4A-4308-E334-5F7EFFAF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108AB-7D06-6D38-4AE5-D7239527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E1BF-961A-CD2E-127E-B8A8EF10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495D2-67A5-F336-717C-C8154B4D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B030C-304D-2832-E249-648B7461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10D85-C810-B63E-D1DE-F01988D1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49CBC-B78F-6D8E-CD6D-CC60159F3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D206EE-BC8B-BDCF-6E32-CA25248D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50F94A-9586-4DE3-8229-F76CB69A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AD5F80-0582-8E9B-2B4B-EA44B941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ED1B-F82A-B13D-1576-D482F67D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744B0-3A37-BFBB-BDBC-5B3D504D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D072B-8B49-A849-C2AA-D7ADF314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BE935-EF4D-1066-FCA0-D15BEEE7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E8BF1E-CC52-D68F-6CFD-DD99429A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93FECC-1EAC-934B-AF18-1CF089E5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103BC-5C4D-4175-1B2B-C84B473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98CF1-704F-0588-1DE3-DB976891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D61B5-F03D-2416-F6F5-BCE72A99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9C872-F9BF-9D4C-B684-CA0DD216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BF4FB-68CB-6033-A976-CBAF39A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B2749-E09E-FAB3-96A3-782876E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9F0D-736F-2DEE-43CF-0BA6DD4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B25D-D2C2-CBED-CD67-AC3DAD9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46624-4A3B-23EF-1FE3-BCE7F963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E961D-C327-186F-E6F9-D7BEEE9B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3D8B5-C842-3542-464A-BAE29F11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79B6B-A398-2587-8911-64567F60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33A13-4D67-43B0-DDB2-F92E7214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EFE9B-4233-15FB-22FE-D31BE583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1C5A8-728B-E521-3A59-37FF03E4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E80A1-456B-CEF6-4E8A-8B7900159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D3A4-9FFC-4485-ACE2-C18CADED94BB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CC554-F188-931F-6AB9-3961EBFED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D33D0-6F66-53D1-0377-6943C2A63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050AF-424D-7C40-3707-D70FD5359A95}"/>
              </a:ext>
            </a:extLst>
          </p:cNvPr>
          <p:cNvSpPr/>
          <p:nvPr userDrawn="1"/>
        </p:nvSpPr>
        <p:spPr>
          <a:xfrm>
            <a:off x="66675" y="-9525"/>
            <a:ext cx="381000" cy="2447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zm.wishket.com/magazine/detail/1901/" TargetMode="External"/><Relationship Id="rId2" Type="http://schemas.openxmlformats.org/officeDocument/2006/relationships/hyperlink" Target="https://tech.kakaoenterprise.com/1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csoft.github.io/ncnlp/022d8f7905fc7e231e56a955aee112fdc3d9b01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 err="1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Abara</a:t>
              </a:r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One More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Mar.12.2023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B955E7-FE7A-B2A1-235B-73B0C241102C}"/>
              </a:ext>
            </a:extLst>
          </p:cNvPr>
          <p:cNvSpPr txBox="1"/>
          <p:nvPr/>
        </p:nvSpPr>
        <p:spPr>
          <a:xfrm>
            <a:off x="5759882" y="6426925"/>
            <a:ext cx="6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Pray</a:t>
            </a:r>
            <a:r>
              <a:rPr lang="en-US" altLang="ko-KR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</a:t>
            </a:r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</a:t>
            </a:r>
            <a:endParaRPr lang="ko-KR" altLang="en-US" b="1" dirty="0">
              <a:solidFill>
                <a:srgbClr val="0070C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832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074D8-BC7D-D598-5C46-334F0A0B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25" y="959167"/>
            <a:ext cx="6664150" cy="56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60C87-4BA4-9A2F-8CB2-DBED5B43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94" y="893950"/>
            <a:ext cx="5786812" cy="59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3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72220-DBE8-AFEA-498E-B7D36E5B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28" y="880790"/>
            <a:ext cx="5707143" cy="58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4F991-72A3-6E39-FE7E-B3FE135E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554193"/>
            <a:ext cx="627785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8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8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Ref</a:t>
            </a:r>
            <a:endParaRPr lang="ko-KR" altLang="en-US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46E7B-7441-4975-F61A-239DEAF55A7F}"/>
              </a:ext>
            </a:extLst>
          </p:cNvPr>
          <p:cNvSpPr txBox="1"/>
          <p:nvPr/>
        </p:nvSpPr>
        <p:spPr>
          <a:xfrm>
            <a:off x="838200" y="3072482"/>
            <a:ext cx="109619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</a:t>
            </a:r>
            <a:r>
              <a:rPr lang="en-US" altLang="ko-KR" dirty="0" err="1"/>
              <a:t>kakao</a:t>
            </a:r>
            <a:r>
              <a:rPr lang="en-US" altLang="ko-KR" dirty="0"/>
              <a:t> enterprise Tech&amp;] : </a:t>
            </a:r>
            <a:r>
              <a:rPr lang="en-US" altLang="ko-KR" dirty="0">
                <a:hlinkClick r:id="rId2"/>
              </a:rPr>
              <a:t>https://tech.kakaoenterprise.com/181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요즘</a:t>
            </a:r>
            <a:r>
              <a:rPr lang="en-US" altLang="ko-KR" dirty="0"/>
              <a:t>IT] : </a:t>
            </a:r>
            <a:r>
              <a:rPr lang="en-US" altLang="ko-KR" dirty="0">
                <a:hlinkClick r:id="rId3"/>
              </a:rPr>
              <a:t>https://yozm.wishket.com/magazine/detail/1901/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</a:t>
            </a:r>
            <a:r>
              <a:rPr lang="en-US" altLang="ko-KR" dirty="0" err="1"/>
              <a:t>ncsoft</a:t>
            </a:r>
            <a:r>
              <a:rPr lang="en-US" altLang="ko-KR" dirty="0"/>
              <a:t> NLP </a:t>
            </a:r>
            <a:r>
              <a:rPr lang="en-US" altLang="ko-KR" dirty="0" err="1"/>
              <a:t>Techblog</a:t>
            </a:r>
            <a:r>
              <a:rPr lang="en-US" altLang="ko-KR" dirty="0"/>
              <a:t>] : </a:t>
            </a:r>
            <a:r>
              <a:rPr lang="en-US" altLang="ko-KR" dirty="0">
                <a:hlinkClick r:id="rId4"/>
              </a:rPr>
              <a:t>https://ncsoft.github.io/ncnlp/022d8f7905fc7e231e56a955aee112fdc3d9b011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91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Thank you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Mar.12.2023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FE615-90E6-7EC6-7DA2-CDBD12C75250}"/>
              </a:ext>
            </a:extLst>
          </p:cNvPr>
          <p:cNvSpPr txBox="1"/>
          <p:nvPr/>
        </p:nvSpPr>
        <p:spPr>
          <a:xfrm>
            <a:off x="5759882" y="6426925"/>
            <a:ext cx="6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Pray</a:t>
            </a:r>
            <a:r>
              <a:rPr lang="en-US" altLang="ko-KR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</a:t>
            </a:r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</a:t>
            </a:r>
            <a:endParaRPr lang="ko-KR" altLang="en-US" b="1" dirty="0">
              <a:solidFill>
                <a:srgbClr val="0070C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60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Index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E136-BA14-E7A7-A357-1CFDF388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697" y="2153557"/>
            <a:ext cx="7867650" cy="28103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 </a:t>
            </a:r>
            <a:r>
              <a:rPr lang="en-US" altLang="ko-KR" dirty="0">
                <a:latin typeface="Abadi Extra Light" panose="020B0204020104020204" pitchFamily="34" charset="0"/>
              </a:rPr>
              <a:t>What should we focus on in the </a:t>
            </a:r>
            <a:r>
              <a:rPr lang="en-US" altLang="ko-KR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AI Generation</a:t>
            </a:r>
            <a:r>
              <a:rPr lang="en-US" altLang="ko-KR" dirty="0">
                <a:latin typeface="Abadi Extra Light" panose="020B0204020104020204" pitchFamily="34" charset="0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Let’s Dive “</a:t>
            </a:r>
            <a:r>
              <a:rPr lang="en-US" altLang="ko-KR" b="1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ChatGPT</a:t>
            </a:r>
            <a:r>
              <a:rPr lang="en-US" altLang="ko-KR" dirty="0">
                <a:latin typeface="Abadi Extra Light" panose="020B0204020104020204" pitchFamily="34" charset="0"/>
              </a:rPr>
              <a:t>”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How to use </a:t>
            </a:r>
            <a:r>
              <a:rPr lang="en-US" altLang="ko-KR" b="1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ChatGPT</a:t>
            </a:r>
            <a:r>
              <a:rPr lang="en-US" altLang="ko-KR" dirty="0">
                <a:latin typeface="Abadi Extra Light" panose="020B0204020104020204" pitchFamily="34" charset="0"/>
              </a:rPr>
              <a:t> more efficiency?</a:t>
            </a:r>
          </a:p>
        </p:txBody>
      </p:sp>
    </p:spTree>
    <p:extLst>
      <p:ext uri="{BB962C8B-B14F-4D97-AF65-F5344CB8AC3E}">
        <p14:creationId xmlns:p14="http://schemas.microsoft.com/office/powerpoint/2010/main" val="21375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What should we focus on in the </a:t>
            </a:r>
            <a:r>
              <a:rPr lang="en-US" altLang="ko-KR" sz="4000" b="1" dirty="0">
                <a:solidFill>
                  <a:srgbClr val="C00000"/>
                </a:solidFill>
                <a:latin typeface="Amasis MT Pro Medium" panose="02040604050005020304" pitchFamily="18" charset="0"/>
              </a:rPr>
              <a:t>AI Generation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9E7A8-4861-C6E4-A5A8-3E0AABB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5" y="959167"/>
            <a:ext cx="5118724" cy="55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Let’s Dive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36529A-9AE4-5511-C3A2-A34057C1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85" y="959167"/>
            <a:ext cx="6094430" cy="5454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5637A-265F-3E26-D277-192EF235F7FF}"/>
              </a:ext>
            </a:extLst>
          </p:cNvPr>
          <p:cNvSpPr txBox="1"/>
          <p:nvPr/>
        </p:nvSpPr>
        <p:spPr>
          <a:xfrm>
            <a:off x="8438606" y="6413240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 2021</a:t>
            </a:r>
            <a:r>
              <a:rPr lang="ko-KR" altLang="en-US" b="1" dirty="0">
                <a:solidFill>
                  <a:srgbClr val="FF0000"/>
                </a:solidFill>
              </a:rPr>
              <a:t>년까지의 </a:t>
            </a:r>
            <a:r>
              <a:rPr lang="ko-KR" altLang="en-US" b="1" dirty="0" err="1">
                <a:solidFill>
                  <a:srgbClr val="FF0000"/>
                </a:solidFill>
              </a:rPr>
              <a:t>지식까지만</a:t>
            </a:r>
            <a:r>
              <a:rPr lang="ko-KR" altLang="en-US" b="1" dirty="0">
                <a:solidFill>
                  <a:srgbClr val="FF0000"/>
                </a:solidFill>
              </a:rPr>
              <a:t> 학습</a:t>
            </a:r>
          </a:p>
        </p:txBody>
      </p:sp>
    </p:spTree>
    <p:extLst>
      <p:ext uri="{BB962C8B-B14F-4D97-AF65-F5344CB8AC3E}">
        <p14:creationId xmlns:p14="http://schemas.microsoft.com/office/powerpoint/2010/main" val="33793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BB4A67-BD23-FAF1-A76E-113964CB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18" y="959167"/>
            <a:ext cx="7916380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DD0048-CBF9-D5B0-6B47-F6681C72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897938"/>
            <a:ext cx="791638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7F663-50ED-1047-9935-FFBD3887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81" y="1823527"/>
            <a:ext cx="772585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6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741A3-1EE6-559C-C61A-0CCB109C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1499918"/>
            <a:ext cx="689706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F68E5B-A875-7062-5D79-130F4D9B6E45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How to use “</a:t>
            </a:r>
            <a:r>
              <a:rPr lang="en-US" altLang="ko-KR" sz="4000" b="1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ChatGPT</a:t>
            </a:r>
            <a:r>
              <a:rPr lang="en-US" altLang="ko-KR" sz="4000" b="1" dirty="0">
                <a:latin typeface="Amasis MT Pro Medium" panose="02040604050005020304" pitchFamily="18" charset="0"/>
              </a:rPr>
              <a:t>” more efficiency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D63EE-C8E4-C899-8CA1-364C098A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959167"/>
            <a:ext cx="703995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1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187</Words>
  <Application>Microsoft Office PowerPoint</Application>
  <PresentationFormat>와이드스크린</PresentationFormat>
  <Paragraphs>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Abadi Extra Light</vt:lpstr>
      <vt:lpstr>Amasis MT Pro Medium</vt:lpstr>
      <vt:lpstr>Arabic Typesetting</vt:lpstr>
      <vt:lpstr>Arial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jaehun</dc:creator>
  <cp:lastModifiedBy>choi jaehun</cp:lastModifiedBy>
  <cp:revision>6</cp:revision>
  <dcterms:created xsi:type="dcterms:W3CDTF">2023-02-17T10:32:56Z</dcterms:created>
  <dcterms:modified xsi:type="dcterms:W3CDTF">2023-03-12T09:50:46Z</dcterms:modified>
</cp:coreProperties>
</file>