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8636" y="2660518"/>
            <a:ext cx="5566541" cy="22880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5888" y="2454796"/>
            <a:ext cx="2404738" cy="2404738"/>
            <a:chOff x="1695888" y="2454796"/>
            <a:chExt cx="2404738" cy="24047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888" y="2454796"/>
              <a:ext cx="2404738" cy="2404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045" y="2235216"/>
            <a:ext cx="1193611" cy="4234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0325" y="611315"/>
            <a:ext cx="4685612" cy="7120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3117395"/>
            <a:ext cx="10695238" cy="3128357"/>
            <a:chOff x="0" y="3117395"/>
            <a:chExt cx="10695238" cy="31283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117395"/>
              <a:ext cx="10695238" cy="3128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714" y="4327946"/>
            <a:ext cx="1608478" cy="7120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7330" y="790533"/>
            <a:ext cx="7295226" cy="3383161"/>
            <a:chOff x="717330" y="790533"/>
            <a:chExt cx="7295226" cy="33831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330" y="790533"/>
              <a:ext cx="7295226" cy="33831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2134" y="5257894"/>
            <a:ext cx="6382614" cy="6657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58" y="317708"/>
            <a:ext cx="1717260" cy="10089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1256" y="1900309"/>
            <a:ext cx="2097153" cy="7518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1705" y="2652295"/>
            <a:ext cx="7629933" cy="12176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255" y="5016759"/>
            <a:ext cx="2156962" cy="7518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1701" y="5768747"/>
            <a:ext cx="5847152" cy="481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4287" y="2600920"/>
            <a:ext cx="2691421" cy="702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82104" y="882478"/>
            <a:ext cx="4407296" cy="1855471"/>
            <a:chOff x="6182104" y="882478"/>
            <a:chExt cx="4407296" cy="18554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2104" y="882478"/>
              <a:ext cx="4407296" cy="18554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82104" y="2849147"/>
            <a:ext cx="4407296" cy="1855471"/>
            <a:chOff x="6182104" y="2849147"/>
            <a:chExt cx="4407296" cy="18554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2104" y="2849147"/>
              <a:ext cx="4407296" cy="18554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82104" y="4821386"/>
            <a:ext cx="4407296" cy="1855471"/>
            <a:chOff x="6182104" y="4821386"/>
            <a:chExt cx="4407296" cy="18554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2104" y="4821386"/>
              <a:ext cx="4407296" cy="18554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9990" y="4821386"/>
            <a:ext cx="4407296" cy="1855471"/>
            <a:chOff x="1659990" y="4821386"/>
            <a:chExt cx="4407296" cy="18554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9990" y="4821386"/>
              <a:ext cx="4407296" cy="1855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50095" y="3461066"/>
            <a:ext cx="860402" cy="860402"/>
            <a:chOff x="5950095" y="3461066"/>
            <a:chExt cx="860402" cy="8604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0095" y="3461066"/>
              <a:ext cx="860402" cy="8604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50095" y="5194810"/>
            <a:ext cx="860402" cy="860402"/>
            <a:chOff x="5950095" y="5194810"/>
            <a:chExt cx="860402" cy="8604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0095" y="5194810"/>
              <a:ext cx="860402" cy="8604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2616" y="3859625"/>
            <a:ext cx="1261699" cy="3895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275" y="3527292"/>
            <a:ext cx="1495544" cy="4476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42616" y="5602854"/>
            <a:ext cx="1549480" cy="3954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9275" y="5272077"/>
            <a:ext cx="1495544" cy="4476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53968" y="3858063"/>
            <a:ext cx="1180833" cy="3954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50626" y="3527292"/>
            <a:ext cx="1495544" cy="4476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44444" y="5602854"/>
            <a:ext cx="829223" cy="3895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0626" y="5298619"/>
            <a:ext cx="1495544" cy="4476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6330" y="5194810"/>
            <a:ext cx="860402" cy="860402"/>
            <a:chOff x="1276330" y="5194810"/>
            <a:chExt cx="860402" cy="8604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6330" y="5194810"/>
              <a:ext cx="860402" cy="8604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6330" y="3461066"/>
            <a:ext cx="860402" cy="860402"/>
            <a:chOff x="1276330" y="3461066"/>
            <a:chExt cx="860402" cy="8604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6330" y="3461066"/>
              <a:ext cx="860402" cy="8604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624" y="750635"/>
            <a:ext cx="10889501" cy="2015755"/>
            <a:chOff x="-93624" y="750635"/>
            <a:chExt cx="10889501" cy="20157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93624" y="750635"/>
              <a:ext cx="10889501" cy="20157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60841" y="1453741"/>
            <a:ext cx="4171981" cy="10244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75684" y="3625410"/>
            <a:ext cx="460257" cy="502624"/>
            <a:chOff x="1475684" y="3625410"/>
            <a:chExt cx="460257" cy="5026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5684" y="3625410"/>
              <a:ext cx="460257" cy="5026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14005" y="3695897"/>
            <a:ext cx="511815" cy="399142"/>
            <a:chOff x="6114005" y="3695897"/>
            <a:chExt cx="511815" cy="3991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4005" y="3695897"/>
              <a:ext cx="511815" cy="3991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34768" y="5385053"/>
            <a:ext cx="462960" cy="462960"/>
            <a:chOff x="6134768" y="5385053"/>
            <a:chExt cx="462960" cy="4629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34768" y="5385053"/>
              <a:ext cx="462960" cy="4629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2335" y="5348794"/>
            <a:ext cx="428150" cy="563476"/>
            <a:chOff x="1492335" y="5348794"/>
            <a:chExt cx="428150" cy="5634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2335" y="5348794"/>
              <a:ext cx="428150" cy="563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927" y="5486282"/>
            <a:ext cx="1121109" cy="3895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584" y="5155511"/>
            <a:ext cx="1495544" cy="4476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927" y="6021663"/>
            <a:ext cx="6709871" cy="68853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319" y="953144"/>
            <a:ext cx="1583219" cy="15382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1874" y="1520088"/>
            <a:ext cx="6763465" cy="3478957"/>
            <a:chOff x="3041874" y="1520088"/>
            <a:chExt cx="6763465" cy="34789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1874" y="1520088"/>
              <a:ext cx="6763465" cy="3478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301815"/>
            <a:ext cx="10695238" cy="4291609"/>
            <a:chOff x="0" y="2301815"/>
            <a:chExt cx="10695238" cy="42916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01815"/>
              <a:ext cx="10695238" cy="42916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3069" y="672610"/>
            <a:ext cx="4035372" cy="944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8634" y="1144108"/>
            <a:ext cx="10371150" cy="5657738"/>
            <a:chOff x="208634" y="1144108"/>
            <a:chExt cx="10371150" cy="56577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634" y="1144108"/>
              <a:ext cx="10371150" cy="5657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95178" y="545932"/>
            <a:ext cx="6469461" cy="6469461"/>
            <a:chOff x="4295178" y="545932"/>
            <a:chExt cx="6469461" cy="6469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5178" y="545932"/>
              <a:ext cx="6469461" cy="6469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101" y="2915793"/>
            <a:ext cx="1439941" cy="4053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806" y="2324519"/>
            <a:ext cx="3163790" cy="5766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809" y="3449578"/>
            <a:ext cx="2570759" cy="3900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3158" y="2030435"/>
            <a:ext cx="2804566" cy="3595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6007" y="1717378"/>
            <a:ext cx="834954" cy="443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09349" y="3843463"/>
            <a:ext cx="2860747" cy="3595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6003" y="3501542"/>
            <a:ext cx="920335" cy="4434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06003" y="5271867"/>
            <a:ext cx="1364278" cy="374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7942" y="1340674"/>
            <a:ext cx="1477006" cy="15325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87942" y="3134355"/>
            <a:ext cx="1486529" cy="15325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99083" y="4916894"/>
            <a:ext cx="1477006" cy="15420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33158" y="5645892"/>
            <a:ext cx="2132642" cy="420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2898" y="4145079"/>
            <a:ext cx="1177048" cy="6967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3143" y="4982652"/>
            <a:ext cx="5210429" cy="20264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8302" y="2627702"/>
            <a:ext cx="1944737" cy="1049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66869" y="4921197"/>
            <a:ext cx="740298" cy="27640"/>
            <a:chOff x="5066869" y="4921197"/>
            <a:chExt cx="740298" cy="276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6869" y="4921197"/>
              <a:ext cx="740298" cy="276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4819" y="1798919"/>
            <a:ext cx="4702162" cy="4702162"/>
            <a:chOff x="-194819" y="1798919"/>
            <a:chExt cx="4702162" cy="4702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238983" y="-245245"/>
              <a:ext cx="9404324" cy="940432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94819" y="1798919"/>
              <a:ext cx="4702162" cy="4702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0325" y="611315"/>
            <a:ext cx="4685612" cy="7120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2345" y="4950633"/>
            <a:ext cx="813430" cy="4043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7277" y="1990993"/>
            <a:ext cx="9620022" cy="4545460"/>
            <a:chOff x="687277" y="1990993"/>
            <a:chExt cx="9620022" cy="454546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77" y="1990993"/>
              <a:ext cx="9620022" cy="4545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045" y="2235216"/>
            <a:ext cx="1305982" cy="4234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0325" y="611315"/>
            <a:ext cx="4685612" cy="7120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3008036"/>
            <a:ext cx="10695238" cy="3256434"/>
            <a:chOff x="0" y="3008036"/>
            <a:chExt cx="10695238" cy="325643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08036"/>
              <a:ext cx="10695238" cy="3256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2023-01-15T17:39:57Z</dcterms:created>
  <dcterms:modified xsi:type="dcterms:W3CDTF">2023-01-15T17:39:57Z</dcterms:modified>
</cp:coreProperties>
</file>