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4" r:id="rId4"/>
    <p:sldId id="270" r:id="rId5"/>
    <p:sldId id="277" r:id="rId6"/>
    <p:sldId id="272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4762" y="2457873"/>
            <a:ext cx="47099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React-Hook</a:t>
            </a:r>
            <a:endParaRPr lang="en-US" altLang="ko-KR" sz="6600" dirty="0" smtClean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4047731" y="3688034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389" y="3787508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2023.01.15(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일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useState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1075275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b="1" dirty="0" smtClean="0">
                <a:solidFill>
                  <a:srgbClr val="70AD47"/>
                </a:solidFill>
              </a:rPr>
              <a:t>State</a:t>
            </a:r>
            <a:r>
              <a:rPr lang="ko-KR" altLang="en-US" b="1" dirty="0" smtClean="0">
                <a:solidFill>
                  <a:srgbClr val="70AD47"/>
                </a:solidFill>
              </a:rPr>
              <a:t>란</a:t>
            </a:r>
            <a:r>
              <a:rPr lang="en-US" altLang="ko-KR" b="1" dirty="0" smtClean="0">
                <a:solidFill>
                  <a:srgbClr val="70AD47"/>
                </a:solidFill>
              </a:rPr>
              <a:t>?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컴포넌트 내부에서 </a:t>
            </a:r>
            <a:r>
              <a:rPr lang="ko-KR" altLang="en-US" b="1" dirty="0">
                <a:solidFill>
                  <a:srgbClr val="FF0000"/>
                </a:solidFill>
              </a:rPr>
              <a:t>변경될 수 있는 값</a:t>
            </a:r>
            <a:r>
              <a:rPr lang="ko-KR" altLang="en-US" b="1" dirty="0"/>
              <a:t>을 말한다</a:t>
            </a:r>
            <a:r>
              <a:rPr lang="en-US" altLang="ko-KR" b="1" dirty="0" smtClean="0"/>
              <a:t>.(</a:t>
            </a:r>
            <a:r>
              <a:rPr lang="ko-KR" altLang="en-US" b="1" dirty="0" smtClean="0"/>
              <a:t>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동적인 값 </a:t>
            </a:r>
            <a:r>
              <a:rPr lang="en-US" altLang="ko-KR" b="1" dirty="0" smtClean="0"/>
              <a:t>= state)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 smtClean="0">
                <a:solidFill>
                  <a:srgbClr val="70AD47"/>
                </a:solidFill>
              </a:rPr>
              <a:t>정의</a:t>
            </a:r>
            <a:endParaRPr lang="en-US" altLang="ko-KR" b="1" dirty="0" smtClean="0">
              <a:solidFill>
                <a:srgbClr val="70AD47"/>
              </a:solidFill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컴포넌트의 </a:t>
            </a:r>
            <a:r>
              <a:rPr lang="ko-KR" altLang="en-US" b="1" dirty="0">
                <a:solidFill>
                  <a:srgbClr val="FF0000"/>
                </a:solidFill>
              </a:rPr>
              <a:t>상태를 관리하기 위한 </a:t>
            </a:r>
            <a:r>
              <a:rPr lang="en-US" altLang="ko-KR" b="1" dirty="0">
                <a:solidFill>
                  <a:srgbClr val="FF0000"/>
                </a:solidFill>
              </a:rPr>
              <a:t>React Hook</a:t>
            </a:r>
            <a:r>
              <a:rPr lang="ko-KR" altLang="en-US" b="1" dirty="0"/>
              <a:t>이다</a:t>
            </a:r>
            <a:r>
              <a:rPr lang="en-US" altLang="ko-KR" b="1" dirty="0"/>
              <a:t>.	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원래는 함수형 컴포넌트에서 상태 관리 </a:t>
            </a:r>
            <a:r>
              <a:rPr lang="en-US" altLang="ko-KR" b="1" dirty="0"/>
              <a:t>X</a:t>
            </a:r>
            <a:r>
              <a:rPr lang="en-US" altLang="ko-KR" b="1" dirty="0" smtClean="0"/>
              <a:t>, </a:t>
            </a:r>
            <a:r>
              <a:rPr lang="ko-KR" altLang="en-US" b="1" dirty="0" err="1"/>
              <a:t>클래스형</a:t>
            </a:r>
            <a:r>
              <a:rPr lang="ko-KR" altLang="en-US" b="1" dirty="0"/>
              <a:t> 컴포넌트를 사용하여 상태 관리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리액트</a:t>
            </a:r>
            <a:r>
              <a:rPr lang="ko-KR" altLang="en-US" b="1" dirty="0"/>
              <a:t> </a:t>
            </a:r>
            <a:r>
              <a:rPr lang="en-US" altLang="ko-KR" b="1" dirty="0"/>
              <a:t>16.8</a:t>
            </a:r>
            <a:r>
              <a:rPr lang="ko-KR" altLang="en-US" b="1" dirty="0"/>
              <a:t>버전 이후부터 함수형 컴포넌트에서 </a:t>
            </a:r>
            <a:r>
              <a:rPr lang="en-US" altLang="ko-KR" b="1" dirty="0"/>
              <a:t>Hook</a:t>
            </a:r>
            <a:r>
              <a:rPr lang="ko-KR" altLang="en-US" b="1" dirty="0"/>
              <a:t>이라는 개념이 </a:t>
            </a:r>
            <a:r>
              <a:rPr lang="ko-KR" altLang="en-US" b="1" dirty="0" smtClean="0"/>
              <a:t>도입</a:t>
            </a:r>
            <a:endParaRPr lang="en-US" altLang="ko-KR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 함수형 컴포넌트에서도 상태를 </a:t>
            </a:r>
            <a:r>
              <a:rPr lang="ko-KR" altLang="en-US" b="1" dirty="0" smtClean="0"/>
              <a:t>관리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21879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useState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107527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70AD47"/>
                </a:solidFill>
              </a:rPr>
              <a:t>3. </a:t>
            </a:r>
            <a:r>
              <a:rPr lang="ko-KR" altLang="en-US" b="1" dirty="0" smtClean="0">
                <a:solidFill>
                  <a:srgbClr val="70AD47"/>
                </a:solidFill>
              </a:rPr>
              <a:t>기본 형태 및 사용법</a:t>
            </a:r>
            <a:endParaRPr lang="en-US" altLang="ko-KR" b="1" dirty="0" smtClean="0">
              <a:solidFill>
                <a:srgbClr val="70AD47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함수형 컴포넌트에서 </a:t>
            </a:r>
            <a:r>
              <a:rPr lang="en-US" altLang="ko-KR" sz="1600" b="1" dirty="0"/>
              <a:t>state</a:t>
            </a:r>
            <a:r>
              <a:rPr lang="ko-KR" altLang="en-US" sz="1600" b="1" dirty="0"/>
              <a:t>를 관리할 수 있도록 </a:t>
            </a:r>
            <a:r>
              <a:rPr lang="en-US" altLang="ko-KR" sz="1600" b="1" dirty="0" err="1"/>
              <a:t>useState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import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useState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함수 불러오기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State</a:t>
            </a:r>
            <a:r>
              <a:rPr lang="ko-KR" altLang="en-US" sz="1600" b="1" dirty="0"/>
              <a:t>의 생성과 동시에 초기값을 </a:t>
            </a:r>
            <a:r>
              <a:rPr lang="en-US" altLang="ko-KR" sz="1600" b="1" dirty="0" err="1"/>
              <a:t>useState</a:t>
            </a:r>
            <a:r>
              <a:rPr lang="ko-KR" altLang="en-US" sz="1600" b="1" dirty="0"/>
              <a:t>함수의 인자로 넣어주면 </a:t>
            </a:r>
            <a:r>
              <a:rPr lang="ko-KR" altLang="en-US" sz="1600" b="1" dirty="0">
                <a:solidFill>
                  <a:srgbClr val="FF0000"/>
                </a:solidFill>
              </a:rPr>
              <a:t>두가지 요소를 배열 형태</a:t>
            </a:r>
            <a:r>
              <a:rPr lang="ko-KR" altLang="en-US" sz="1600" b="1" dirty="0"/>
              <a:t>로 </a:t>
            </a:r>
            <a:r>
              <a:rPr lang="ko-KR" altLang="en-US" sz="1600" b="1" dirty="0" smtClean="0"/>
              <a:t>리턴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비구조화</a:t>
            </a:r>
            <a:r>
              <a:rPr lang="ko-KR" altLang="en-US" sz="1600" b="1" dirty="0" smtClean="0"/>
              <a:t> 할당을 통해 아래와 같이 사용할 수 있음</a:t>
            </a:r>
            <a:endParaRPr lang="en-US" altLang="ko-KR" sz="1600" b="1" dirty="0" smtClean="0"/>
          </a:p>
          <a:p>
            <a:pPr lvl="1">
              <a:lnSpc>
                <a:spcPct val="200000"/>
              </a:lnSpc>
            </a:pPr>
            <a:r>
              <a:rPr lang="en-US" altLang="ko-KR" b="1" dirty="0" smtClean="0"/>
              <a:t>					</a:t>
            </a:r>
          </a:p>
          <a:p>
            <a:pPr lvl="1">
              <a:lnSpc>
                <a:spcPct val="200000"/>
              </a:lnSpc>
            </a:pP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80" y="2586791"/>
            <a:ext cx="4343400" cy="438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80" y="3629461"/>
            <a:ext cx="4343400" cy="333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780" y="5119721"/>
            <a:ext cx="3638550" cy="8572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62975" y="3415880"/>
            <a:ext cx="547155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</a:rPr>
              <a:t>첫번째 요소 </a:t>
            </a:r>
            <a:r>
              <a:rPr lang="en-US" altLang="ko-KR" sz="1400" b="1" dirty="0">
                <a:solidFill>
                  <a:srgbClr val="FF0000"/>
                </a:solidFill>
              </a:rPr>
              <a:t>= </a:t>
            </a:r>
            <a:r>
              <a:rPr lang="ko-KR" altLang="en-US" sz="1400" b="1" dirty="0">
                <a:solidFill>
                  <a:srgbClr val="FF0000"/>
                </a:solidFill>
              </a:rPr>
              <a:t>상태 값을 저장할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변수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두번째 요소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=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해당 값을 갱신할 때 사용하는 함수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22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useEffect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107527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 smtClean="0">
                <a:solidFill>
                  <a:srgbClr val="70AD47"/>
                </a:solidFill>
              </a:rPr>
              <a:t>정의</a:t>
            </a:r>
            <a:endParaRPr lang="en-US" altLang="ko-KR" b="1" dirty="0" smtClean="0">
              <a:solidFill>
                <a:srgbClr val="70AD47"/>
              </a:solidFill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컴포넌트가 </a:t>
            </a:r>
            <a:r>
              <a:rPr lang="ko-KR" altLang="en-US" b="1" dirty="0" smtClean="0"/>
              <a:t>렌더링 될 때 특정 작업을 처리하는 </a:t>
            </a:r>
            <a:r>
              <a:rPr lang="en-US" altLang="ko-KR" b="1" dirty="0" smtClean="0"/>
              <a:t>Hook.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컴포넌트가 마운트</a:t>
            </a:r>
            <a:r>
              <a:rPr lang="en-US" altLang="ko-KR" b="1" dirty="0" smtClean="0"/>
              <a:t>(mount), </a:t>
            </a:r>
            <a:r>
              <a:rPr lang="ko-KR" altLang="en-US" b="1" dirty="0" err="1" smtClean="0"/>
              <a:t>언마운트</a:t>
            </a:r>
            <a:r>
              <a:rPr lang="en-US" altLang="ko-KR" b="1" dirty="0" smtClean="0"/>
              <a:t>(unmount), </a:t>
            </a:r>
            <a:r>
              <a:rPr lang="ko-KR" altLang="en-US" b="1" dirty="0" smtClean="0"/>
              <a:t>업데이트</a:t>
            </a:r>
            <a:r>
              <a:rPr lang="en-US" altLang="ko-KR" b="1" dirty="0" smtClean="0"/>
              <a:t>(update) </a:t>
            </a:r>
            <a:r>
              <a:rPr lang="ko-KR" altLang="en-US" b="1" dirty="0" smtClean="0"/>
              <a:t>됐을 때 특정 작업 처리</a:t>
            </a:r>
            <a:endParaRPr lang="en-US" altLang="ko-KR" b="1" dirty="0" smtClean="0"/>
          </a:p>
          <a:p>
            <a:pPr marL="1200150" lvl="2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마운트</a:t>
            </a:r>
            <a:r>
              <a:rPr lang="en-US" altLang="ko-KR" b="1" dirty="0" smtClean="0"/>
              <a:t>(mount) =&gt; </a:t>
            </a:r>
            <a:r>
              <a:rPr lang="ko-KR" altLang="en-US" b="1" dirty="0" smtClean="0"/>
              <a:t>처음 나타났을 때를 의미</a:t>
            </a:r>
            <a:endParaRPr lang="en-US" altLang="ko-KR" b="1" dirty="0" smtClean="0"/>
          </a:p>
          <a:p>
            <a:pPr marL="1200150" lvl="2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언마운트</a:t>
            </a:r>
            <a:r>
              <a:rPr lang="en-US" altLang="ko-KR" b="1" dirty="0" smtClean="0"/>
              <a:t>(unmount) =&gt; </a:t>
            </a:r>
            <a:r>
              <a:rPr lang="ko-KR" altLang="en-US" b="1" dirty="0" smtClean="0"/>
              <a:t>사라질 때를 의미</a:t>
            </a:r>
            <a:endParaRPr lang="en-US" altLang="ko-KR" b="1" dirty="0"/>
          </a:p>
          <a:p>
            <a:pPr marL="1200150" lvl="2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업데이트</a:t>
            </a:r>
            <a:r>
              <a:rPr lang="en-US" altLang="ko-KR" b="1" dirty="0" smtClean="0"/>
              <a:t>(update) =&gt; </a:t>
            </a:r>
            <a:r>
              <a:rPr lang="ko-KR" altLang="en-US" b="1" dirty="0" smtClean="0"/>
              <a:t>업데이트 될 때를 의미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6128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useEffect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10752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70AD47"/>
                </a:solidFill>
              </a:rPr>
              <a:t>2. </a:t>
            </a:r>
            <a:r>
              <a:rPr lang="ko-KR" altLang="en-US" b="1" dirty="0">
                <a:solidFill>
                  <a:srgbClr val="70AD47"/>
                </a:solidFill>
              </a:rPr>
              <a:t>기본 형태 및 </a:t>
            </a:r>
            <a:r>
              <a:rPr lang="ko-KR" altLang="en-US" b="1" dirty="0" smtClean="0">
                <a:solidFill>
                  <a:srgbClr val="70AD47"/>
                </a:solidFill>
              </a:rPr>
              <a:t>사용법</a:t>
            </a:r>
            <a:endParaRPr lang="en-US" altLang="ko-KR" b="1" dirty="0" smtClean="0">
              <a:solidFill>
                <a:srgbClr val="70AD47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기본 형태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rgbClr val="FF0000"/>
                </a:solidFill>
              </a:rPr>
              <a:t>useEffect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func</a:t>
            </a:r>
            <a:r>
              <a:rPr lang="en-US" altLang="ko-KR" b="1" dirty="0" smtClean="0">
                <a:solidFill>
                  <a:srgbClr val="FF0000"/>
                </a:solidFill>
              </a:rPr>
              <a:t>, deps 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Func</a:t>
            </a:r>
            <a:r>
              <a:rPr lang="en-US" altLang="ko-KR" b="1" dirty="0"/>
              <a:t> </a:t>
            </a:r>
            <a:r>
              <a:rPr lang="en-US" altLang="ko-KR" b="1" dirty="0" smtClean="0"/>
              <a:t> = </a:t>
            </a:r>
            <a:r>
              <a:rPr lang="ko-KR" altLang="en-US" b="1" dirty="0" smtClean="0"/>
              <a:t>수행하고자 하는 </a:t>
            </a:r>
            <a:r>
              <a:rPr lang="ko-KR" altLang="en-US" b="1" dirty="0" smtClean="0">
                <a:solidFill>
                  <a:srgbClr val="FF0000"/>
                </a:solidFill>
              </a:rPr>
              <a:t>작업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Deps(dependency) = </a:t>
            </a:r>
            <a:r>
              <a:rPr lang="ko-KR" altLang="en-US" b="1" dirty="0" smtClean="0"/>
              <a:t>배열 형태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배열 안에는 검사하고자 하는 </a:t>
            </a:r>
            <a:r>
              <a:rPr lang="ko-KR" altLang="en-US" b="1" dirty="0" smtClean="0">
                <a:solidFill>
                  <a:srgbClr val="FF0000"/>
                </a:solidFill>
              </a:rPr>
              <a:t>특정 </a:t>
            </a:r>
            <a:r>
              <a:rPr lang="en-US" altLang="ko-KR" b="1" dirty="0" smtClean="0">
                <a:solidFill>
                  <a:srgbClr val="FF0000"/>
                </a:solidFill>
              </a:rPr>
              <a:t>state or </a:t>
            </a:r>
            <a:r>
              <a:rPr lang="ko-KR" altLang="en-US" b="1" dirty="0" smtClean="0">
                <a:solidFill>
                  <a:srgbClr val="FF0000"/>
                </a:solidFill>
              </a:rPr>
              <a:t>빈 배열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66" y="4490183"/>
            <a:ext cx="3571875" cy="4601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66" y="5223976"/>
            <a:ext cx="3571875" cy="8667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33364" y="4450057"/>
            <a:ext cx="7170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함수형 컴포넌트에서 </a:t>
            </a:r>
            <a:r>
              <a:rPr lang="en-US" altLang="ko-KR" sz="1600" b="1" dirty="0" err="1"/>
              <a:t>useEffect</a:t>
            </a:r>
            <a:r>
              <a:rPr lang="ko-KR" altLang="en-US" sz="1600" b="1" dirty="0"/>
              <a:t>를 사용하기 위해 </a:t>
            </a:r>
            <a:r>
              <a:rPr lang="en-US" altLang="ko-KR" sz="1600" b="1" dirty="0" err="1"/>
              <a:t>useEffect</a:t>
            </a:r>
            <a:r>
              <a:rPr lang="en-US" altLang="ko-KR" sz="1600" b="1" dirty="0"/>
              <a:t> import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33364" y="5409270"/>
            <a:ext cx="71709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컴포넌트가 화면에 가장 처음 렌더링 될 때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한 번만 실행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3844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useEffect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1075275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70AD47"/>
                </a:solidFill>
              </a:rPr>
              <a:t>2. </a:t>
            </a:r>
            <a:r>
              <a:rPr lang="ko-KR" altLang="en-US" b="1" dirty="0">
                <a:solidFill>
                  <a:srgbClr val="70AD47"/>
                </a:solidFill>
              </a:rPr>
              <a:t>기본 형태 및 사용법</a:t>
            </a:r>
            <a:endParaRPr lang="en-US" altLang="ko-KR" b="1" dirty="0">
              <a:solidFill>
                <a:srgbClr val="70AD47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38" y="2208005"/>
            <a:ext cx="3092009" cy="7585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7" y="3256849"/>
            <a:ext cx="3078751" cy="10231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75580" y="2284659"/>
            <a:ext cx="71709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두번째 인자를 주지 않는다면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배열 생략</a:t>
            </a:r>
            <a:r>
              <a:rPr lang="en-US" altLang="ko-KR" sz="1600" b="1" dirty="0" smtClean="0"/>
              <a:t>), </a:t>
            </a:r>
            <a:r>
              <a:rPr lang="ko-KR" altLang="en-US" sz="1600" b="1" dirty="0" err="1" smtClean="0"/>
              <a:t>리렌더링</a:t>
            </a:r>
            <a:r>
              <a:rPr lang="ko-KR" altLang="en-US" sz="1600" b="1" dirty="0" smtClean="0"/>
              <a:t> 될 때 마다 실행</a:t>
            </a:r>
            <a:endParaRPr lang="en-US" altLang="ko-KR" sz="1600" b="1" dirty="0"/>
          </a:p>
        </p:txBody>
      </p:sp>
      <p:sp>
        <p:nvSpPr>
          <p:cNvPr id="15" name="직사각형 14"/>
          <p:cNvSpPr/>
          <p:nvPr/>
        </p:nvSpPr>
        <p:spPr>
          <a:xfrm>
            <a:off x="4067020" y="3255612"/>
            <a:ext cx="717095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특정 값이 바뀔 때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실행</a:t>
            </a:r>
            <a:endParaRPr lang="en-US" altLang="ko-KR" sz="16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마운트 될 때도 실행</a:t>
            </a:r>
            <a:endParaRPr lang="en-US" altLang="ko-KR" sz="16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78" y="4505725"/>
            <a:ext cx="3092010" cy="172133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067020" y="4505725"/>
            <a:ext cx="71709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언마운트</a:t>
            </a:r>
            <a:r>
              <a:rPr lang="ko-KR" altLang="en-US" sz="1600" b="1" dirty="0" smtClean="0"/>
              <a:t> 될 때</a:t>
            </a:r>
            <a:r>
              <a:rPr lang="en-US" altLang="ko-KR" sz="1600" b="1" dirty="0" smtClean="0"/>
              <a:t>, update </a:t>
            </a:r>
            <a:r>
              <a:rPr lang="ko-KR" altLang="en-US" sz="1600" b="1" dirty="0" smtClean="0"/>
              <a:t>되기 직전</a:t>
            </a:r>
            <a:endParaRPr lang="en-US" altLang="ko-KR" sz="16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Cleanup </a:t>
            </a:r>
            <a:r>
              <a:rPr lang="ko-KR" altLang="en-US" sz="1600" b="1" dirty="0" smtClean="0"/>
              <a:t>함수 반환</a:t>
            </a:r>
            <a:r>
              <a:rPr lang="en-US" altLang="ko-KR" sz="1600" b="1" dirty="0" smtClean="0"/>
              <a:t>(return </a:t>
            </a:r>
            <a:r>
              <a:rPr lang="ko-KR" altLang="en-US" sz="1600" b="1" dirty="0" smtClean="0"/>
              <a:t>뒤에 나오는 함수</a:t>
            </a:r>
            <a:r>
              <a:rPr lang="en-US" altLang="ko-KR" sz="1600" b="1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두번째 </a:t>
            </a:r>
            <a:r>
              <a:rPr lang="ko-KR" altLang="en-US" sz="1600" b="1" dirty="0" err="1" smtClean="0"/>
              <a:t>파라미터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= </a:t>
            </a:r>
            <a:r>
              <a:rPr lang="ko-KR" altLang="en-US" sz="1600" b="1" dirty="0" smtClean="0"/>
              <a:t>빈 배열 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언마운트</a:t>
            </a:r>
            <a:r>
              <a:rPr lang="ko-KR" altLang="en-US" sz="1600" b="1" dirty="0" smtClean="0"/>
              <a:t> 될 때만 </a:t>
            </a:r>
            <a:r>
              <a:rPr lang="en-US" altLang="ko-KR" sz="1600" b="1" dirty="0" smtClean="0"/>
              <a:t>cleanup </a:t>
            </a:r>
            <a:r>
              <a:rPr lang="ko-KR" altLang="en-US" sz="1600" b="1" dirty="0" smtClean="0"/>
              <a:t>함수를 실행</a:t>
            </a:r>
            <a:r>
              <a:rPr lang="en-US" altLang="ko-KR" sz="1600" b="1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두번째 </a:t>
            </a:r>
            <a:r>
              <a:rPr lang="ko-KR" altLang="en-US" sz="1600" b="1" dirty="0" err="1" smtClean="0"/>
              <a:t>파라미터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= </a:t>
            </a:r>
            <a:r>
              <a:rPr lang="ko-KR" altLang="en-US" sz="1600" b="1" dirty="0" smtClean="0"/>
              <a:t>특정 값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업데이트 될 때 </a:t>
            </a:r>
            <a:r>
              <a:rPr lang="en-US" altLang="ko-KR" sz="1600" b="1" dirty="0" smtClean="0"/>
              <a:t>cleanup</a:t>
            </a:r>
            <a:r>
              <a:rPr lang="ko-KR" altLang="en-US" sz="1600" b="1" dirty="0" smtClean="0"/>
              <a:t>함수 실행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53195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4458869" y="2629692"/>
            <a:ext cx="3281721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4000" b="1" dirty="0" smtClean="0">
                <a:solidFill>
                  <a:srgbClr val="92D050"/>
                </a:solidFill>
              </a:rPr>
              <a:t>감사합니다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283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305</cp:revision>
  <dcterms:created xsi:type="dcterms:W3CDTF">2022-09-19T04:37:52Z</dcterms:created>
  <dcterms:modified xsi:type="dcterms:W3CDTF">2023-01-15T09:56:25Z</dcterms:modified>
</cp:coreProperties>
</file>