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2" r:id="rId5"/>
    <p:sldId id="273" r:id="rId6"/>
    <p:sldId id="270" r:id="rId7"/>
    <p:sldId id="274" r:id="rId8"/>
    <p:sldId id="275" r:id="rId9"/>
    <p:sldId id="276" r:id="rId10"/>
    <p:sldId id="277" r:id="rId11"/>
    <p:sldId id="278" r:id="rId12"/>
    <p:sldId id="271" r:id="rId13"/>
    <p:sldId id="279" r:id="rId14"/>
    <p:sldId id="269" r:id="rId15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5BB4"/>
    <a:srgbClr val="C775E1"/>
    <a:srgbClr val="F1985B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>
        <p:scale>
          <a:sx n="100" d="100"/>
          <a:sy n="100" d="100"/>
        </p:scale>
        <p:origin x="82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1" d="100"/>
          <a:sy n="111" d="100"/>
        </p:scale>
        <p:origin x="25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1FA5E-5052-4BB5-BA89-352341B4FCA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DF892-0FCB-4839-AE81-02ABFE5F6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8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65278-0B65-5E9F-D5BB-36BDA48EF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53CC4B-23E7-45B7-0095-5FCB191B6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928A6-13EF-C48F-8259-287C6F18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E612A-7E35-A5A0-12B1-FD448AA8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C005D-2146-17B8-F1B4-9EBC25E8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3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26EB7-51DA-E8CD-DF30-815F0713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D16166-CDCB-E59D-C4F4-D44AC0EB6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556B6-FA5C-C759-47E9-BBDC295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7D5D8-5646-FCA2-5FC8-D3F2343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AF09D-4016-5E53-C5AA-7D84E41C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8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33AB9B-E5E6-730F-89E3-63D6493CC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906BC-5920-36B9-997D-4F4B2611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EFC22-B057-A1F9-3D85-D2BF302F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F9444-D302-927B-B6EC-714232E7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50B8B-35EB-83CB-D83A-CD4995B2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96F0-794E-7B02-B9A2-BA29DDFC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0BB35-A621-273D-4147-3CB5AFF0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5AED1-1F08-B0FA-DE67-F26B134F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D5B76-F8C5-08C1-73BC-131D3770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B92B9-F6B2-303C-69D2-20AE51D6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FE92CB-4451-B2D4-1238-05ED25445D96}"/>
              </a:ext>
            </a:extLst>
          </p:cNvPr>
          <p:cNvSpPr/>
          <p:nvPr userDrawn="1"/>
        </p:nvSpPr>
        <p:spPr>
          <a:xfrm>
            <a:off x="-590550" y="-238125"/>
            <a:ext cx="13125450" cy="7315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4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FF38A-EFBE-D6EE-4C02-4869A4F3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12481-E84C-6374-588A-0409B04E3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58313-3BDD-DE00-63C9-38C87B3A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72A55-50C1-AE36-46CD-CF049D9E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71A15-9734-E374-E6EB-B3F3B8C1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D37BD-4CA7-86C9-D1E3-2746D610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FE5F4-49E3-ED4D-C3E8-18E206F4C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59405B-677C-5476-06BA-BDF07C757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3090BF-2241-A434-D6CF-65048BCC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CEAAA-FA4A-4308-E334-5F7EFFAF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108AB-7D06-6D38-4AE5-D7239527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3E1BF-961A-CD2E-127E-B8A8EF10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495D2-67A5-F336-717C-C8154B4D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BB030C-304D-2832-E249-648B74612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110D85-C810-B63E-D1DE-F01988D1E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49CBC-B78F-6D8E-CD6D-CC60159F3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D206EE-BC8B-BDCF-6E32-CA25248D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50F94A-9586-4DE3-8229-F76CB69A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AD5F80-0582-8E9B-2B4B-EA44B941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32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5ED1B-F82A-B13D-1576-D482F67D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2744B0-3A37-BFBB-BDBC-5B3D504D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2D072B-8B49-A849-C2AA-D7ADF314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BE935-EF4D-1066-FCA0-D15BEEE7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16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E8BF1E-CC52-D68F-6CFD-DD99429A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93FECC-1EAC-934B-AF18-1CF089E5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0103BC-5C4D-4175-1B2B-C84B4738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98CF1-704F-0588-1DE3-DB976891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D61B5-F03D-2416-F6F5-BCE72A99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99C872-F9BF-9D4C-B684-CA0DD2167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BF4FB-68CB-6033-A976-CBAF39AF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6B2749-E09E-FAB3-96A3-782876E9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99F0D-736F-2DEE-43CF-0BA6DD4B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4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9B25D-D2C2-CBED-CD67-AC3DAD99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146624-4A3B-23EF-1FE3-BCE7F9639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E961D-C327-186F-E6F9-D7BEEE9B5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3D8B5-C842-3542-464A-BAE29F11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F79B6B-A398-2587-8911-64567F60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533A13-4D67-43B0-DDB2-F92E7214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8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AEFE9B-4233-15FB-22FE-D31BE583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1C5A8-728B-E521-3A59-37FF03E4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E80A1-456B-CEF6-4E8A-8B7900159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D3A4-9FFC-4485-ACE2-C18CADED94B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CC554-F188-931F-6AB9-3961EBFED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D33D0-6F66-53D1-0377-6943C2A63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8050AF-424D-7C40-3707-D70FD5359A95}"/>
              </a:ext>
            </a:extLst>
          </p:cNvPr>
          <p:cNvSpPr/>
          <p:nvPr userDrawn="1"/>
        </p:nvSpPr>
        <p:spPr>
          <a:xfrm>
            <a:off x="66675" y="-9525"/>
            <a:ext cx="381000" cy="2447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5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D34A70-C41C-E285-34BF-82390233ED2F}"/>
              </a:ext>
            </a:extLst>
          </p:cNvPr>
          <p:cNvGrpSpPr/>
          <p:nvPr/>
        </p:nvGrpSpPr>
        <p:grpSpPr>
          <a:xfrm>
            <a:off x="2786743" y="2674947"/>
            <a:ext cx="6618514" cy="1508106"/>
            <a:chOff x="5129349" y="1724296"/>
            <a:chExt cx="6618514" cy="15081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E146E1-1B2E-15CB-6C07-AB4336D0AA80}"/>
                </a:ext>
              </a:extLst>
            </p:cNvPr>
            <p:cNvSpPr txBox="1"/>
            <p:nvPr/>
          </p:nvSpPr>
          <p:spPr>
            <a:xfrm>
              <a:off x="5286103" y="1724296"/>
              <a:ext cx="64617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 err="1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Abara</a:t>
              </a:r>
              <a:r>
                <a:rPr lang="en-US" altLang="ko-KR" sz="7200" b="1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 One More</a:t>
              </a:r>
              <a:endParaRPr lang="ko-KR" altLang="en-US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56171C1-7D15-7EE1-8FBE-FA9BBD039C76}"/>
                </a:ext>
              </a:extLst>
            </p:cNvPr>
            <p:cNvCxnSpPr/>
            <p:nvPr/>
          </p:nvCxnSpPr>
          <p:spPr>
            <a:xfrm>
              <a:off x="5129349" y="2830286"/>
              <a:ext cx="316992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BF384C2-E890-7939-98A5-A51C480E8F9D}"/>
                </a:ext>
              </a:extLst>
            </p:cNvPr>
            <p:cNvCxnSpPr/>
            <p:nvPr/>
          </p:nvCxnSpPr>
          <p:spPr>
            <a:xfrm>
              <a:off x="8577943" y="2825932"/>
              <a:ext cx="316992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C30437-517F-2BF5-3877-2FCA7B01B097}"/>
                </a:ext>
              </a:extLst>
            </p:cNvPr>
            <p:cNvSpPr/>
            <p:nvPr/>
          </p:nvSpPr>
          <p:spPr>
            <a:xfrm rot="2700000">
              <a:off x="8382001" y="2769327"/>
              <a:ext cx="113211" cy="11321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18FEC6-4064-9910-5ED5-7AB6F2355316}"/>
                </a:ext>
              </a:extLst>
            </p:cNvPr>
            <p:cNvSpPr txBox="1"/>
            <p:nvPr/>
          </p:nvSpPr>
          <p:spPr>
            <a:xfrm>
              <a:off x="5722756" y="2924625"/>
              <a:ext cx="5153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badi Extra Light" panose="020B0204020104020204" pitchFamily="34" charset="0"/>
                </a:rPr>
                <a:t>April.28.2023	Ash-Hun</a:t>
              </a:r>
              <a:endParaRPr lang="ko-KR" altLang="en-US" sz="1400" dirty="0">
                <a:latin typeface="Abadi Extra Light" panose="020B0204020104020204" pitchFamily="34" charset="0"/>
              </a:endParaRPr>
            </a:p>
          </p:txBody>
        </p:sp>
      </p:grpSp>
      <p:pic>
        <p:nvPicPr>
          <p:cNvPr id="13" name="그림 12" descr="인형, 장난감, 검은색, 어두운이(가) 표시된 사진&#10;&#10;자동 생성된 설명">
            <a:extLst>
              <a:ext uri="{FF2B5EF4-FFF2-40B4-BE49-F238E27FC236}">
                <a16:creationId xmlns:a16="http://schemas.microsoft.com/office/drawing/2014/main" id="{EA747A0C-6B57-DE98-3165-C407BAFC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425"/>
            <a:ext cx="2324100" cy="2324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B955E7-FE7A-B2A1-235B-73B0C241102C}"/>
              </a:ext>
            </a:extLst>
          </p:cNvPr>
          <p:cNvSpPr txBox="1"/>
          <p:nvPr/>
        </p:nvSpPr>
        <p:spPr>
          <a:xfrm>
            <a:off x="5759882" y="6426925"/>
            <a:ext cx="67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Pray</a:t>
            </a:r>
            <a:r>
              <a:rPr lang="en-US" altLang="ko-KR" b="1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2</a:t>
            </a:r>
            <a:r>
              <a:rPr lang="en-US" altLang="ko-KR" b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</a:t>
            </a:r>
            <a:endParaRPr lang="ko-KR" altLang="en-US" b="1" dirty="0">
              <a:solidFill>
                <a:srgbClr val="0070C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0832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B3554FD-0187-A0A4-56FD-7495D0B292F8}"/>
              </a:ext>
            </a:extLst>
          </p:cNvPr>
          <p:cNvSpPr txBox="1">
            <a:spLocks/>
          </p:cNvSpPr>
          <p:nvPr/>
        </p:nvSpPr>
        <p:spPr>
          <a:xfrm>
            <a:off x="594359" y="-3663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endParaRPr lang="en-US" altLang="ko-KR" sz="4000" b="1" dirty="0">
              <a:solidFill>
                <a:schemeClr val="accent2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AA6924-68CD-5BEF-DAE9-7B39C0B992AC}"/>
              </a:ext>
            </a:extLst>
          </p:cNvPr>
          <p:cNvSpPr txBox="1">
            <a:spLocks/>
          </p:cNvSpPr>
          <p:nvPr/>
        </p:nvSpPr>
        <p:spPr>
          <a:xfrm>
            <a:off x="746759" y="-2139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4000" b="1" dirty="0">
                <a:latin typeface="Amasis MT Pro Medium" panose="02040604050005020304" pitchFamily="18" charset="0"/>
              </a:rPr>
              <a:t>HR </a:t>
            </a:r>
            <a:r>
              <a:rPr lang="ko-KR" altLang="en-US" sz="4000" b="1" dirty="0">
                <a:latin typeface="Amasis MT Pro Medium" panose="02040604050005020304" pitchFamily="18" charset="0"/>
              </a:rPr>
              <a:t>인력운용에 맞는 </a:t>
            </a:r>
            <a:r>
              <a:rPr lang="ko-KR" altLang="en-US" sz="4000" b="1" dirty="0">
                <a:solidFill>
                  <a:schemeClr val="accent2"/>
                </a:solidFill>
                <a:latin typeface="Amasis MT Pro Medium" panose="02040604050005020304" pitchFamily="18" charset="0"/>
              </a:rPr>
              <a:t>채용 준비전략</a:t>
            </a:r>
            <a:endParaRPr lang="en-US" altLang="ko-KR" sz="4000" b="1" dirty="0">
              <a:solidFill>
                <a:schemeClr val="accent2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4C42B4-907C-F83B-88EB-A0295054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2" y="1627198"/>
            <a:ext cx="2838846" cy="46202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29360F-E4A1-D6FB-C86F-8C4EB48F7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159" y="1140260"/>
            <a:ext cx="4653265" cy="559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1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B3554FD-0187-A0A4-56FD-7495D0B292F8}"/>
              </a:ext>
            </a:extLst>
          </p:cNvPr>
          <p:cNvSpPr txBox="1">
            <a:spLocks/>
          </p:cNvSpPr>
          <p:nvPr/>
        </p:nvSpPr>
        <p:spPr>
          <a:xfrm>
            <a:off x="594359" y="-3663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endParaRPr lang="en-US" altLang="ko-KR" sz="4000" b="1" dirty="0">
              <a:solidFill>
                <a:schemeClr val="accent2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AA6924-68CD-5BEF-DAE9-7B39C0B992AC}"/>
              </a:ext>
            </a:extLst>
          </p:cNvPr>
          <p:cNvSpPr txBox="1">
            <a:spLocks/>
          </p:cNvSpPr>
          <p:nvPr/>
        </p:nvSpPr>
        <p:spPr>
          <a:xfrm>
            <a:off x="746759" y="-2139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4000" b="1" dirty="0">
                <a:latin typeface="Amasis MT Pro Medium" panose="02040604050005020304" pitchFamily="18" charset="0"/>
              </a:rPr>
              <a:t>HR </a:t>
            </a:r>
            <a:r>
              <a:rPr lang="ko-KR" altLang="en-US" sz="4000" b="1" dirty="0">
                <a:latin typeface="Amasis MT Pro Medium" panose="02040604050005020304" pitchFamily="18" charset="0"/>
              </a:rPr>
              <a:t>인력운용에 맞는 </a:t>
            </a:r>
            <a:r>
              <a:rPr lang="ko-KR" altLang="en-US" sz="4000" b="1" dirty="0">
                <a:solidFill>
                  <a:schemeClr val="accent2"/>
                </a:solidFill>
                <a:latin typeface="Amasis MT Pro Medium" panose="02040604050005020304" pitchFamily="18" charset="0"/>
              </a:rPr>
              <a:t>채용 준비전략</a:t>
            </a:r>
            <a:endParaRPr lang="en-US" altLang="ko-KR" sz="4000" b="1" dirty="0">
              <a:solidFill>
                <a:schemeClr val="accent2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9B92E3-9F62-B63A-275D-8C057534C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05" y="1111567"/>
            <a:ext cx="8887390" cy="54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7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B3554FD-0187-A0A4-56FD-7495D0B292F8}"/>
              </a:ext>
            </a:extLst>
          </p:cNvPr>
          <p:cNvSpPr txBox="1">
            <a:spLocks/>
          </p:cNvSpPr>
          <p:nvPr/>
        </p:nvSpPr>
        <p:spPr>
          <a:xfrm>
            <a:off x="594359" y="-3663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endParaRPr lang="en-US" altLang="ko-KR" sz="4000" b="1" dirty="0">
              <a:solidFill>
                <a:schemeClr val="accent2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AA6924-68CD-5BEF-DAE9-7B39C0B992AC}"/>
              </a:ext>
            </a:extLst>
          </p:cNvPr>
          <p:cNvSpPr txBox="1">
            <a:spLocks/>
          </p:cNvSpPr>
          <p:nvPr/>
        </p:nvSpPr>
        <p:spPr>
          <a:xfrm>
            <a:off x="746759" y="-2139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4000" b="1" dirty="0" err="1">
                <a:latin typeface="Amasis MT Pro Medium" panose="02040604050005020304" pitchFamily="18" charset="0"/>
              </a:rPr>
              <a:t>취준생은</a:t>
            </a:r>
            <a:r>
              <a:rPr lang="ko-KR" altLang="en-US" sz="4000" b="1" dirty="0">
                <a:latin typeface="Amasis MT Pro Medium" panose="02040604050005020304" pitchFamily="18" charset="0"/>
              </a:rPr>
              <a:t> 모르는 실무자의 이야기</a:t>
            </a:r>
            <a:endParaRPr lang="en-US" altLang="ko-KR" sz="4000" b="1" dirty="0">
              <a:solidFill>
                <a:schemeClr val="accent2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40E8E-434E-743B-9BB2-C31632615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46" y="1263967"/>
            <a:ext cx="6158307" cy="545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8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B3554FD-0187-A0A4-56FD-7495D0B292F8}"/>
              </a:ext>
            </a:extLst>
          </p:cNvPr>
          <p:cNvSpPr txBox="1">
            <a:spLocks/>
          </p:cNvSpPr>
          <p:nvPr/>
        </p:nvSpPr>
        <p:spPr>
          <a:xfrm>
            <a:off x="594359" y="-3663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endParaRPr lang="en-US" altLang="ko-KR" sz="4000" b="1" dirty="0">
              <a:solidFill>
                <a:schemeClr val="accent2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AA6924-68CD-5BEF-DAE9-7B39C0B992AC}"/>
              </a:ext>
            </a:extLst>
          </p:cNvPr>
          <p:cNvSpPr txBox="1">
            <a:spLocks/>
          </p:cNvSpPr>
          <p:nvPr/>
        </p:nvSpPr>
        <p:spPr>
          <a:xfrm>
            <a:off x="471351" y="2519679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altLang="ko-KR" sz="4800" b="1" dirty="0">
                <a:solidFill>
                  <a:schemeClr val="accent2"/>
                </a:solidFill>
                <a:latin typeface="Amasis MT Pro Medium" panose="02040604050005020304" pitchFamily="18" charset="0"/>
              </a:rPr>
              <a:t>Before</a:t>
            </a:r>
            <a:r>
              <a:rPr lang="ko-KR" altLang="en-US" sz="4800" b="1" dirty="0">
                <a:solidFill>
                  <a:schemeClr val="accent2"/>
                </a:solidFill>
                <a:latin typeface="Amasis MT Pro Medium" panose="02040604050005020304" pitchFamily="18" charset="0"/>
              </a:rPr>
              <a:t> </a:t>
            </a:r>
            <a:r>
              <a:rPr lang="en-US" altLang="ko-KR" sz="4800" b="1" dirty="0">
                <a:solidFill>
                  <a:schemeClr val="accent2"/>
                </a:solidFill>
                <a:latin typeface="Amasis MT Pro Medium" panose="02040604050005020304" pitchFamily="18" charset="0"/>
              </a:rPr>
              <a:t>/ After Portfolio</a:t>
            </a:r>
            <a:r>
              <a:rPr lang="ko-KR" altLang="en-US" sz="4800" b="1" dirty="0">
                <a:solidFill>
                  <a:schemeClr val="accent2"/>
                </a:solidFill>
                <a:latin typeface="Amasis MT Pro Medium" panose="02040604050005020304" pitchFamily="18" charset="0"/>
              </a:rPr>
              <a:t> </a:t>
            </a:r>
            <a:endParaRPr lang="en-US" altLang="ko-KR" sz="4800" b="1" dirty="0">
              <a:solidFill>
                <a:schemeClr val="accent2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22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D34A70-C41C-E285-34BF-82390233ED2F}"/>
              </a:ext>
            </a:extLst>
          </p:cNvPr>
          <p:cNvGrpSpPr/>
          <p:nvPr/>
        </p:nvGrpSpPr>
        <p:grpSpPr>
          <a:xfrm>
            <a:off x="2786743" y="2674947"/>
            <a:ext cx="6618514" cy="1508106"/>
            <a:chOff x="5129349" y="1724296"/>
            <a:chExt cx="6618514" cy="15081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E146E1-1B2E-15CB-6C07-AB4336D0AA80}"/>
                </a:ext>
              </a:extLst>
            </p:cNvPr>
            <p:cNvSpPr txBox="1"/>
            <p:nvPr/>
          </p:nvSpPr>
          <p:spPr>
            <a:xfrm>
              <a:off x="5286103" y="1724296"/>
              <a:ext cx="64617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Thank you</a:t>
              </a:r>
              <a:endParaRPr lang="ko-KR" altLang="en-US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56171C1-7D15-7EE1-8FBE-FA9BBD039C76}"/>
                </a:ext>
              </a:extLst>
            </p:cNvPr>
            <p:cNvCxnSpPr/>
            <p:nvPr/>
          </p:nvCxnSpPr>
          <p:spPr>
            <a:xfrm>
              <a:off x="5129349" y="2830286"/>
              <a:ext cx="316992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BF384C2-E890-7939-98A5-A51C480E8F9D}"/>
                </a:ext>
              </a:extLst>
            </p:cNvPr>
            <p:cNvCxnSpPr/>
            <p:nvPr/>
          </p:nvCxnSpPr>
          <p:spPr>
            <a:xfrm>
              <a:off x="8577943" y="2825932"/>
              <a:ext cx="316992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C30437-517F-2BF5-3877-2FCA7B01B097}"/>
                </a:ext>
              </a:extLst>
            </p:cNvPr>
            <p:cNvSpPr/>
            <p:nvPr/>
          </p:nvSpPr>
          <p:spPr>
            <a:xfrm rot="2700000">
              <a:off x="8382001" y="2769327"/>
              <a:ext cx="113211" cy="11321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18FEC6-4064-9910-5ED5-7AB6F2355316}"/>
                </a:ext>
              </a:extLst>
            </p:cNvPr>
            <p:cNvSpPr txBox="1"/>
            <p:nvPr/>
          </p:nvSpPr>
          <p:spPr>
            <a:xfrm>
              <a:off x="5722756" y="2924625"/>
              <a:ext cx="5153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badi Extra Light" panose="020B0204020104020204" pitchFamily="34" charset="0"/>
                </a:rPr>
                <a:t>April.28.2023	Ash-Hun</a:t>
              </a:r>
              <a:endParaRPr lang="ko-KR" altLang="en-US" sz="1400" dirty="0">
                <a:latin typeface="Abadi Extra Light" panose="020B0204020104020204" pitchFamily="34" charset="0"/>
              </a:endParaRPr>
            </a:p>
          </p:txBody>
        </p:sp>
      </p:grpSp>
      <p:pic>
        <p:nvPicPr>
          <p:cNvPr id="13" name="그림 12" descr="인형, 장난감, 검은색, 어두운이(가) 표시된 사진&#10;&#10;자동 생성된 설명">
            <a:extLst>
              <a:ext uri="{FF2B5EF4-FFF2-40B4-BE49-F238E27FC236}">
                <a16:creationId xmlns:a16="http://schemas.microsoft.com/office/drawing/2014/main" id="{EA747A0C-6B57-DE98-3165-C407BAFC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425"/>
            <a:ext cx="2324100" cy="2324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4FE615-90E6-7EC6-7DA2-CDBD12C75250}"/>
              </a:ext>
            </a:extLst>
          </p:cNvPr>
          <p:cNvSpPr txBox="1"/>
          <p:nvPr/>
        </p:nvSpPr>
        <p:spPr>
          <a:xfrm>
            <a:off x="5759882" y="6426925"/>
            <a:ext cx="67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Pray</a:t>
            </a:r>
            <a:r>
              <a:rPr lang="en-US" altLang="ko-KR" b="1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2</a:t>
            </a:r>
            <a:r>
              <a:rPr lang="en-US" altLang="ko-KR" b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</a:t>
            </a:r>
            <a:endParaRPr lang="ko-KR" altLang="en-US" b="1" dirty="0">
              <a:solidFill>
                <a:srgbClr val="0070C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2603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C05C-91A0-47E7-813D-7C85DD3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/>
              <a:t>Index</a:t>
            </a:r>
            <a:endParaRPr lang="ko-KR" altLang="en-US" sz="6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FE136-BA14-E7A7-A357-1CFDF388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697" y="2153557"/>
            <a:ext cx="7867650" cy="281032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dirty="0">
                <a:latin typeface="Abadi Extra Light" panose="020B0204020104020204" pitchFamily="34" charset="0"/>
              </a:rPr>
              <a:t>⬛ 인사담당자가 뽑는 </a:t>
            </a:r>
            <a:r>
              <a:rPr lang="ko-KR" altLang="en-US" dirty="0">
                <a:solidFill>
                  <a:schemeClr val="accent2"/>
                </a:solidFill>
                <a:latin typeface="Abadi Extra Light" panose="020B0204020104020204" pitchFamily="34" charset="0"/>
              </a:rPr>
              <a:t>인재</a:t>
            </a:r>
            <a:endParaRPr lang="en-US" altLang="ko-KR" dirty="0">
              <a:solidFill>
                <a:schemeClr val="accent2"/>
              </a:solidFill>
              <a:latin typeface="Abadi Extra Light" panose="020B0204020104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dirty="0">
                <a:latin typeface="Abadi Extra Light" panose="020B0204020104020204" pitchFamily="34" charset="0"/>
              </a:rPr>
              <a:t>⬛</a:t>
            </a:r>
            <a:r>
              <a:rPr lang="en-US" altLang="ko-KR" dirty="0">
                <a:latin typeface="Abadi Extra Light" panose="020B0204020104020204" pitchFamily="34" charset="0"/>
              </a:rPr>
              <a:t> HR</a:t>
            </a:r>
            <a:r>
              <a:rPr lang="ko-KR" altLang="en-US" dirty="0">
                <a:latin typeface="Abadi Extra Light" panose="020B0204020104020204" pitchFamily="34" charset="0"/>
              </a:rPr>
              <a:t> 인력운용에 맞는 </a:t>
            </a:r>
            <a:r>
              <a:rPr lang="ko-KR" altLang="en-US" dirty="0">
                <a:solidFill>
                  <a:schemeClr val="accent2"/>
                </a:solidFill>
                <a:latin typeface="Abadi Extra Light" panose="020B0204020104020204" pitchFamily="34" charset="0"/>
              </a:rPr>
              <a:t>채용 준비전략</a:t>
            </a:r>
            <a:endParaRPr lang="en-US" altLang="ko-KR" dirty="0">
              <a:solidFill>
                <a:schemeClr val="accent2"/>
              </a:solidFill>
              <a:latin typeface="Abadi Extra Light" panose="020B0204020104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dirty="0">
                <a:latin typeface="Abadi Extra Light" panose="020B0204020104020204" pitchFamily="34" charset="0"/>
              </a:rPr>
              <a:t>⬛</a:t>
            </a:r>
            <a:r>
              <a:rPr lang="en-US" altLang="ko-KR" dirty="0">
                <a:latin typeface="Abadi Extra Light" panose="020B0204020104020204" pitchFamily="34" charset="0"/>
              </a:rPr>
              <a:t> </a:t>
            </a:r>
            <a:r>
              <a:rPr lang="ko-KR" altLang="en-US" dirty="0" err="1">
                <a:latin typeface="Abadi Extra Light" panose="020B0204020104020204" pitchFamily="34" charset="0"/>
              </a:rPr>
              <a:t>취준생은</a:t>
            </a:r>
            <a:r>
              <a:rPr lang="ko-KR" altLang="en-US" dirty="0">
                <a:latin typeface="Abadi Extra Light" panose="020B0204020104020204" pitchFamily="34" charset="0"/>
              </a:rPr>
              <a:t> 모르는 실무자의 이야기</a:t>
            </a:r>
            <a:endParaRPr lang="en-US" altLang="ko-KR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56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B3554FD-0187-A0A4-56FD-7495D0B292F8}"/>
              </a:ext>
            </a:extLst>
          </p:cNvPr>
          <p:cNvSpPr txBox="1">
            <a:spLocks/>
          </p:cNvSpPr>
          <p:nvPr/>
        </p:nvSpPr>
        <p:spPr>
          <a:xfrm>
            <a:off x="594359" y="-3663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4000" b="1" dirty="0">
                <a:latin typeface="Amasis MT Pro Medium" panose="02040604050005020304" pitchFamily="18" charset="0"/>
              </a:rPr>
              <a:t>인사담당자가 뽑는 </a:t>
            </a:r>
            <a:r>
              <a:rPr lang="ko-KR" altLang="en-US" sz="4000" b="1" dirty="0">
                <a:solidFill>
                  <a:schemeClr val="accent2"/>
                </a:solidFill>
                <a:latin typeface="Amasis MT Pro Medium" panose="02040604050005020304" pitchFamily="18" charset="0"/>
              </a:rPr>
              <a:t>인재</a:t>
            </a:r>
            <a:endParaRPr lang="en-US" altLang="ko-KR" sz="4000" b="1" dirty="0">
              <a:solidFill>
                <a:schemeClr val="accent2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F873E3-ACC5-3F04-8083-6018894AE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68" y="1530003"/>
            <a:ext cx="8987864" cy="46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5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B3554FD-0187-A0A4-56FD-7495D0B292F8}"/>
              </a:ext>
            </a:extLst>
          </p:cNvPr>
          <p:cNvSpPr txBox="1">
            <a:spLocks/>
          </p:cNvSpPr>
          <p:nvPr/>
        </p:nvSpPr>
        <p:spPr>
          <a:xfrm>
            <a:off x="594359" y="-3663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4000" b="1" dirty="0">
                <a:latin typeface="Amasis MT Pro Medium" panose="02040604050005020304" pitchFamily="18" charset="0"/>
              </a:rPr>
              <a:t>인사담당자가 뽑는 </a:t>
            </a:r>
            <a:r>
              <a:rPr lang="ko-KR" altLang="en-US" sz="4000" b="1" dirty="0">
                <a:solidFill>
                  <a:schemeClr val="accent2"/>
                </a:solidFill>
                <a:latin typeface="Amasis MT Pro Medium" panose="02040604050005020304" pitchFamily="18" charset="0"/>
              </a:rPr>
              <a:t>인재</a:t>
            </a:r>
            <a:endParaRPr lang="en-US" altLang="ko-KR" sz="4000" b="1" dirty="0">
              <a:solidFill>
                <a:schemeClr val="accent2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608412-CF47-03E7-D4D6-1A1BAF10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19" y="2492131"/>
            <a:ext cx="5220429" cy="2191056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31451B8-4AC8-F0B3-A897-B6FF2A22B00C}"/>
              </a:ext>
            </a:extLst>
          </p:cNvPr>
          <p:cNvSpPr/>
          <p:nvPr/>
        </p:nvSpPr>
        <p:spPr>
          <a:xfrm>
            <a:off x="6667500" y="3362325"/>
            <a:ext cx="923925" cy="5143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005B9-8C41-818C-149C-1E90BB82B6B8}"/>
              </a:ext>
            </a:extLst>
          </p:cNvPr>
          <p:cNvSpPr txBox="1"/>
          <p:nvPr/>
        </p:nvSpPr>
        <p:spPr>
          <a:xfrm>
            <a:off x="7942217" y="3110605"/>
            <a:ext cx="3583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무엇이 가장 </a:t>
            </a:r>
            <a:r>
              <a:rPr lang="ko-KR" altLang="en-US" sz="2800" b="1" dirty="0">
                <a:solidFill>
                  <a:schemeClr val="accent6"/>
                </a:solidFill>
              </a:rPr>
              <a:t>중요한</a:t>
            </a:r>
            <a:r>
              <a:rPr lang="ko-KR" altLang="en-US" sz="2800" b="1" dirty="0"/>
              <a:t> 질문 같나요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7656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B3554FD-0187-A0A4-56FD-7495D0B292F8}"/>
              </a:ext>
            </a:extLst>
          </p:cNvPr>
          <p:cNvSpPr txBox="1">
            <a:spLocks/>
          </p:cNvSpPr>
          <p:nvPr/>
        </p:nvSpPr>
        <p:spPr>
          <a:xfrm>
            <a:off x="594359" y="-3663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4000" b="1" dirty="0">
                <a:latin typeface="Amasis MT Pro Medium" panose="02040604050005020304" pitchFamily="18" charset="0"/>
              </a:rPr>
              <a:t>인사담당자가 뽑는 </a:t>
            </a:r>
            <a:r>
              <a:rPr lang="ko-KR" altLang="en-US" sz="4000" b="1" dirty="0">
                <a:solidFill>
                  <a:schemeClr val="accent2"/>
                </a:solidFill>
                <a:latin typeface="Amasis MT Pro Medium" panose="02040604050005020304" pitchFamily="18" charset="0"/>
              </a:rPr>
              <a:t>인재</a:t>
            </a:r>
            <a:endParaRPr lang="en-US" altLang="ko-KR" sz="4000" b="1" dirty="0">
              <a:solidFill>
                <a:schemeClr val="accent2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68A3DB-8D7B-2DEF-81F7-848C32EF7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82" y="1895287"/>
            <a:ext cx="9664836" cy="35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4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B3554FD-0187-A0A4-56FD-7495D0B292F8}"/>
              </a:ext>
            </a:extLst>
          </p:cNvPr>
          <p:cNvSpPr txBox="1">
            <a:spLocks/>
          </p:cNvSpPr>
          <p:nvPr/>
        </p:nvSpPr>
        <p:spPr>
          <a:xfrm>
            <a:off x="594359" y="-3663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endParaRPr lang="en-US" altLang="ko-KR" sz="4000" b="1" dirty="0">
              <a:solidFill>
                <a:schemeClr val="accent2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AA6924-68CD-5BEF-DAE9-7B39C0B992AC}"/>
              </a:ext>
            </a:extLst>
          </p:cNvPr>
          <p:cNvSpPr txBox="1">
            <a:spLocks/>
          </p:cNvSpPr>
          <p:nvPr/>
        </p:nvSpPr>
        <p:spPr>
          <a:xfrm>
            <a:off x="746759" y="-2139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4000" b="1" dirty="0">
                <a:latin typeface="Amasis MT Pro Medium" panose="02040604050005020304" pitchFamily="18" charset="0"/>
              </a:rPr>
              <a:t>HR </a:t>
            </a:r>
            <a:r>
              <a:rPr lang="ko-KR" altLang="en-US" sz="4000" b="1" dirty="0">
                <a:latin typeface="Amasis MT Pro Medium" panose="02040604050005020304" pitchFamily="18" charset="0"/>
              </a:rPr>
              <a:t>인력운용에 맞는 </a:t>
            </a:r>
            <a:r>
              <a:rPr lang="ko-KR" altLang="en-US" sz="4000" b="1" dirty="0">
                <a:solidFill>
                  <a:schemeClr val="accent2"/>
                </a:solidFill>
                <a:latin typeface="Amasis MT Pro Medium" panose="02040604050005020304" pitchFamily="18" charset="0"/>
              </a:rPr>
              <a:t>채용 준비전략</a:t>
            </a:r>
            <a:endParaRPr lang="en-US" altLang="ko-KR" sz="4000" b="1" dirty="0">
              <a:solidFill>
                <a:schemeClr val="accent2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68516E-57DE-35AE-7309-9CA506256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88" y="1409413"/>
            <a:ext cx="8415824" cy="49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5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B3554FD-0187-A0A4-56FD-7495D0B292F8}"/>
              </a:ext>
            </a:extLst>
          </p:cNvPr>
          <p:cNvSpPr txBox="1">
            <a:spLocks/>
          </p:cNvSpPr>
          <p:nvPr/>
        </p:nvSpPr>
        <p:spPr>
          <a:xfrm>
            <a:off x="594359" y="-3663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endParaRPr lang="en-US" altLang="ko-KR" sz="4000" b="1" dirty="0">
              <a:solidFill>
                <a:schemeClr val="accent2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AA6924-68CD-5BEF-DAE9-7B39C0B992AC}"/>
              </a:ext>
            </a:extLst>
          </p:cNvPr>
          <p:cNvSpPr txBox="1">
            <a:spLocks/>
          </p:cNvSpPr>
          <p:nvPr/>
        </p:nvSpPr>
        <p:spPr>
          <a:xfrm>
            <a:off x="746759" y="-2139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4000" b="1" dirty="0">
                <a:latin typeface="Amasis MT Pro Medium" panose="02040604050005020304" pitchFamily="18" charset="0"/>
              </a:rPr>
              <a:t>HR </a:t>
            </a:r>
            <a:r>
              <a:rPr lang="ko-KR" altLang="en-US" sz="4000" b="1" dirty="0">
                <a:latin typeface="Amasis MT Pro Medium" panose="02040604050005020304" pitchFamily="18" charset="0"/>
              </a:rPr>
              <a:t>인력운용에 맞는 </a:t>
            </a:r>
            <a:r>
              <a:rPr lang="ko-KR" altLang="en-US" sz="4000" b="1" dirty="0">
                <a:solidFill>
                  <a:schemeClr val="accent2"/>
                </a:solidFill>
                <a:latin typeface="Amasis MT Pro Medium" panose="02040604050005020304" pitchFamily="18" charset="0"/>
              </a:rPr>
              <a:t>채용 준비전략</a:t>
            </a:r>
            <a:endParaRPr lang="en-US" altLang="ko-KR" sz="4000" b="1" dirty="0">
              <a:solidFill>
                <a:schemeClr val="accent2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4923C4-1008-9992-F5EE-FA4AA50E1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759" y="1111567"/>
            <a:ext cx="7158498" cy="56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5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B3554FD-0187-A0A4-56FD-7495D0B292F8}"/>
              </a:ext>
            </a:extLst>
          </p:cNvPr>
          <p:cNvSpPr txBox="1">
            <a:spLocks/>
          </p:cNvSpPr>
          <p:nvPr/>
        </p:nvSpPr>
        <p:spPr>
          <a:xfrm>
            <a:off x="594359" y="-3663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endParaRPr lang="en-US" altLang="ko-KR" sz="4000" b="1" dirty="0">
              <a:solidFill>
                <a:schemeClr val="accent2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AA6924-68CD-5BEF-DAE9-7B39C0B992AC}"/>
              </a:ext>
            </a:extLst>
          </p:cNvPr>
          <p:cNvSpPr txBox="1">
            <a:spLocks/>
          </p:cNvSpPr>
          <p:nvPr/>
        </p:nvSpPr>
        <p:spPr>
          <a:xfrm>
            <a:off x="746759" y="-2139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4000" b="1" dirty="0">
                <a:latin typeface="Amasis MT Pro Medium" panose="02040604050005020304" pitchFamily="18" charset="0"/>
              </a:rPr>
              <a:t>HR </a:t>
            </a:r>
            <a:r>
              <a:rPr lang="ko-KR" altLang="en-US" sz="4000" b="1" dirty="0">
                <a:latin typeface="Amasis MT Pro Medium" panose="02040604050005020304" pitchFamily="18" charset="0"/>
              </a:rPr>
              <a:t>인력운용에 맞는 </a:t>
            </a:r>
            <a:r>
              <a:rPr lang="ko-KR" altLang="en-US" sz="4000" b="1" dirty="0">
                <a:solidFill>
                  <a:schemeClr val="accent2"/>
                </a:solidFill>
                <a:latin typeface="Amasis MT Pro Medium" panose="02040604050005020304" pitchFamily="18" charset="0"/>
              </a:rPr>
              <a:t>채용 준비전략</a:t>
            </a:r>
            <a:endParaRPr lang="en-US" altLang="ko-KR" sz="4000" b="1" dirty="0">
              <a:solidFill>
                <a:schemeClr val="accent2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4C42B4-907C-F83B-88EB-A0295054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27" y="1471290"/>
            <a:ext cx="2838846" cy="46202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78C877-CF40-6607-3DF2-B07D94BFF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424" y="984697"/>
            <a:ext cx="4638976" cy="559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2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B3554FD-0187-A0A4-56FD-7495D0B292F8}"/>
              </a:ext>
            </a:extLst>
          </p:cNvPr>
          <p:cNvSpPr txBox="1">
            <a:spLocks/>
          </p:cNvSpPr>
          <p:nvPr/>
        </p:nvSpPr>
        <p:spPr>
          <a:xfrm>
            <a:off x="594359" y="-3663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endParaRPr lang="en-US" altLang="ko-KR" sz="4000" b="1" dirty="0">
              <a:solidFill>
                <a:schemeClr val="accent2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AA6924-68CD-5BEF-DAE9-7B39C0B992AC}"/>
              </a:ext>
            </a:extLst>
          </p:cNvPr>
          <p:cNvSpPr txBox="1">
            <a:spLocks/>
          </p:cNvSpPr>
          <p:nvPr/>
        </p:nvSpPr>
        <p:spPr>
          <a:xfrm>
            <a:off x="746759" y="-213996"/>
            <a:ext cx="11249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4000" b="1" dirty="0">
                <a:latin typeface="Amasis MT Pro Medium" panose="02040604050005020304" pitchFamily="18" charset="0"/>
              </a:rPr>
              <a:t>HR </a:t>
            </a:r>
            <a:r>
              <a:rPr lang="ko-KR" altLang="en-US" sz="4000" b="1" dirty="0">
                <a:latin typeface="Amasis MT Pro Medium" panose="02040604050005020304" pitchFamily="18" charset="0"/>
              </a:rPr>
              <a:t>인력운용에 맞는 </a:t>
            </a:r>
            <a:r>
              <a:rPr lang="ko-KR" altLang="en-US" sz="4000" b="1" dirty="0">
                <a:solidFill>
                  <a:schemeClr val="accent2"/>
                </a:solidFill>
                <a:latin typeface="Amasis MT Pro Medium" panose="02040604050005020304" pitchFamily="18" charset="0"/>
              </a:rPr>
              <a:t>채용 준비전략</a:t>
            </a:r>
            <a:endParaRPr lang="en-US" altLang="ko-KR" sz="4000" b="1" dirty="0">
              <a:solidFill>
                <a:schemeClr val="accent2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4C42B4-907C-F83B-88EB-A0295054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2" y="1627198"/>
            <a:ext cx="2838846" cy="46202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B63087-ABFE-FAB5-94A7-7A70B26D7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308" y="1111567"/>
            <a:ext cx="4738992" cy="56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5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</TotalTime>
  <Words>86</Words>
  <Application>Microsoft Office PowerPoint</Application>
  <PresentationFormat>와이드스크린</PresentationFormat>
  <Paragraphs>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Abadi Extra Light</vt:lpstr>
      <vt:lpstr>Amasis MT Pro Medium</vt:lpstr>
      <vt:lpstr>Arabic Typesetting</vt:lpstr>
      <vt:lpstr>Arial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jaehun</dc:creator>
  <cp:lastModifiedBy>choi jaehun</cp:lastModifiedBy>
  <cp:revision>8</cp:revision>
  <dcterms:created xsi:type="dcterms:W3CDTF">2023-02-17T10:32:56Z</dcterms:created>
  <dcterms:modified xsi:type="dcterms:W3CDTF">2023-04-28T10:20:39Z</dcterms:modified>
</cp:coreProperties>
</file>