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8" r:id="rId4"/>
    <p:sldId id="290" r:id="rId5"/>
    <p:sldId id="289" r:id="rId6"/>
    <p:sldId id="281" r:id="rId7"/>
    <p:sldId id="282" r:id="rId8"/>
    <p:sldId id="291" r:id="rId9"/>
    <p:sldId id="284" r:id="rId10"/>
    <p:sldId id="292" r:id="rId11"/>
    <p:sldId id="286" r:id="rId12"/>
    <p:sldId id="287" r:id="rId13"/>
    <p:sldId id="288" r:id="rId14"/>
    <p:sldId id="293" r:id="rId15"/>
    <p:sldId id="294" r:id="rId16"/>
    <p:sldId id="295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14397" y="2457873"/>
            <a:ext cx="29706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B+Tree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2023.03.12(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x)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77" y="1887685"/>
            <a:ext cx="7844790" cy="35356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82696" y="1887685"/>
            <a:ext cx="329184" cy="34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338079" cy="4513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54" y="1441658"/>
            <a:ext cx="5387070" cy="20414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6" y="4129405"/>
            <a:ext cx="5408335" cy="1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9"/>
            <a:ext cx="5305600" cy="4527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76" y="1549658"/>
            <a:ext cx="5210624" cy="4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2" y="2028825"/>
            <a:ext cx="7267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887685"/>
            <a:ext cx="5616526" cy="3443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02" y="1862719"/>
            <a:ext cx="5104419" cy="32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6" y="1742235"/>
            <a:ext cx="5616527" cy="3375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03" y="1742235"/>
            <a:ext cx="5428838" cy="36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79" y="1794128"/>
            <a:ext cx="7580936" cy="34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의 변형된 형태로 </a:t>
            </a: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의 데이터 순차 접근 문제를 개선하기 위한 형태</a:t>
            </a:r>
          </a:p>
        </p:txBody>
      </p:sp>
      <p:pic>
        <p:nvPicPr>
          <p:cNvPr id="7" name="Picture 2" descr="Data Structure_B+-Tree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48" y="2374505"/>
            <a:ext cx="5725856" cy="268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elog.velcdn.com/images%2Femplam27%2Fpost%2Fddbae2c9-da94-457d-bad8-77ff6791255b%2FB%ED%8A%B8%EB%A6%AC%20%EA%B8%B0%EB%B3%B8%20%ED%98%95%ED%83%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3" y="2290179"/>
            <a:ext cx="5777222" cy="27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2539141" y="4840290"/>
            <a:ext cx="1499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516056" y="4840290"/>
            <a:ext cx="1499029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B+Tree</a:t>
            </a:r>
            <a:endParaRPr lang="en-US" altLang="ko-KR" sz="20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28816" y="2374505"/>
            <a:ext cx="3026664" cy="2682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399" y="2441448"/>
            <a:ext cx="1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특징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802983" y="1506308"/>
            <a:ext cx="9182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트리의 </a:t>
            </a:r>
            <a:r>
              <a:rPr lang="en-US" altLang="ko-KR" sz="2000" b="1" dirty="0"/>
              <a:t>index set</a:t>
            </a:r>
            <a:r>
              <a:rPr lang="ko-KR" altLang="en-US" sz="2000" b="1" dirty="0"/>
              <a:t>들은 데이터의 빠른 접근을 위한 인덱스 역할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키와 포인터로만 구성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모든 리프 </a:t>
            </a:r>
            <a:r>
              <a:rPr lang="ko-KR" altLang="en-US" sz="2000" b="1" dirty="0"/>
              <a:t>노드들은 연결 리스트 형태로 </a:t>
            </a:r>
            <a:r>
              <a:rPr lang="ko-KR" altLang="en-US" sz="2000" b="1" dirty="0" smtClean="0"/>
              <a:t>연결 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 순차 집합</a:t>
            </a:r>
            <a:r>
              <a:rPr lang="en-US" altLang="ko-KR" sz="2000" b="1" dirty="0"/>
              <a:t>(sequence set)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오름차순으로 정렬</a:t>
            </a:r>
            <a:r>
              <a:rPr lang="en-US" altLang="ko-KR" sz="2000" b="1" dirty="0"/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B+Tree</a:t>
            </a:r>
            <a:r>
              <a:rPr lang="ko-KR" altLang="en-US" sz="2000" b="1" dirty="0" smtClean="0"/>
              <a:t>에서 모든 </a:t>
            </a:r>
            <a:r>
              <a:rPr lang="ko-KR" altLang="en-US" sz="2000" b="1" dirty="0"/>
              <a:t>데이터는 리프 노드에만 </a:t>
            </a:r>
            <a:r>
              <a:rPr lang="ko-KR" altLang="en-US" sz="2000" b="1" dirty="0" smtClean="0"/>
              <a:t>존재</a:t>
            </a:r>
            <a:r>
              <a:rPr lang="en-US" altLang="ko-KR" sz="20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데이터의 삽입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연산은 리프 노드에서만 </a:t>
            </a:r>
            <a:r>
              <a:rPr lang="ko-KR" altLang="en-US" sz="2000" b="1" dirty="0" smtClean="0"/>
              <a:t>발생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모든 리프 노드의 첫 번째 </a:t>
            </a:r>
            <a:r>
              <a:rPr lang="en-US" altLang="ko-KR" sz="2000" b="1" dirty="0"/>
              <a:t>key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index set</a:t>
            </a:r>
            <a:r>
              <a:rPr lang="ko-KR" altLang="en-US" sz="2000" b="1" dirty="0"/>
              <a:t>에 </a:t>
            </a:r>
            <a:r>
              <a:rPr lang="ko-KR" altLang="en-US" sz="2000" b="1" dirty="0" smtClean="0"/>
              <a:t>존재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47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3103538" y="2613392"/>
            <a:ext cx="5984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4000" b="1" dirty="0" smtClean="0">
                <a:solidFill>
                  <a:srgbClr val="92D050"/>
                </a:solidFill>
              </a:rPr>
              <a:t>3. 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B+Tree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 key </a:t>
            </a:r>
            <a:r>
              <a:rPr lang="ko-KR" altLang="en-US" sz="4000" b="1" dirty="0" smtClean="0">
                <a:solidFill>
                  <a:srgbClr val="92D050"/>
                </a:solidFill>
              </a:rPr>
              <a:t>검색 과정</a:t>
            </a:r>
            <a:endParaRPr lang="en-US" altLang="ko-KR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velog.velcdn.com/images%2Femplam27%2Fpost%2Fbcbce100-d475-4cda-aebe-946d1813949c%2FB%ED%94%8C%EB%9F%AC%EC%8A%A4%20%ED%8A%B8%EB%A6%AC%20%EA%B8%B0%EB%B3%B8%20%ED%98%95%ED%83%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7" y="1887685"/>
            <a:ext cx="107156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13832" y="4389120"/>
            <a:ext cx="530352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B-Tree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6" y="1549658"/>
            <a:ext cx="5428974" cy="2132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6" y="3783625"/>
            <a:ext cx="5428974" cy="230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50" y="1549658"/>
            <a:ext cx="5257800" cy="2001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046" y="3878875"/>
            <a:ext cx="5257800" cy="20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altLang="ko-KR" sz="3600" b="1" smtClean="0">
                <a:solidFill>
                  <a:schemeClr val="accent6"/>
                </a:solidFill>
                <a:latin typeface="+mj-lt"/>
              </a:rPr>
              <a:t>. B-Tree</a:t>
            </a:r>
            <a:r>
              <a:rPr lang="ko-KR" altLang="en-US" sz="3600" b="1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829475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3103538" y="2613392"/>
            <a:ext cx="5984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4000" b="1" dirty="0">
                <a:solidFill>
                  <a:srgbClr val="92D050"/>
                </a:solidFill>
              </a:rPr>
              <a:t>4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 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B+Tree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 key </a:t>
            </a:r>
            <a:r>
              <a:rPr lang="ko-KR" altLang="en-US" sz="4000" b="1" dirty="0" smtClean="0">
                <a:solidFill>
                  <a:srgbClr val="92D050"/>
                </a:solidFill>
              </a:rPr>
              <a:t>삽입 과정</a:t>
            </a:r>
            <a:endParaRPr lang="en-US" altLang="ko-KR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4-1. 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x)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549658"/>
            <a:ext cx="5384678" cy="2039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" y="3696869"/>
            <a:ext cx="5384678" cy="2198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30" y="3696869"/>
            <a:ext cx="5493533" cy="21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177</Words>
  <Application>Microsoft Office PowerPoint</Application>
  <PresentationFormat>와이드스크린</PresentationFormat>
  <Paragraphs>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625</cp:revision>
  <dcterms:created xsi:type="dcterms:W3CDTF">2022-09-19T04:37:52Z</dcterms:created>
  <dcterms:modified xsi:type="dcterms:W3CDTF">2023-03-12T17:59:32Z</dcterms:modified>
</cp:coreProperties>
</file>