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306" r:id="rId4"/>
    <p:sldId id="317" r:id="rId5"/>
    <p:sldId id="297" r:id="rId6"/>
    <p:sldId id="318" r:id="rId7"/>
    <p:sldId id="321" r:id="rId8"/>
    <p:sldId id="319" r:id="rId9"/>
    <p:sldId id="324" r:id="rId10"/>
    <p:sldId id="320" r:id="rId11"/>
    <p:sldId id="322" r:id="rId12"/>
    <p:sldId id="323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7438" y="2457873"/>
            <a:ext cx="40046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OAuth 2.0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087289" y="3549393"/>
            <a:ext cx="6024914" cy="16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405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2023.05.16(</a:t>
            </a:r>
            <a:r>
              <a:rPr lang="ko-KR" altLang="en-US" sz="1200" b="1" dirty="0">
                <a:solidFill>
                  <a:prstClr val="white"/>
                </a:solidFill>
              </a:rPr>
              <a:t>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9394" y="3116153"/>
            <a:ext cx="4204982" cy="568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397497" y="2299387"/>
            <a:ext cx="4398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 smtClean="0"/>
              <a:t>Authorization Code</a:t>
            </a:r>
            <a:r>
              <a:rPr lang="ko-KR" altLang="en-US" sz="1400" b="1" dirty="0" smtClean="0"/>
              <a:t>란</a:t>
            </a:r>
            <a:r>
              <a:rPr lang="en-US" altLang="ko-KR" sz="1400" b="1" dirty="0" smtClean="0"/>
              <a:t>?</a:t>
            </a:r>
            <a:endParaRPr lang="en-US" altLang="ko-KR" sz="14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Client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Access Token</a:t>
            </a:r>
            <a:r>
              <a:rPr lang="ko-KR" altLang="en-US" sz="1400" b="1" dirty="0"/>
              <a:t>을 획득하기 위해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사용하는 </a:t>
            </a:r>
            <a:r>
              <a:rPr lang="ko-KR" altLang="en-US" sz="1400" b="1" dirty="0"/>
              <a:t>임시 </a:t>
            </a:r>
            <a:r>
              <a:rPr lang="ko-KR" altLang="en-US" sz="1400" b="1" dirty="0" smtClean="0"/>
              <a:t>코드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이 </a:t>
            </a:r>
            <a:r>
              <a:rPr lang="ko-KR" altLang="en-US" sz="1400" b="1" dirty="0"/>
              <a:t>코드는 수명이 매우 </a:t>
            </a:r>
            <a:r>
              <a:rPr lang="ko-KR" altLang="en-US" sz="1400" b="1" dirty="0" smtClean="0"/>
              <a:t>짧음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일반적으로 </a:t>
            </a:r>
            <a:r>
              <a:rPr lang="en-US" altLang="ko-KR" sz="1400" b="1" dirty="0"/>
              <a:t>1~10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)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9677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7" y="1341074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67639" y="3500201"/>
            <a:ext cx="2849004" cy="94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18" y="966842"/>
            <a:ext cx="4267200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320017" y="3096802"/>
            <a:ext cx="45518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grant_type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항상 </a:t>
            </a:r>
            <a:r>
              <a:rPr lang="en-US" altLang="ko-KR" sz="1400" b="1" dirty="0" err="1"/>
              <a:t>authorization_code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2</a:t>
            </a:r>
            <a:r>
              <a:rPr lang="en-US" altLang="ko-KR" sz="1400" b="1" dirty="0"/>
              <a:t>. code : </a:t>
            </a:r>
            <a:r>
              <a:rPr lang="ko-KR" altLang="en-US" sz="1400" b="1" dirty="0"/>
              <a:t>발급받은 </a:t>
            </a:r>
            <a:r>
              <a:rPr lang="en-US" altLang="ko-KR" sz="1400" b="1" dirty="0"/>
              <a:t>Authorization </a:t>
            </a:r>
            <a:r>
              <a:rPr lang="en-US" altLang="ko-KR" sz="1400" b="1" dirty="0" smtClean="0"/>
              <a:t>Code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3. </a:t>
            </a:r>
            <a:r>
              <a:rPr lang="en-US" altLang="ko-KR" sz="1400" b="1" dirty="0" err="1" smtClean="0"/>
              <a:t>Redirect_uri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어플리케이션 생성할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등록한 </a:t>
            </a:r>
            <a:r>
              <a:rPr lang="en-US" altLang="ko-KR" sz="1400" b="1" dirty="0" smtClean="0"/>
              <a:t>URI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4</a:t>
            </a:r>
            <a:r>
              <a:rPr lang="en-US" altLang="ko-KR" sz="1400" b="1" dirty="0" smtClean="0"/>
              <a:t>. </a:t>
            </a:r>
            <a:r>
              <a:rPr lang="en-US" altLang="ko-KR" sz="1400" b="1" dirty="0" err="1"/>
              <a:t>Client_id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어플리케이션 생성했을 때 발급받는 </a:t>
            </a:r>
            <a:r>
              <a:rPr lang="en-US" altLang="ko-KR" sz="1400" b="1" dirty="0"/>
              <a:t>ID</a:t>
            </a:r>
            <a:br>
              <a:rPr lang="en-US" altLang="ko-KR" sz="1400" b="1" dirty="0"/>
            </a:br>
            <a:r>
              <a:rPr lang="en-US" altLang="ko-KR" sz="1400" b="1" dirty="0"/>
              <a:t>5. </a:t>
            </a:r>
            <a:r>
              <a:rPr lang="en-US" altLang="ko-KR" sz="1400" b="1" dirty="0" err="1" smtClean="0"/>
              <a:t>Client_secret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RFC </a:t>
            </a:r>
            <a:r>
              <a:rPr lang="ko-KR" altLang="en-US" sz="1400" b="1" dirty="0" err="1"/>
              <a:t>표준상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 x,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Client </a:t>
            </a:r>
            <a:r>
              <a:rPr lang="en-US" altLang="ko-KR" sz="1400" b="1" dirty="0"/>
              <a:t>Secret</a:t>
            </a:r>
            <a:r>
              <a:rPr lang="ko-KR" altLang="en-US" sz="1400" b="1" dirty="0"/>
              <a:t>이 발급된 경우 포함하여 </a:t>
            </a:r>
            <a:r>
              <a:rPr lang="ko-KR" altLang="en-US" sz="1400" b="1" dirty="0" smtClean="0"/>
              <a:t>요청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3255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7" y="1341074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24602" y="4378025"/>
            <a:ext cx="5925421" cy="1428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73054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페이스북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등 다양한 플랫폼의 </a:t>
            </a:r>
            <a:r>
              <a:rPr lang="ko-KR" altLang="en-US" sz="2000" b="1" dirty="0" smtClean="0"/>
              <a:t>사용자 데이터에 </a:t>
            </a:r>
            <a:r>
              <a:rPr lang="ko-KR" altLang="en-US" sz="2000" b="1" dirty="0"/>
              <a:t>접근하기 위해 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자 클라이언트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서비스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가 </a:t>
            </a:r>
            <a:r>
              <a:rPr lang="ko-KR" altLang="en-US" sz="2000" b="1" dirty="0" smtClean="0"/>
              <a:t>사용자의 접근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권한을 </a:t>
            </a:r>
            <a:r>
              <a:rPr lang="ko-KR" altLang="en-US" sz="2000" b="1" dirty="0"/>
              <a:t>위임 받을 수 있는 표준 </a:t>
            </a:r>
            <a:r>
              <a:rPr lang="ko-KR" altLang="en-US" sz="2000" b="1" dirty="0" smtClean="0"/>
              <a:t>프로토콜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44" y="1887685"/>
            <a:ext cx="3499104" cy="29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역할 구성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929983" y="3519998"/>
            <a:ext cx="223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Resource Owner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813169"/>
            <a:ext cx="10807621" cy="1698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025133" y="3511107"/>
            <a:ext cx="1345115" cy="70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Client</a:t>
            </a:r>
            <a:endParaRPr lang="en-US" altLang="ko-KR" sz="1600" b="1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099730" y="3519998"/>
            <a:ext cx="267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Authorization Server</a:t>
            </a:r>
            <a:endParaRPr lang="en-US" altLang="ko-KR" sz="1600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9015087" y="3511360"/>
            <a:ext cx="267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Resource Server</a:t>
            </a:r>
            <a:endParaRPr lang="en-US" altLang="ko-KR" sz="1600" b="1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1155760" y="4655353"/>
            <a:ext cx="163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/>
              <a:t>웹 </a:t>
            </a:r>
            <a:r>
              <a:rPr lang="ko-KR" altLang="en-US" sz="1200" b="1" dirty="0" smtClean="0"/>
              <a:t>서비스 이용 유저</a:t>
            </a:r>
            <a:endParaRPr lang="en-US" altLang="ko-KR" sz="1200" b="1" dirty="0"/>
          </a:p>
          <a:p>
            <a:pPr>
              <a:lnSpc>
                <a:spcPct val="250000"/>
              </a:lnSpc>
            </a:pPr>
            <a:r>
              <a:rPr lang="ko-KR" altLang="en-US" sz="1200" b="1" dirty="0" smtClean="0"/>
              <a:t>사용자</a:t>
            </a:r>
            <a:endParaRPr lang="en-US" altLang="ko-KR" sz="1200" b="1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3456418" y="4655354"/>
            <a:ext cx="2743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/>
              <a:t>개인이 만든 어플리케이션 </a:t>
            </a:r>
            <a:r>
              <a:rPr lang="ko-KR" altLang="en-US" sz="1200" b="1" dirty="0" smtClean="0"/>
              <a:t>서버</a:t>
            </a:r>
            <a:endParaRPr lang="en-US" altLang="ko-KR" sz="1200" b="1" dirty="0" smtClean="0"/>
          </a:p>
          <a:p>
            <a:pPr>
              <a:lnSpc>
                <a:spcPct val="250000"/>
              </a:lnSpc>
            </a:pPr>
            <a:r>
              <a:rPr lang="en-US" altLang="ko-KR" sz="1200" b="1" dirty="0"/>
              <a:t>Resource Server</a:t>
            </a:r>
            <a:r>
              <a:rPr lang="ko-KR" altLang="en-US" sz="1200" b="1" dirty="0"/>
              <a:t>의 </a:t>
            </a:r>
            <a:r>
              <a:rPr lang="ko-KR" altLang="en-US" sz="1200" b="1" dirty="0" smtClean="0"/>
              <a:t>자원 이용 서비스</a:t>
            </a:r>
            <a:endParaRPr lang="en-US" altLang="ko-KR" sz="1200" b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480285" y="4655352"/>
            <a:ext cx="277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/>
              <a:t>권한을 부여해주는 </a:t>
            </a:r>
            <a:r>
              <a:rPr lang="ko-KR" altLang="en-US" sz="1200" b="1" dirty="0" smtClean="0"/>
              <a:t>서버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</a:t>
            </a:r>
            <a:r>
              <a:rPr lang="ko-KR" altLang="en-US" sz="1200" b="1" dirty="0"/>
              <a:t>인증에 사용할 아이템</a:t>
            </a:r>
            <a:r>
              <a:rPr lang="en-US" altLang="ko-KR" sz="1200" b="1" dirty="0"/>
              <a:t>(Token)</a:t>
            </a:r>
            <a:r>
              <a:rPr lang="ko-KR" altLang="en-US" sz="1200" b="1" dirty="0"/>
              <a:t>을 제공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9200903" y="4646714"/>
            <a:ext cx="2464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 smtClean="0"/>
              <a:t>사용자 정보를 </a:t>
            </a:r>
            <a:r>
              <a:rPr lang="ko-KR" altLang="en-US" sz="1200" b="1" dirty="0"/>
              <a:t>가지고 있는 서버</a:t>
            </a:r>
            <a:endParaRPr lang="en-US" altLang="ko-KR" sz="1200" b="1" dirty="0" smtClean="0"/>
          </a:p>
        </p:txBody>
      </p:sp>
      <p:sp>
        <p:nvSpPr>
          <p:cNvPr id="15" name="아래쪽 화살표 14"/>
          <p:cNvSpPr/>
          <p:nvPr/>
        </p:nvSpPr>
        <p:spPr>
          <a:xfrm>
            <a:off x="1949962" y="4209361"/>
            <a:ext cx="196593" cy="372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802725" y="4209361"/>
            <a:ext cx="196593" cy="372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7496180" y="4209361"/>
            <a:ext cx="196593" cy="372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0236390" y="4209361"/>
            <a:ext cx="196593" cy="372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의 주요 용어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11167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Access Token</a:t>
            </a:r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자원에 대한 접근 권한을 </a:t>
            </a:r>
            <a:r>
              <a:rPr lang="en-US" altLang="ko-KR" sz="2000" b="1" dirty="0"/>
              <a:t>Resource Owner</a:t>
            </a:r>
            <a:r>
              <a:rPr lang="ko-KR" altLang="en-US" sz="2000" b="1" dirty="0"/>
              <a:t>가 인가하였음을 나타내는 자격 </a:t>
            </a:r>
            <a:r>
              <a:rPr lang="ko-KR" altLang="en-US" sz="2000" b="1" dirty="0" smtClean="0"/>
              <a:t>증명</a:t>
            </a:r>
            <a:endParaRPr lang="en-US" altLang="ko-KR" sz="2000" b="1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Refresh Token</a:t>
            </a:r>
            <a:endParaRPr lang="en-US" altLang="ko-KR" sz="2000" b="1" dirty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Access Token</a:t>
            </a:r>
            <a:r>
              <a:rPr lang="ko-KR" altLang="en-US" sz="2000" b="1" dirty="0" smtClean="0"/>
              <a:t>이 만료될 때</a:t>
            </a:r>
            <a:r>
              <a:rPr lang="en-US" altLang="ko-KR" sz="2000" b="1" dirty="0" smtClean="0"/>
              <a:t>, Refresh Token</a:t>
            </a:r>
            <a:r>
              <a:rPr lang="ko-KR" altLang="en-US" sz="2000" b="1" dirty="0" smtClean="0"/>
              <a:t>을 통해 </a:t>
            </a:r>
            <a:r>
              <a:rPr lang="en-US" altLang="ko-KR" sz="2000" b="1" dirty="0" smtClean="0"/>
              <a:t>Access Token</a:t>
            </a:r>
            <a:r>
              <a:rPr lang="ko-KR" altLang="en-US" sz="2000" b="1" dirty="0" smtClean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재발급</a:t>
            </a:r>
            <a:endParaRPr lang="en-US" altLang="ko-KR" sz="2000" b="1" dirty="0" smtClean="0"/>
          </a:p>
          <a:p>
            <a:pPr lvl="1">
              <a:lnSpc>
                <a:spcPct val="250000"/>
              </a:lnSpc>
            </a:pPr>
            <a:r>
              <a:rPr lang="en-US" altLang="ko-KR" sz="2000" b="1" dirty="0" smtClean="0"/>
              <a:t>※ </a:t>
            </a:r>
            <a:r>
              <a:rPr lang="en-US" altLang="ko-KR" b="1" dirty="0" smtClean="0"/>
              <a:t>Authorization Server -&gt; </a:t>
            </a:r>
            <a:r>
              <a:rPr lang="ko-KR" altLang="en-US" b="1" dirty="0" smtClean="0"/>
              <a:t> </a:t>
            </a:r>
            <a:r>
              <a:rPr lang="en-US" altLang="ko-KR" b="1" dirty="0" smtClean="0"/>
              <a:t>access token(</a:t>
            </a:r>
            <a:r>
              <a:rPr lang="ko-KR" altLang="en-US" b="1" dirty="0" smtClean="0"/>
              <a:t>짧은 </a:t>
            </a:r>
            <a:r>
              <a:rPr lang="ko-KR" altLang="en-US" b="1" dirty="0" err="1" smtClean="0"/>
              <a:t>만료기간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 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 </a:t>
            </a:r>
            <a:r>
              <a:rPr lang="en-US" altLang="ko-KR" b="1" dirty="0" smtClean="0"/>
              <a:t>refresh token(</a:t>
            </a:r>
            <a:r>
              <a:rPr lang="ko-KR" altLang="en-US" b="1" dirty="0" smtClean="0"/>
              <a:t>긴 </a:t>
            </a:r>
            <a:r>
              <a:rPr lang="ko-KR" altLang="en-US" b="1" dirty="0" err="1" smtClean="0"/>
              <a:t>만료기간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함께 발급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76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27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48" y="2274954"/>
            <a:ext cx="3499104" cy="2955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06424" y="2274954"/>
            <a:ext cx="4178808" cy="429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97496" y="2094039"/>
            <a:ext cx="4178808" cy="348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06424" y="2274954"/>
            <a:ext cx="4178808" cy="429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56" y="1712979"/>
            <a:ext cx="4193896" cy="991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240167" y="2976043"/>
            <a:ext cx="447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Response_type</a:t>
            </a:r>
            <a:r>
              <a:rPr lang="en-US" altLang="ko-KR" sz="1400" b="1" dirty="0" smtClean="0"/>
              <a:t> : [Code] </a:t>
            </a:r>
            <a:r>
              <a:rPr lang="ko-KR" altLang="en-US" sz="1400" b="1" dirty="0" smtClean="0"/>
              <a:t>값으로 설정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2. </a:t>
            </a:r>
            <a:r>
              <a:rPr lang="en-US" altLang="ko-KR" sz="1400" b="1" dirty="0" err="1" smtClean="0"/>
              <a:t>Client_id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어플리케이션 생성했을 때 발급받는 </a:t>
            </a:r>
            <a:r>
              <a:rPr lang="en-US" altLang="ko-KR" sz="1400" b="1" dirty="0" smtClean="0"/>
              <a:t>ID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3. </a:t>
            </a:r>
            <a:r>
              <a:rPr lang="en-US" altLang="ko-KR" sz="1400" b="1" dirty="0" err="1" smtClean="0"/>
              <a:t>Redirect_uri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어플리케이션 생성할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등록한 </a:t>
            </a:r>
            <a:r>
              <a:rPr lang="en-US" altLang="ko-KR" sz="1400" b="1" dirty="0" smtClean="0"/>
              <a:t>URI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4. Scope : </a:t>
            </a:r>
            <a:r>
              <a:rPr lang="ko-KR" altLang="en-US" sz="1400" b="1" dirty="0" smtClean="0"/>
              <a:t>클라이</a:t>
            </a:r>
            <a:r>
              <a:rPr lang="ko-KR" altLang="en-US" sz="1400" b="1" dirty="0" smtClean="0"/>
              <a:t>언트가 부여 받은 리소스 접근 권한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447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97280" y="2624328"/>
            <a:ext cx="4123944" cy="539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www.cono.kr/wp-content/uploads/2020/03/1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80" y="1903431"/>
            <a:ext cx="3269440" cy="40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97496" y="1795430"/>
            <a:ext cx="4169664" cy="4084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Oauth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메커니즘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hudi.blog/static/7dced69214d91d7f1f0892720b1b5e1b/9afce/oauth2.0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441658"/>
            <a:ext cx="6692821" cy="50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97280" y="2871216"/>
            <a:ext cx="4178808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34072" y="1403219"/>
            <a:ext cx="4169664" cy="494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50" y="1441658"/>
            <a:ext cx="3143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203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1197</cp:revision>
  <dcterms:created xsi:type="dcterms:W3CDTF">2022-09-19T04:37:52Z</dcterms:created>
  <dcterms:modified xsi:type="dcterms:W3CDTF">2023-05-16T12:44:46Z</dcterms:modified>
</cp:coreProperties>
</file>