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BF8-8F49-8F7E-64DE-0CDBD353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F4B09-A41D-FAC3-D9D0-0098D2C16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EBB9B-36DF-5C13-90A0-AB12C273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B60C-B98C-FBED-2B8A-E1F84681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44301-A0AF-9005-9F2D-9EF3015C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CADA0-2803-E733-B4F9-096BA43D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D9A9B-0771-017A-5B64-B7ACE337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6C899-8C40-FB54-24F2-1FAA4C67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B82F4-B52F-F22A-1F3C-7F029EB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B0568-160B-CEB2-0067-472F1027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9F1C94-4338-1DDD-138D-E7DB1BFB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6CA3E-BDC6-6F82-C776-E13408E5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B9422-FBA3-D43A-E7B5-B1F3343F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10BE5-86AD-B258-125A-91607CEC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30D65-BE4B-C497-D8D3-68C87F4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1FA8-3DFC-2ACB-1773-3A92A614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D750D-A4FF-F724-B69E-9E27B4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1B63A-ACCF-2698-87E8-8FC31ABF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4C0FE-BE2F-AECD-60AE-D4D57D60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48FFB-19A1-94A7-4760-F906C0D8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2BDC-7377-3DBC-3047-23643728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191FF-E146-3A6C-D758-129380C3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3CAA2-852E-AE16-66C6-D1DFD809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72087-E5ED-48CF-DEE3-C177C312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42CC-FC24-B648-4237-5842B141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1B80-718B-3146-8D83-930A74A5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4F8A5-CA18-EAF0-B296-CC613A7CA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BFC95-15CB-782F-5DE8-45FAEE14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27AF3-91B8-8034-7DBA-1EA77838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0865E-84CA-E4E8-9FDE-0E5D5766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2DEA0-6F0B-8BE2-E945-43F455CB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0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9D82A-4DB7-6A6E-D285-B63988A2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C358E-68AE-5454-0A91-63C6D3DB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C0F5B-B22A-2B99-2CCA-450FE11F4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823AE-1513-D6D1-903D-43F6E32BE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F3A555-E8CC-E833-70A0-1206DF542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B9D184-04F3-C5AE-AEC2-E67DA1E0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C8E9A4-0D86-FA15-3055-6C5421AC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9FEB0-153B-D125-DE5C-A67B5CD4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1DE0-0F7C-35EA-58C1-0E564C66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E0B19-0CA4-96AA-3BD1-FB03F506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F601B9-718C-563B-E190-332927AA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15B413-014E-1038-F25C-1D001EC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2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1447E6-2B60-F322-5726-29FA34BC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7EDD0-9E9F-F42F-D205-2657DBB7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D572D-1613-9CAD-0A69-302A68F0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3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CEC5-5F67-DC75-3B68-D777BE12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001D8-382B-85D6-820A-56BAC293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0A9DC8-F621-9821-92C7-17911CE6E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EFE1F-341C-C2F3-2D41-C07C428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09DA0-975A-8998-3C60-7E7C140F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1DDF6-E916-4C3E-7628-27873128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D711-9471-08BF-E9E9-50EA028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7E5007-CFDA-FAF3-C240-5C74C3917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D0F3B-6FB6-3DCE-DA57-36D99CF9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9E7C5-B740-EFE8-A667-5BFE0693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83E43-EA1E-201D-66CA-9BA15E5F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41B65-9422-C071-25C9-D4793F1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AA2C7-0FBB-6891-77FD-687D63B1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DE42B-7D01-44BD-95BE-427E730A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C1A2-08C4-A8A3-AC1D-58A7122F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0B6B-1166-4983-AA69-088CC38CD3FE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E5639-B636-C5D0-61D7-80FBF34D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B8183-B23A-CC6C-8F5E-C3541EEF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FCC3-4265-435D-812B-15EDD5CE6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BE9A-314E-5CAC-9F5F-BB3546FC3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err="1">
                <a:latin typeface="Bernard MT Condensed" panose="02050806060905020404" pitchFamily="18" charset="0"/>
              </a:rPr>
              <a:t>Abara</a:t>
            </a:r>
            <a:r>
              <a:rPr lang="en-US" altLang="ko-KR" sz="8800" dirty="0">
                <a:latin typeface="Bernard MT Condensed" panose="02050806060905020404" pitchFamily="18" charset="0"/>
              </a:rPr>
              <a:t> </a:t>
            </a:r>
            <a:r>
              <a:rPr lang="en-US" altLang="ko-KR" sz="8800" dirty="0" err="1">
                <a:latin typeface="Bernard MT Condensed" panose="02050806060905020404" pitchFamily="18" charset="0"/>
              </a:rPr>
              <a:t>OneMore</a:t>
            </a:r>
            <a:endParaRPr lang="ko-KR" altLang="en-US" sz="8800" dirty="0">
              <a:latin typeface="Bernard MT Condensed" panose="020508060609050204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ED787-2FCF-F425-0DE9-06ACFC70C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Bernard MT Condensed" panose="02050806060905020404" pitchFamily="18" charset="0"/>
              </a:rPr>
              <a:t>“ September 2 week ”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CDA81-ECFB-BDB7-493E-B9D17C430EC5}"/>
              </a:ext>
            </a:extLst>
          </p:cNvPr>
          <p:cNvSpPr/>
          <p:nvPr/>
        </p:nvSpPr>
        <p:spPr>
          <a:xfrm>
            <a:off x="251012" y="242047"/>
            <a:ext cx="349623" cy="6615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43950-4098-27ED-F08C-E8281B8E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ernard MT Condensed" panose="02050806060905020404" pitchFamily="18" charset="0"/>
              </a:rPr>
              <a:t>Index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F4F89-96D4-5235-7567-6B16A11B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Arial Rounded MT Bold" panose="020F0704030504030204" pitchFamily="34" charset="0"/>
              </a:rPr>
              <a:t>Advanced Python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73E3C7-406C-1AD2-CF42-A17902DC793D}"/>
              </a:ext>
            </a:extLst>
          </p:cNvPr>
          <p:cNvSpPr/>
          <p:nvPr/>
        </p:nvSpPr>
        <p:spPr>
          <a:xfrm>
            <a:off x="251012" y="242047"/>
            <a:ext cx="349623" cy="6615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Arial Rounded MT Bold</vt:lpstr>
      <vt:lpstr>Bernard MT Condensed</vt:lpstr>
      <vt:lpstr>Office 테마</vt:lpstr>
      <vt:lpstr>Abara OneMore</vt:lpstr>
      <vt:lpstr>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Abara OneMore</dc:title>
  <dc:creator>choi jaehun</dc:creator>
  <cp:lastModifiedBy>choi jaehun</cp:lastModifiedBy>
  <cp:revision>2</cp:revision>
  <dcterms:created xsi:type="dcterms:W3CDTF">2022-08-08T02:32:43Z</dcterms:created>
  <dcterms:modified xsi:type="dcterms:W3CDTF">2022-09-13T08:18:11Z</dcterms:modified>
</cp:coreProperties>
</file>