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2" r:id="rId7"/>
    <p:sldId id="267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23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F57CB-7E78-4D3C-BC84-9D6AF34AE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BC705-9B7C-4DBD-BCC6-E82CC8208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2C33A-47A6-45FA-A555-694B58F6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13A20-A174-4386-9575-3A7E9D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2CBB7-5C01-44E0-8CED-6DE9F5CF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925A-E04D-4789-A889-8143EFB9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B93325-D802-4E74-8E01-814B6B59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40897-6F2A-473F-A4AE-57047FFE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B58A9-D2CD-407D-827A-1480FF47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CDE9-18C3-48A5-8F3C-46185BC7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0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EFC503-9E46-43E9-A3A0-F29EA0A0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1D101A-6291-4152-A522-7AC6C1A77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F43C3-191B-4A19-939F-55A22A9A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0260E-10FA-46E1-878E-6EC4C19C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5D16E-966A-4F97-99D1-BE958737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A5D4F-E277-495B-98B5-DF1A9949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C6C4E-DDF5-4CD2-AFA2-02E08E0F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69702-B912-4C28-80D5-0C649CBF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60A37-59C5-48C8-9D31-F4FF65CF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BF027-5E93-4B75-9FFA-25BA3BBC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4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377ED-6C07-47D3-B37B-63F890F5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CD08A-99F8-4DB5-88BB-05B4A93E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C0590-F55B-4E6D-BEC9-D7785C20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424E5-0129-443A-AEDB-887C504B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E6142-C9D0-4593-95F3-50620A4F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255DB-4651-40CB-947A-A6E152EB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5F943-E205-445B-8ECA-5B18011A4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B37A-84AA-4C93-A261-049A93BF3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A278E-047C-4AA6-86DE-65B45B27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E5008-7D37-431C-ADED-528F2CCA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5C103-FFC5-4046-A415-AD185ABA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2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F883-8EB6-4512-93BE-CEFD8E67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71285-3B02-4C99-A320-8DB1C167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807376-4C65-4F6A-AD98-751BF78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0C597-26AF-4FF5-9599-9F1B109F7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A537A-3D5D-4DA1-8F4F-C23FD5E3F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650D17-61A1-4C74-9364-32AF79A1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65CFA8-853B-4421-8568-D28E52B3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9E7018-E69B-433D-9A7F-AEB7BB42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6875-BA2A-4B55-AAFB-68BF4495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599A9D-557B-4D92-8D74-78E8C700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DA6E3D-5C22-4236-99B6-E64A0D5E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B1A790-DB65-4827-B996-44CC0C2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47A03-2162-43AC-825D-03AB6EC4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3082C-4BD7-4408-8F58-E6AD99AE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9BF55-980A-4A10-A41B-D195842E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5D63E-7743-41D8-B2BD-80023F68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C19D2-2A45-41C3-8835-883BC624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6FD7D-06BB-4228-9CEB-FA761E191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70753-F6A1-46CF-BDA9-BF1DDB48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5F886-48EB-4148-88B4-014A674A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18D8E-15C2-424E-8F7A-79237F44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E08A3-0E5B-4CCC-B2EA-224E29B2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DFD92A-4DCA-4F2F-8D35-61997D02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B3C4C-6EA2-4700-A8EE-F6E57C2F0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F3370-FF19-4086-B8B6-73ABB50A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863DA-F77E-4435-8734-628A67C8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2BB0E-CF5B-4DFE-8F36-98F7FA70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F752F2-D91A-4C5C-A529-F7B09BCF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8E390-6FBC-47CB-B86B-F7969404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75DFF-9A22-41F8-A26B-1B8EA1E10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E016-011E-4D21-9485-93E7DE8AE92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DCA15-D132-4A19-9CD1-EF877A8A1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FE9A3-86F8-463B-A630-FDF8336B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3C18-5F44-4BB9-A867-76755E4C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26673" y="2386218"/>
            <a:ext cx="6338658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Abara</a:t>
            </a:r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OneMore</a:t>
            </a:r>
            <a:endParaRPr lang="en-US" altLang="ko-KR" sz="6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4000" dirty="0" err="1">
                <a:solidFill>
                  <a:srgbClr val="46ACA1"/>
                </a:solidFill>
              </a:rPr>
              <a:t>가비지</a:t>
            </a:r>
            <a:r>
              <a:rPr lang="ko-KR" altLang="en-US" sz="4000" dirty="0">
                <a:solidFill>
                  <a:srgbClr val="46ACA1"/>
                </a:solidFill>
              </a:rPr>
              <a:t> 컬렉션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4043999" y="4209242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2657" y="4308716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2022.09.13(</a:t>
            </a:r>
            <a:r>
              <a:rPr lang="ko-KR" altLang="en-US" sz="1200" b="1" dirty="0">
                <a:solidFill>
                  <a:prstClr val="white"/>
                </a:solidFill>
              </a:rPr>
              <a:t>화</a:t>
            </a:r>
            <a:r>
              <a:rPr lang="en-US" altLang="ko-KR" sz="1200" b="1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9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1.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가비지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콜렉션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9915787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모든 객체를 모니터링 하고</a:t>
            </a:r>
            <a:r>
              <a:rPr lang="en-US" altLang="ko-KR" b="1" dirty="0"/>
              <a:t>, </a:t>
            </a:r>
            <a:r>
              <a:rPr lang="ko-KR" altLang="en-US" b="1" dirty="0"/>
              <a:t>도달 할 수 없는 객체는 삭제하는 </a:t>
            </a:r>
            <a:r>
              <a:rPr lang="ko-KR" altLang="en-US" b="1" dirty="0">
                <a:solidFill>
                  <a:srgbClr val="FF0000"/>
                </a:solidFill>
              </a:rPr>
              <a:t>자바스크립트 엔진 기술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자바스크립트는 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도달 가능성</a:t>
            </a:r>
            <a:r>
              <a:rPr lang="en-US" altLang="ko-KR" b="1" dirty="0">
                <a:solidFill>
                  <a:srgbClr val="FF0000"/>
                </a:solidFill>
              </a:rPr>
              <a:t>” </a:t>
            </a:r>
            <a:r>
              <a:rPr lang="ko-KR" altLang="en-US" b="1" dirty="0"/>
              <a:t>이라는 개념을 사용하여 메모리 관리를 수행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도달 가능한</a:t>
            </a:r>
            <a:r>
              <a:rPr lang="en-US" altLang="ko-KR" b="1" dirty="0">
                <a:solidFill>
                  <a:srgbClr val="FF0000"/>
                </a:solidFill>
              </a:rPr>
              <a:t>” </a:t>
            </a:r>
            <a:r>
              <a:rPr lang="ko-KR" altLang="en-US" b="1" dirty="0">
                <a:solidFill>
                  <a:srgbClr val="FF0000"/>
                </a:solidFill>
              </a:rPr>
              <a:t>값</a:t>
            </a:r>
            <a:r>
              <a:rPr lang="ko-KR" altLang="en-US" b="1" dirty="0"/>
              <a:t>은 메모리에서 삭제되지 않는다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b="1" dirty="0"/>
              <a:t> </a:t>
            </a:r>
            <a:r>
              <a:rPr lang="ko-KR" altLang="en-US" b="1" dirty="0"/>
              <a:t>현재 함수의 지역변수와 매개변수</a:t>
            </a:r>
            <a:endParaRPr lang="en-US" altLang="ko-KR" b="1" dirty="0"/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/>
              <a:t>전역 변수</a:t>
            </a:r>
            <a:endParaRPr lang="en-US" altLang="ko-KR" b="1" dirty="0"/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/>
              <a:t>루트에서 참조할 수 있는 값은 도달 가능한 값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8620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1.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가비지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콜렉션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9915787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간단한 예시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A1D768-72BA-4FB7-A81B-326CF795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29" y="2415374"/>
            <a:ext cx="3438525" cy="1171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9E0175-0E5B-4980-8A1A-17A95C39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97" y="2407512"/>
            <a:ext cx="1194033" cy="1171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864DD2-1781-4AB4-824F-3F2A59511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29" y="4431746"/>
            <a:ext cx="3438525" cy="11715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D63D66-48F8-496E-8E16-4400294E2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297" y="4246956"/>
            <a:ext cx="2181225" cy="18478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14EA5DD-0054-4AE2-B505-E9967FEDD697}"/>
              </a:ext>
            </a:extLst>
          </p:cNvPr>
          <p:cNvSpPr/>
          <p:nvPr/>
        </p:nvSpPr>
        <p:spPr>
          <a:xfrm>
            <a:off x="4949505" y="2790543"/>
            <a:ext cx="654341" cy="405514"/>
          </a:xfrm>
          <a:prstGeom prst="rightArrow">
            <a:avLst/>
          </a:prstGeom>
          <a:solidFill>
            <a:srgbClr val="232529"/>
          </a:solidFill>
          <a:ln>
            <a:solidFill>
              <a:srgbClr val="23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E7E2811-7F69-4F29-8923-45E8A9038357}"/>
              </a:ext>
            </a:extLst>
          </p:cNvPr>
          <p:cNvSpPr/>
          <p:nvPr/>
        </p:nvSpPr>
        <p:spPr>
          <a:xfrm>
            <a:off x="4949505" y="4968124"/>
            <a:ext cx="654341" cy="405514"/>
          </a:xfrm>
          <a:prstGeom prst="rightArrow">
            <a:avLst/>
          </a:prstGeom>
          <a:solidFill>
            <a:srgbClr val="232529"/>
          </a:solidFill>
          <a:ln>
            <a:solidFill>
              <a:srgbClr val="23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16679-D621-4FF9-875C-71BCB72D749F}"/>
              </a:ext>
            </a:extLst>
          </p:cNvPr>
          <p:cNvSpPr txBox="1"/>
          <p:nvPr/>
        </p:nvSpPr>
        <p:spPr>
          <a:xfrm>
            <a:off x="8747973" y="2805995"/>
            <a:ext cx="20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도달 가능한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7FD14-C2D5-497D-B91C-FF0B92512347}"/>
              </a:ext>
            </a:extLst>
          </p:cNvPr>
          <p:cNvSpPr txBox="1"/>
          <p:nvPr/>
        </p:nvSpPr>
        <p:spPr>
          <a:xfrm>
            <a:off x="8747973" y="5006147"/>
            <a:ext cx="20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도달 불가한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 값</a:t>
            </a:r>
          </a:p>
        </p:txBody>
      </p:sp>
    </p:spTree>
    <p:extLst>
      <p:ext uri="{BB962C8B-B14F-4D97-AF65-F5344CB8AC3E}">
        <p14:creationId xmlns:p14="http://schemas.microsoft.com/office/powerpoint/2010/main" val="43881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1.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가비지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콜렉션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9915787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간단한 예시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864DD2-1781-4AB4-824F-3F2A5951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29" y="4431746"/>
            <a:ext cx="3806127" cy="117157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14EA5DD-0054-4AE2-B505-E9967FEDD697}"/>
              </a:ext>
            </a:extLst>
          </p:cNvPr>
          <p:cNvSpPr/>
          <p:nvPr/>
        </p:nvSpPr>
        <p:spPr>
          <a:xfrm>
            <a:off x="5276675" y="2787904"/>
            <a:ext cx="654341" cy="405514"/>
          </a:xfrm>
          <a:prstGeom prst="rightArrow">
            <a:avLst/>
          </a:prstGeom>
          <a:solidFill>
            <a:srgbClr val="232529"/>
          </a:solidFill>
          <a:ln>
            <a:solidFill>
              <a:srgbClr val="23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E7E2811-7F69-4F29-8923-45E8A9038357}"/>
              </a:ext>
            </a:extLst>
          </p:cNvPr>
          <p:cNvSpPr/>
          <p:nvPr/>
        </p:nvSpPr>
        <p:spPr>
          <a:xfrm>
            <a:off x="5276675" y="4814776"/>
            <a:ext cx="654341" cy="405514"/>
          </a:xfrm>
          <a:prstGeom prst="rightArrow">
            <a:avLst/>
          </a:prstGeom>
          <a:solidFill>
            <a:srgbClr val="232529"/>
          </a:solidFill>
          <a:ln>
            <a:solidFill>
              <a:srgbClr val="23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16679-D621-4FF9-875C-71BCB72D749F}"/>
              </a:ext>
            </a:extLst>
          </p:cNvPr>
          <p:cNvSpPr txBox="1"/>
          <p:nvPr/>
        </p:nvSpPr>
        <p:spPr>
          <a:xfrm>
            <a:off x="8747973" y="2805995"/>
            <a:ext cx="20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도달 가능한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7FD14-C2D5-497D-B91C-FF0B92512347}"/>
              </a:ext>
            </a:extLst>
          </p:cNvPr>
          <p:cNvSpPr txBox="1"/>
          <p:nvPr/>
        </p:nvSpPr>
        <p:spPr>
          <a:xfrm>
            <a:off x="8747973" y="4888692"/>
            <a:ext cx="20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도달 가능한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 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44E67-8951-4034-B965-57721472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9" y="2345728"/>
            <a:ext cx="3819525" cy="1495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CC882B-034C-449B-9BD4-C319DDD48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637" y="2345728"/>
            <a:ext cx="1657350" cy="1495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293224-9714-4C1E-BFC1-48F538B74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637" y="4258434"/>
            <a:ext cx="1657350" cy="1495425"/>
          </a:xfrm>
          <a:prstGeom prst="rect">
            <a:avLst/>
          </a:prstGeom>
        </p:spPr>
      </p:pic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59F3880E-CC93-49C6-A455-AA4583477F1A}"/>
              </a:ext>
            </a:extLst>
          </p:cNvPr>
          <p:cNvSpPr/>
          <p:nvPr/>
        </p:nvSpPr>
        <p:spPr>
          <a:xfrm>
            <a:off x="6736359" y="4680052"/>
            <a:ext cx="335560" cy="4172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1.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가비지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콜렉션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14EA5DD-0054-4AE2-B505-E9967FEDD697}"/>
              </a:ext>
            </a:extLst>
          </p:cNvPr>
          <p:cNvSpPr/>
          <p:nvPr/>
        </p:nvSpPr>
        <p:spPr>
          <a:xfrm>
            <a:off x="5166803" y="3016012"/>
            <a:ext cx="654341" cy="405514"/>
          </a:xfrm>
          <a:prstGeom prst="rightArrow">
            <a:avLst/>
          </a:prstGeom>
          <a:solidFill>
            <a:srgbClr val="232529"/>
          </a:solidFill>
          <a:ln>
            <a:solidFill>
              <a:srgbClr val="23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D8F9D1-E29C-453E-A99D-47A559CA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43" y="1762629"/>
            <a:ext cx="3371850" cy="29151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C7872C-3D00-434E-9768-858DEACD8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587" y="2297884"/>
            <a:ext cx="2746912" cy="18417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D55842-B0C8-4E94-847A-73C54D183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887" y="5050637"/>
            <a:ext cx="3359006" cy="66675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E0B3865-2CD1-4D64-96A3-672687F8E4C1}"/>
              </a:ext>
            </a:extLst>
          </p:cNvPr>
          <p:cNvSpPr/>
          <p:nvPr/>
        </p:nvSpPr>
        <p:spPr>
          <a:xfrm>
            <a:off x="5167211" y="5181255"/>
            <a:ext cx="654341" cy="405514"/>
          </a:xfrm>
          <a:prstGeom prst="rightArrow">
            <a:avLst/>
          </a:prstGeom>
          <a:solidFill>
            <a:srgbClr val="232529"/>
          </a:solidFill>
          <a:ln>
            <a:solidFill>
              <a:srgbClr val="2325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AF8712-8DB3-492B-A49F-E380CDAC3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587" y="4525602"/>
            <a:ext cx="2746912" cy="17168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B3A18E-CB0B-4E2C-90BA-9D5783705EA6}"/>
              </a:ext>
            </a:extLst>
          </p:cNvPr>
          <p:cNvSpPr txBox="1"/>
          <p:nvPr/>
        </p:nvSpPr>
        <p:spPr>
          <a:xfrm>
            <a:off x="9438548" y="3016012"/>
            <a:ext cx="20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도달 가능한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2F0914-6435-4B94-907F-83013C4C6A29}"/>
              </a:ext>
            </a:extLst>
          </p:cNvPr>
          <p:cNvSpPr txBox="1"/>
          <p:nvPr/>
        </p:nvSpPr>
        <p:spPr>
          <a:xfrm>
            <a:off x="9438547" y="5181255"/>
            <a:ext cx="20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도달 불가한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 값</a:t>
            </a:r>
          </a:p>
        </p:txBody>
      </p:sp>
    </p:spTree>
    <p:extLst>
      <p:ext uri="{BB962C8B-B14F-4D97-AF65-F5344CB8AC3E}">
        <p14:creationId xmlns:p14="http://schemas.microsoft.com/office/powerpoint/2010/main" val="322384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2.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가비지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콜렉션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기본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A36EC-7F72-4AF8-A7F8-84EF6FFBE798}"/>
              </a:ext>
            </a:extLst>
          </p:cNvPr>
          <p:cNvSpPr txBox="1"/>
          <p:nvPr/>
        </p:nvSpPr>
        <p:spPr>
          <a:xfrm>
            <a:off x="704675" y="1549658"/>
            <a:ext cx="9378892" cy="4907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rgbClr val="FF0000"/>
                </a:solidFill>
              </a:rPr>
              <a:t>“Mark-and-Sweep”</a:t>
            </a:r>
            <a:r>
              <a:rPr lang="ko-KR" altLang="en-US" sz="1600" b="1" dirty="0">
                <a:solidFill>
                  <a:srgbClr val="FF0000"/>
                </a:solidFill>
              </a:rPr>
              <a:t>이라 불리는 기본 알고리즘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가비지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컬렉터는</a:t>
            </a:r>
            <a:r>
              <a:rPr lang="ko-KR" altLang="en-US" sz="1600" b="1" dirty="0"/>
              <a:t> 루트</a:t>
            </a:r>
            <a:r>
              <a:rPr lang="en-US" altLang="ko-KR" sz="1600" b="1" dirty="0"/>
              <a:t>(root) </a:t>
            </a:r>
            <a:r>
              <a:rPr lang="ko-KR" altLang="en-US" sz="1600" b="1" dirty="0"/>
              <a:t>정보를 수집하고 이를 ‘</a:t>
            </a:r>
            <a:r>
              <a:rPr lang="en-US" altLang="ko-KR" sz="1600" b="1" dirty="0"/>
              <a:t>mark(</a:t>
            </a:r>
            <a:r>
              <a:rPr lang="ko-KR" altLang="en-US" sz="1600" b="1" dirty="0"/>
              <a:t>기억</a:t>
            </a:r>
            <a:r>
              <a:rPr lang="en-US" altLang="ko-KR" sz="1600" b="1" dirty="0"/>
              <a:t>)’ </a:t>
            </a:r>
            <a:r>
              <a:rPr lang="ko-KR" altLang="en-US" sz="1600" b="1" dirty="0"/>
              <a:t>합니다</a:t>
            </a:r>
            <a:r>
              <a:rPr lang="en-US" altLang="ko-KR" sz="1600" b="1" dirty="0"/>
              <a:t>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루트가 참조하고 있는 모든 객체를 방문하고 이것들을 ‘</a:t>
            </a:r>
            <a:r>
              <a:rPr lang="en-US" altLang="ko-KR" sz="1600" b="1" dirty="0"/>
              <a:t>mark’ </a:t>
            </a:r>
            <a:r>
              <a:rPr lang="ko-KR" altLang="en-US" sz="1600" b="1" dirty="0"/>
              <a:t>합니다</a:t>
            </a:r>
            <a:r>
              <a:rPr lang="en-US" altLang="ko-KR" sz="1600" b="1" dirty="0"/>
              <a:t>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mark </a:t>
            </a:r>
            <a:r>
              <a:rPr lang="ko-KR" altLang="en-US" sz="1600" b="1" dirty="0"/>
              <a:t>된 모든 객체에 방문하고 그 객체들이 참조하는 객체도 </a:t>
            </a:r>
            <a:r>
              <a:rPr lang="en-US" altLang="ko-KR" sz="1600" b="1" dirty="0"/>
              <a:t>mark </a:t>
            </a:r>
            <a:r>
              <a:rPr lang="ko-KR" altLang="en-US" sz="1600" b="1" dirty="0"/>
              <a:t>합니다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한번 방문한 객체는 전부 </a:t>
            </a:r>
            <a:r>
              <a:rPr lang="en-US" altLang="ko-KR" sz="1600" b="1" dirty="0"/>
              <a:t>mark </a:t>
            </a:r>
            <a:r>
              <a:rPr lang="ko-KR" altLang="en-US" sz="1600" b="1" dirty="0"/>
              <a:t>하기 때문에 같은 객체를 다시 방문하는 일은 없습니다</a:t>
            </a:r>
            <a:r>
              <a:rPr lang="en-US" altLang="ko-KR" sz="1600" b="1" dirty="0"/>
              <a:t>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루트에서 도달 가능한 모든 객체를 방문할 때까지 위 과정을 반복합니다</a:t>
            </a:r>
            <a:r>
              <a:rPr lang="en-US" altLang="ko-KR" sz="1600" b="1" dirty="0"/>
              <a:t>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mark </a:t>
            </a:r>
            <a:r>
              <a:rPr lang="ko-KR" altLang="en-US" sz="1600" b="1" dirty="0"/>
              <a:t>되지 않은 모든 객체를 메모리에서 삭제합니다</a:t>
            </a:r>
            <a:r>
              <a:rPr lang="en-US" altLang="ko-KR" sz="1600" b="1" dirty="0"/>
              <a:t>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5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2.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가비지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err="1">
                <a:solidFill>
                  <a:schemeClr val="accent6"/>
                </a:solidFill>
                <a:latin typeface="+mj-lt"/>
              </a:rPr>
              <a:t>콜렉션</a:t>
            </a:r>
            <a:r>
              <a:rPr lang="ko-KR" altLang="en-US" sz="3600" b="1" dirty="0">
                <a:solidFill>
                  <a:schemeClr val="accent6"/>
                </a:solidFill>
                <a:latin typeface="+mj-lt"/>
              </a:rPr>
              <a:t> 기본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0FBED-2FFE-4A57-8C2B-B2FEF3C1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04" y="1770232"/>
            <a:ext cx="2747177" cy="1474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CA8D10-2149-4B6B-AAC5-58CD07325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74" y="1780099"/>
            <a:ext cx="2675737" cy="14742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CB3257-C7FF-4DA7-9C83-C0F9400F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04" y="1750499"/>
            <a:ext cx="2816322" cy="14939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CFA6A-4266-4FA4-880B-D38E0D6B9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376" y="4322894"/>
            <a:ext cx="2675737" cy="13857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73A50E-91FA-4910-99B7-653DB5E3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959" y="4253454"/>
            <a:ext cx="2816322" cy="145520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27C0F7-388E-4299-AE45-7A7AE2F56CE5}"/>
              </a:ext>
            </a:extLst>
          </p:cNvPr>
          <p:cNvSpPr/>
          <p:nvPr/>
        </p:nvSpPr>
        <p:spPr>
          <a:xfrm>
            <a:off x="3934639" y="2356763"/>
            <a:ext cx="533676" cy="320923"/>
          </a:xfrm>
          <a:prstGeom prst="rightArrow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98B555B-33E2-4099-AD63-FF2ACD24CDAA}"/>
              </a:ext>
            </a:extLst>
          </p:cNvPr>
          <p:cNvSpPr/>
          <p:nvPr/>
        </p:nvSpPr>
        <p:spPr>
          <a:xfrm>
            <a:off x="7505569" y="2356763"/>
            <a:ext cx="533676" cy="320923"/>
          </a:xfrm>
          <a:prstGeom prst="rightArrow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790ECCB-9CAE-4707-9D9E-B3DD965F5E81}"/>
              </a:ext>
            </a:extLst>
          </p:cNvPr>
          <p:cNvSpPr/>
          <p:nvPr/>
        </p:nvSpPr>
        <p:spPr>
          <a:xfrm rot="10800000">
            <a:off x="5490625" y="4743182"/>
            <a:ext cx="533676" cy="320923"/>
          </a:xfrm>
          <a:prstGeom prst="rightArrow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EAA683E-12C2-4C47-90A1-B895FA8197CC}"/>
              </a:ext>
            </a:extLst>
          </p:cNvPr>
          <p:cNvSpPr/>
          <p:nvPr/>
        </p:nvSpPr>
        <p:spPr>
          <a:xfrm rot="5400000">
            <a:off x="8611329" y="3659703"/>
            <a:ext cx="533676" cy="320923"/>
          </a:xfrm>
          <a:prstGeom prst="rightArrow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87702" y="2875002"/>
            <a:ext cx="44165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ko-KR" altLang="en-US" sz="4000" dirty="0">
              <a:solidFill>
                <a:srgbClr val="46AC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6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206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HNU</dc:creator>
  <cp:lastModifiedBy>HNU</cp:lastModifiedBy>
  <cp:revision>125</cp:revision>
  <dcterms:created xsi:type="dcterms:W3CDTF">2022-08-29T08:21:19Z</dcterms:created>
  <dcterms:modified xsi:type="dcterms:W3CDTF">2022-09-13T06:57:43Z</dcterms:modified>
</cp:coreProperties>
</file>