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embeddedFontLst>
    <p:embeddedFont>
      <p:font typeface="08서울남산체 B" panose="02020603020101020101" pitchFamily="18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Abadi Extra Light" panose="020B0204020104020204" pitchFamily="34" charset="0"/>
      <p:regular r:id="rId12"/>
    </p:embeddedFont>
    <p:embeddedFont>
      <p:font typeface="Arabic Typesetting" panose="03020402040406030203" pitchFamily="66" charset="-78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F5590-7F78-B6B9-BC12-E408B426E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4AD620-30D5-B3AF-A024-37BF284CE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024B1-1383-EE70-8791-03E3A22F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D04-3EFB-421C-80BF-72E34864E99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DD5C5-6891-ADA2-7FF3-B787F339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FAEF7-6EEF-5113-6710-A7B73C02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99FD-4A98-4DF0-92B4-B66A4A214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78D12-03EE-5ADE-FA41-3AB32DD4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133F65-70A7-BD95-5805-FF97FED85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CBA7A-F524-C480-012C-FB700543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D04-3EFB-421C-80BF-72E34864E99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F3E00-86E3-A2E0-DD7D-0CC7BDF8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4FAEF-47BD-615C-9D78-1F47AF23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99FD-4A98-4DF0-92B4-B66A4A214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57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BF38AE-BDD1-E3D7-40E9-1668C4E9D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7BA12-017E-315C-6C42-F8333D329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0A66A-5F72-6517-6B69-7617C1B9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D04-3EFB-421C-80BF-72E34864E99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C12AE-A9CE-614C-7F1B-2BE10FF3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86A45-E2C7-FF3D-9190-0422F992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99FD-4A98-4DF0-92B4-B66A4A214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7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072B4-F9DA-AAC5-3459-B09FDD38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65D5F-5361-49F3-9C5F-6A7DE8B5F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BE684-1A0C-4CEB-6CF9-2348DB8B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D04-3EFB-421C-80BF-72E34864E99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B9578-1D0F-B158-2553-E1746451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B09A5-091B-E3AF-9E54-8E06A307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99FD-4A98-4DF0-92B4-B66A4A214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4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D4674-7DF4-C75C-4773-23BE3745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648DB2-C74E-3495-129F-5A575AFA3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2C250-55CF-F03F-1477-96C445C5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D04-3EFB-421C-80BF-72E34864E99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61EB6-AFC8-4FC8-F980-F34AAEC1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4E5C7-9844-8F8C-8E98-447B16FC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99FD-4A98-4DF0-92B4-B66A4A214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2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936D9-54DF-AFBB-CA9F-C7F87FB7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7D16F-D16D-91E8-0D93-724799BAB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EBC4E-D9D4-945C-66A5-774781127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4881D-2A00-7678-5BB5-63340138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D04-3EFB-421C-80BF-72E34864E99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E1E88-F6F2-9AAC-CEFD-20D1998D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0CEDA-7D69-9BBA-DF69-DF53654D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99FD-4A98-4DF0-92B4-B66A4A214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5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D0C5C-9531-1F33-1661-2E8AEC9B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8C377B-D541-8047-EFC2-0BB4EA5E1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A8B4C0-60EE-4EF9-9DF3-77C7554B9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9DDC5C-1546-4360-FA10-A2505B45B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A0EFC2-E040-8CB3-B408-BB9EA6E89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8A4B0A-57B0-6CD4-43CA-0338DFF9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D04-3EFB-421C-80BF-72E34864E99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E1DB34-99E4-E4C3-ECCF-446FB480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7ACFCA-B8A9-8385-E1CE-11A8BB61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99FD-4A98-4DF0-92B4-B66A4A214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6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6A866-F51E-950A-CC81-881C0989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B2FC8C-634B-FB41-1BEC-A8622DFE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D04-3EFB-421C-80BF-72E34864E99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5DCD6D-2794-4CF2-4945-B132D129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95DA01-DD12-F6C7-C91C-5A12707F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99FD-4A98-4DF0-92B4-B66A4A214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89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082D4A-80E2-B992-4EEA-F39013BF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D04-3EFB-421C-80BF-72E34864E99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028BA4-95B7-659A-8CF2-6E444ED5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76EC9-282C-17D2-F483-D70A22CA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99FD-4A98-4DF0-92B4-B66A4A214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81A35-31CC-7CC4-BCD7-F3CE3802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8DDD1-4C3E-7713-B695-7ED6F25F1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8816F9-27B3-1F51-971D-99999277B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88F61D-85DF-C986-3F31-B4D96C86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D04-3EFB-421C-80BF-72E34864E99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C99DC-C05A-641A-8BE8-8F53493B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9D698-B01F-6CB6-35AC-EBEB9921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99FD-4A98-4DF0-92B4-B66A4A214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04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A9ACA-9A96-76EC-D63F-6060492E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4F2D90-4013-6D81-334C-C26061BB9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A9A832-9539-2204-587A-B8B6E3F3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F00C7C-6A60-897E-7009-4D29D6EE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B2D04-3EFB-421C-80BF-72E34864E99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7B2EA-2DBC-1FC7-1F99-78667D20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541CDA-D2D1-F56F-DB7B-743C56C0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899FD-4A98-4DF0-92B4-B66A4A214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1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DF02FE-7D56-3896-683E-B5FD4913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76EF5E-349C-9A4F-1AB8-593A027B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427C6-F95F-774B-ED20-E7873D24A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2D04-3EFB-421C-80BF-72E34864E99F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E5BB37-321A-8B88-BC87-BB223669E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E17CE-FB05-451E-2AF8-677A3A3DE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99FD-4A98-4DF0-92B4-B66A4A2141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925F8B-F07E-08F1-2CB8-E1361C61C282}"/>
              </a:ext>
            </a:extLst>
          </p:cNvPr>
          <p:cNvSpPr/>
          <p:nvPr userDrawn="1"/>
        </p:nvSpPr>
        <p:spPr>
          <a:xfrm>
            <a:off x="155275" y="-60385"/>
            <a:ext cx="267419" cy="244990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8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EAE823C-AD40-244B-66F7-C571D931247E}"/>
              </a:ext>
            </a:extLst>
          </p:cNvPr>
          <p:cNvGrpSpPr/>
          <p:nvPr/>
        </p:nvGrpSpPr>
        <p:grpSpPr>
          <a:xfrm flipV="1">
            <a:off x="4774202" y="3296296"/>
            <a:ext cx="2643596" cy="109935"/>
            <a:chOff x="2595154" y="2943496"/>
            <a:chExt cx="6701246" cy="278673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07B0236-E74C-DF8B-85B6-0E0C3E004F5C}"/>
                </a:ext>
              </a:extLst>
            </p:cNvPr>
            <p:cNvCxnSpPr/>
            <p:nvPr/>
          </p:nvCxnSpPr>
          <p:spPr>
            <a:xfrm>
              <a:off x="2595154" y="3082834"/>
              <a:ext cx="30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20A4946-712F-FA58-47F8-F1BE9388030E}"/>
                </a:ext>
              </a:extLst>
            </p:cNvPr>
            <p:cNvCxnSpPr/>
            <p:nvPr/>
          </p:nvCxnSpPr>
          <p:spPr>
            <a:xfrm>
              <a:off x="6248400" y="3082834"/>
              <a:ext cx="30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0566140-A603-F5FF-945F-7D629682129C}"/>
                </a:ext>
              </a:extLst>
            </p:cNvPr>
            <p:cNvSpPr/>
            <p:nvPr/>
          </p:nvSpPr>
          <p:spPr>
            <a:xfrm rot="2700000">
              <a:off x="5804265" y="2943496"/>
              <a:ext cx="278673" cy="278673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86B6A4F-545F-6A7B-7C5C-9ED9867B7FD7}"/>
              </a:ext>
            </a:extLst>
          </p:cNvPr>
          <p:cNvSpPr txBox="1"/>
          <p:nvPr/>
        </p:nvSpPr>
        <p:spPr>
          <a:xfrm>
            <a:off x="3623402" y="2598003"/>
            <a:ext cx="4943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Coding Test Research</a:t>
            </a:r>
            <a:endParaRPr lang="ko-KR" altLang="en-US" sz="48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091D7C-EF9B-7727-8D58-DBC580DD5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225" y="6286500"/>
            <a:ext cx="475830" cy="476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5AA765-6368-7282-0544-16DD2F274EDA}"/>
              </a:ext>
            </a:extLst>
          </p:cNvPr>
          <p:cNvSpPr txBox="1"/>
          <p:nvPr/>
        </p:nvSpPr>
        <p:spPr>
          <a:xfrm>
            <a:off x="4024312" y="3351263"/>
            <a:ext cx="414337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Abadi Extra Light" panose="020B0204020104020204" pitchFamily="34" charset="0"/>
              </a:rPr>
              <a:t>Feb. 22. 2023.</a:t>
            </a:r>
            <a:endParaRPr lang="ko-KR" altLang="en-US" sz="1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0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AE7D5-7492-0B11-8753-389F525A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INDEX</a:t>
            </a:r>
            <a:endParaRPr lang="ko-KR" altLang="en-US" sz="72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59CE8-5899-8BB1-EEF1-466B94CA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375" y="2122487"/>
            <a:ext cx="6143625" cy="2613025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Goal</a:t>
            </a:r>
          </a:p>
          <a:p>
            <a:pPr>
              <a:lnSpc>
                <a:spcPct val="160000"/>
              </a:lnSpc>
            </a:pPr>
            <a:r>
              <a:rPr lang="en-US" altLang="ko-K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How to manage this study?</a:t>
            </a:r>
          </a:p>
          <a:p>
            <a:pPr>
              <a:lnSpc>
                <a:spcPct val="160000"/>
              </a:lnSpc>
            </a:pPr>
            <a:r>
              <a:rPr lang="en-US" altLang="ko-KR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Debate to active</a:t>
            </a:r>
            <a:endParaRPr lang="ko-KR" altLang="en-US" sz="3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881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AE7D5-7492-0B11-8753-389F525A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Goal</a:t>
            </a:r>
            <a:endParaRPr lang="ko-KR" altLang="en-US" sz="72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0E687F-1B46-87AE-E18E-B0BA54344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084984"/>
            <a:ext cx="2438400" cy="243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A97808-3327-3D1B-76FB-C3E0AA6D5687}"/>
              </a:ext>
            </a:extLst>
          </p:cNvPr>
          <p:cNvSpPr txBox="1"/>
          <p:nvPr/>
        </p:nvSpPr>
        <p:spPr>
          <a:xfrm>
            <a:off x="4024312" y="4773016"/>
            <a:ext cx="4143375" cy="87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badi Extra Light" panose="020B0204020104020204" pitchFamily="34" charset="0"/>
              </a:rPr>
              <a:t>Everyone’s</a:t>
            </a:r>
            <a:r>
              <a:rPr lang="ko-KR" altLang="en-US" dirty="0">
                <a:latin typeface="Abadi Extra Light" panose="020B0204020104020204" pitchFamily="34" charset="0"/>
              </a:rPr>
              <a:t> </a:t>
            </a:r>
            <a:r>
              <a:rPr lang="en-US" altLang="ko-KR" dirty="0">
                <a:latin typeface="Abadi Extra Light" panose="020B0204020104020204" pitchFamily="34" charset="0"/>
              </a:rPr>
              <a:t>goals</a:t>
            </a:r>
            <a:r>
              <a:rPr lang="ko-KR" altLang="en-US" dirty="0">
                <a:latin typeface="Abadi Extra Light" panose="020B0204020104020204" pitchFamily="34" charset="0"/>
              </a:rPr>
              <a:t> </a:t>
            </a:r>
            <a:r>
              <a:rPr lang="en-US" altLang="ko-KR" dirty="0">
                <a:latin typeface="Abadi Extra Light" panose="020B0204020104020204" pitchFamily="34" charset="0"/>
              </a:rPr>
              <a:t>can</a:t>
            </a:r>
            <a:r>
              <a:rPr lang="ko-KR" altLang="en-US" dirty="0">
                <a:latin typeface="Abadi Extra Light" panose="020B0204020104020204" pitchFamily="34" charset="0"/>
              </a:rPr>
              <a:t> </a:t>
            </a:r>
            <a:r>
              <a:rPr lang="en-US" altLang="ko-KR" dirty="0">
                <a:latin typeface="Abadi Extra Light" panose="020B0204020104020204" pitchFamily="34" charset="0"/>
              </a:rPr>
              <a:t>be</a:t>
            </a:r>
            <a:r>
              <a:rPr lang="ko-KR" altLang="en-US" dirty="0">
                <a:latin typeface="Abadi Extra Light" panose="020B0204020104020204" pitchFamily="34" charset="0"/>
              </a:rPr>
              <a:t> </a:t>
            </a:r>
            <a:r>
              <a:rPr lang="en-US" altLang="ko-KR" dirty="0">
                <a:latin typeface="Abadi Extra Light" panose="020B0204020104020204" pitchFamily="34" charset="0"/>
              </a:rPr>
              <a:t>different.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badi Extra Light" panose="020B0204020104020204" pitchFamily="34" charset="0"/>
              </a:rPr>
              <a:t>We respect and support each other.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0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AE7D5-7492-0B11-8753-389F525A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How to manage this study?</a:t>
            </a:r>
            <a:endParaRPr lang="ko-KR" altLang="en-US" sz="72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CF35B9E-7BA7-7546-F40A-5910D89757DD}"/>
              </a:ext>
            </a:extLst>
          </p:cNvPr>
          <p:cNvGrpSpPr/>
          <p:nvPr/>
        </p:nvGrpSpPr>
        <p:grpSpPr>
          <a:xfrm rot="5400000" flipV="1">
            <a:off x="4278440" y="3837929"/>
            <a:ext cx="3482337" cy="144814"/>
            <a:chOff x="2595154" y="2943496"/>
            <a:chExt cx="6701246" cy="27867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F849521-09CE-29C7-6682-46112E2140B9}"/>
                </a:ext>
              </a:extLst>
            </p:cNvPr>
            <p:cNvCxnSpPr/>
            <p:nvPr/>
          </p:nvCxnSpPr>
          <p:spPr>
            <a:xfrm>
              <a:off x="2595154" y="3082834"/>
              <a:ext cx="30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9A3E921-A9E7-2B2C-FEA8-8E1043D51C85}"/>
                </a:ext>
              </a:extLst>
            </p:cNvPr>
            <p:cNvCxnSpPr/>
            <p:nvPr/>
          </p:nvCxnSpPr>
          <p:spPr>
            <a:xfrm>
              <a:off x="6248400" y="3082834"/>
              <a:ext cx="30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943273C-8781-7333-1FC1-65D64E287BBE}"/>
                </a:ext>
              </a:extLst>
            </p:cNvPr>
            <p:cNvSpPr/>
            <p:nvPr/>
          </p:nvSpPr>
          <p:spPr>
            <a:xfrm rot="2700000">
              <a:off x="5804265" y="2943496"/>
              <a:ext cx="278673" cy="278673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0E78FD6-56B3-8E03-2AE8-C92C1F7EE875}"/>
              </a:ext>
            </a:extLst>
          </p:cNvPr>
          <p:cNvSpPr txBox="1"/>
          <p:nvPr/>
        </p:nvSpPr>
        <p:spPr>
          <a:xfrm>
            <a:off x="1528763" y="3555262"/>
            <a:ext cx="3638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Activate</a:t>
            </a:r>
            <a:endParaRPr lang="ko-KR" altLang="en-US" sz="4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050B32-F191-F01F-C5B6-9F72917E895A}"/>
              </a:ext>
            </a:extLst>
          </p:cNvPr>
          <p:cNvSpPr txBox="1"/>
          <p:nvPr/>
        </p:nvSpPr>
        <p:spPr>
          <a:xfrm>
            <a:off x="7095743" y="3555263"/>
            <a:ext cx="3638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Structure</a:t>
            </a:r>
            <a:endParaRPr lang="ko-KR" altLang="en-US" sz="4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D17F4B-396D-6939-AA18-E2E37C5F6C73}"/>
              </a:ext>
            </a:extLst>
          </p:cNvPr>
          <p:cNvSpPr/>
          <p:nvPr/>
        </p:nvSpPr>
        <p:spPr>
          <a:xfrm>
            <a:off x="1752602" y="2313769"/>
            <a:ext cx="3190873" cy="319087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366DCD1-1DE2-58EF-8306-1660D830AA5B}"/>
              </a:ext>
            </a:extLst>
          </p:cNvPr>
          <p:cNvSpPr/>
          <p:nvPr/>
        </p:nvSpPr>
        <p:spPr>
          <a:xfrm>
            <a:off x="7319581" y="2313769"/>
            <a:ext cx="3190873" cy="319087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05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AE7D5-7492-0B11-8753-389F525A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How to manage this study?</a:t>
            </a:r>
            <a:endParaRPr lang="ko-KR" altLang="en-US" sz="72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CF35B9E-7BA7-7546-F40A-5910D89757DD}"/>
              </a:ext>
            </a:extLst>
          </p:cNvPr>
          <p:cNvGrpSpPr/>
          <p:nvPr/>
        </p:nvGrpSpPr>
        <p:grpSpPr>
          <a:xfrm rot="5400000" flipV="1">
            <a:off x="4278440" y="3837929"/>
            <a:ext cx="3482337" cy="144814"/>
            <a:chOff x="2595154" y="2943496"/>
            <a:chExt cx="6701246" cy="27867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F849521-09CE-29C7-6682-46112E2140B9}"/>
                </a:ext>
              </a:extLst>
            </p:cNvPr>
            <p:cNvCxnSpPr/>
            <p:nvPr/>
          </p:nvCxnSpPr>
          <p:spPr>
            <a:xfrm>
              <a:off x="2595154" y="3082834"/>
              <a:ext cx="30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9A3E921-A9E7-2B2C-FEA8-8E1043D51C85}"/>
                </a:ext>
              </a:extLst>
            </p:cNvPr>
            <p:cNvCxnSpPr/>
            <p:nvPr/>
          </p:nvCxnSpPr>
          <p:spPr>
            <a:xfrm>
              <a:off x="6248400" y="3082834"/>
              <a:ext cx="30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943273C-8781-7333-1FC1-65D64E287BBE}"/>
                </a:ext>
              </a:extLst>
            </p:cNvPr>
            <p:cNvSpPr/>
            <p:nvPr/>
          </p:nvSpPr>
          <p:spPr>
            <a:xfrm rot="2700000">
              <a:off x="5804265" y="2943496"/>
              <a:ext cx="278673" cy="278673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0E78FD6-56B3-8E03-2AE8-C92C1F7EE875}"/>
              </a:ext>
            </a:extLst>
          </p:cNvPr>
          <p:cNvSpPr txBox="1"/>
          <p:nvPr/>
        </p:nvSpPr>
        <p:spPr>
          <a:xfrm>
            <a:off x="1528763" y="3555262"/>
            <a:ext cx="3638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Activate</a:t>
            </a:r>
            <a:endParaRPr lang="ko-KR" altLang="en-US" sz="4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D17F4B-396D-6939-AA18-E2E37C5F6C73}"/>
              </a:ext>
            </a:extLst>
          </p:cNvPr>
          <p:cNvSpPr/>
          <p:nvPr/>
        </p:nvSpPr>
        <p:spPr>
          <a:xfrm>
            <a:off x="1752602" y="2313769"/>
            <a:ext cx="3190873" cy="319087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18016C-4510-1CF2-0BD2-B9F88E08B0C7}"/>
              </a:ext>
            </a:extLst>
          </p:cNvPr>
          <p:cNvSpPr/>
          <p:nvPr/>
        </p:nvSpPr>
        <p:spPr>
          <a:xfrm>
            <a:off x="6224406" y="1871673"/>
            <a:ext cx="1957569" cy="446869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badi Extra Light" panose="020B0204020104020204" pitchFamily="34" charset="0"/>
              </a:rPr>
              <a:t>First Day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8C6152-1E09-1340-0A65-B0E6FABD3D9B}"/>
              </a:ext>
            </a:extLst>
          </p:cNvPr>
          <p:cNvSpPr/>
          <p:nvPr/>
        </p:nvSpPr>
        <p:spPr>
          <a:xfrm>
            <a:off x="9967731" y="1866900"/>
            <a:ext cx="1957569" cy="446869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badi Extra Light" panose="020B0204020104020204" pitchFamily="34" charset="0"/>
              </a:rPr>
              <a:t>Second Day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0FC598F-5682-A4DF-B199-DDEC87AC735E}"/>
              </a:ext>
            </a:extLst>
          </p:cNvPr>
          <p:cNvSpPr/>
          <p:nvPr/>
        </p:nvSpPr>
        <p:spPr>
          <a:xfrm>
            <a:off x="8300856" y="1309284"/>
            <a:ext cx="1562100" cy="15621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Fixed</a:t>
            </a:r>
          </a:p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Time &amp; Day of Week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C3031F4-6BEC-4D50-348B-7CA1F3EA003A}"/>
              </a:ext>
            </a:extLst>
          </p:cNvPr>
          <p:cNvCxnSpPr>
            <a:stCxn id="5" idx="4"/>
          </p:cNvCxnSpPr>
          <p:nvPr/>
        </p:nvCxnSpPr>
        <p:spPr>
          <a:xfrm>
            <a:off x="9081906" y="2871384"/>
            <a:ext cx="0" cy="26332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62318B-D273-707A-DE71-2CE79047EDC9}"/>
              </a:ext>
            </a:extLst>
          </p:cNvPr>
          <p:cNvSpPr txBox="1"/>
          <p:nvPr/>
        </p:nvSpPr>
        <p:spPr>
          <a:xfrm>
            <a:off x="6261405" y="2917050"/>
            <a:ext cx="2681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1. Analysis</a:t>
            </a:r>
            <a:r>
              <a:rPr lang="en-US" altLang="ko-KR" sz="1600" dirty="0"/>
              <a:t> of Problem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19E95-2A36-C73A-F3C2-89CA04444908}"/>
              </a:ext>
            </a:extLst>
          </p:cNvPr>
          <p:cNvSpPr txBox="1"/>
          <p:nvPr/>
        </p:nvSpPr>
        <p:spPr>
          <a:xfrm>
            <a:off x="7741354" y="3610552"/>
            <a:ext cx="26811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2. </a:t>
            </a:r>
            <a:r>
              <a:rPr lang="en-US" altLang="ko-KR" sz="1200" b="1" dirty="0"/>
              <a:t>Solve </a:t>
            </a:r>
            <a:r>
              <a:rPr lang="en-US" altLang="ko-KR" sz="1200" dirty="0"/>
              <a:t>the Problem </a:t>
            </a:r>
            <a:r>
              <a:rPr lang="en-US" altLang="ko-KR" sz="1200" b="1" dirty="0">
                <a:solidFill>
                  <a:schemeClr val="accent1"/>
                </a:solidFill>
              </a:rPr>
              <a:t>(Personally)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A6965D-CB35-CFD1-33C0-2D69F7A9C956}"/>
              </a:ext>
            </a:extLst>
          </p:cNvPr>
          <p:cNvSpPr txBox="1"/>
          <p:nvPr/>
        </p:nvSpPr>
        <p:spPr>
          <a:xfrm>
            <a:off x="9510896" y="4357542"/>
            <a:ext cx="2681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en-US" altLang="ko-KR" sz="1400" b="1" dirty="0"/>
              <a:t>Code Review </a:t>
            </a:r>
            <a:r>
              <a:rPr lang="en-US" altLang="ko-KR" sz="1400" dirty="0"/>
              <a:t>the Problem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E19102-3D3A-DE29-2690-B5368F762826}"/>
              </a:ext>
            </a:extLst>
          </p:cNvPr>
          <p:cNvSpPr txBox="1"/>
          <p:nvPr/>
        </p:nvSpPr>
        <p:spPr>
          <a:xfrm>
            <a:off x="9746451" y="4618516"/>
            <a:ext cx="2178849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schemeClr val="accent6"/>
                </a:solidFill>
              </a:rPr>
              <a:t>Everyone Clear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schemeClr val="accent2"/>
                </a:solidFill>
              </a:rPr>
              <a:t>Someone isn’t Clear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200" b="1" dirty="0">
                <a:solidFill>
                  <a:srgbClr val="FF0000"/>
                </a:solidFill>
              </a:rPr>
              <a:t>Everyone Not Clear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1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AE7D5-7492-0B11-8753-389F525A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How to manage this study?</a:t>
            </a:r>
            <a:endParaRPr lang="ko-KR" altLang="en-US" sz="72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CF35B9E-7BA7-7546-F40A-5910D89757DD}"/>
              </a:ext>
            </a:extLst>
          </p:cNvPr>
          <p:cNvGrpSpPr/>
          <p:nvPr/>
        </p:nvGrpSpPr>
        <p:grpSpPr>
          <a:xfrm rot="5400000" flipV="1">
            <a:off x="4278440" y="3837929"/>
            <a:ext cx="3482337" cy="144814"/>
            <a:chOff x="2595154" y="2943496"/>
            <a:chExt cx="6701246" cy="278673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F849521-09CE-29C7-6682-46112E2140B9}"/>
                </a:ext>
              </a:extLst>
            </p:cNvPr>
            <p:cNvCxnSpPr/>
            <p:nvPr/>
          </p:nvCxnSpPr>
          <p:spPr>
            <a:xfrm>
              <a:off x="2595154" y="3082834"/>
              <a:ext cx="30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9A3E921-A9E7-2B2C-FEA8-8E1043D51C85}"/>
                </a:ext>
              </a:extLst>
            </p:cNvPr>
            <p:cNvCxnSpPr/>
            <p:nvPr/>
          </p:nvCxnSpPr>
          <p:spPr>
            <a:xfrm>
              <a:off x="6248400" y="3082834"/>
              <a:ext cx="30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943273C-8781-7333-1FC1-65D64E287BBE}"/>
                </a:ext>
              </a:extLst>
            </p:cNvPr>
            <p:cNvSpPr/>
            <p:nvPr/>
          </p:nvSpPr>
          <p:spPr>
            <a:xfrm rot="2700000">
              <a:off x="5804265" y="2943496"/>
              <a:ext cx="278673" cy="278673"/>
            </a:xfrm>
            <a:prstGeom prst="rect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5050B32-F191-F01F-C5B6-9F72917E895A}"/>
              </a:ext>
            </a:extLst>
          </p:cNvPr>
          <p:cNvSpPr txBox="1"/>
          <p:nvPr/>
        </p:nvSpPr>
        <p:spPr>
          <a:xfrm>
            <a:off x="7095743" y="3555263"/>
            <a:ext cx="3638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Structure</a:t>
            </a:r>
            <a:endParaRPr lang="ko-KR" altLang="en-US" sz="40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366DCD1-1DE2-58EF-8306-1660D830AA5B}"/>
              </a:ext>
            </a:extLst>
          </p:cNvPr>
          <p:cNvSpPr/>
          <p:nvPr/>
        </p:nvSpPr>
        <p:spPr>
          <a:xfrm>
            <a:off x="7319581" y="2313769"/>
            <a:ext cx="3190873" cy="319087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5A9EC-4267-62E8-E5BB-0DAC8CA3A3D5}"/>
              </a:ext>
            </a:extLst>
          </p:cNvPr>
          <p:cNvSpPr txBox="1"/>
          <p:nvPr/>
        </p:nvSpPr>
        <p:spPr>
          <a:xfrm>
            <a:off x="838200" y="2227815"/>
            <a:ext cx="5457825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b="1" dirty="0" err="1"/>
              <a:t>Continousely</a:t>
            </a:r>
            <a:r>
              <a:rPr lang="en-US" altLang="ko-KR" b="1" dirty="0"/>
              <a:t> Process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	- Miracle Morning?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	- High Priority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2. Using </a:t>
            </a:r>
            <a:r>
              <a:rPr lang="en-US" altLang="ko-KR" b="1" dirty="0" err="1"/>
              <a:t>Github</a:t>
            </a:r>
            <a:r>
              <a:rPr lang="en-US" altLang="ko-KR" b="1" dirty="0"/>
              <a:t> Platform </a:t>
            </a:r>
            <a:r>
              <a:rPr lang="en-US" altLang="ko-KR" b="1" dirty="0" err="1"/>
              <a:t>CodeReview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	- </a:t>
            </a:r>
            <a:r>
              <a:rPr lang="en-US" altLang="ko-KR" b="1" dirty="0" err="1"/>
              <a:t>Github</a:t>
            </a:r>
            <a:r>
              <a:rPr lang="en-US" altLang="ko-KR" b="1" dirty="0"/>
              <a:t> Repo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	- Everyone is skilled Code Review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3. Focus on Originally Goal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	- Personally Goal</a:t>
            </a:r>
          </a:p>
        </p:txBody>
      </p:sp>
    </p:spTree>
    <p:extLst>
      <p:ext uri="{BB962C8B-B14F-4D97-AF65-F5344CB8AC3E}">
        <p14:creationId xmlns:p14="http://schemas.microsoft.com/office/powerpoint/2010/main" val="92491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AE7D5-7492-0B11-8753-389F525A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Debate to active</a:t>
            </a:r>
            <a:endParaRPr lang="ko-KR" altLang="en-US" sz="72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5D5412-0EEE-B5FA-F8E2-56DED06F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75" y="2276475"/>
            <a:ext cx="2305050" cy="2305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2C7281-38AD-30E2-A55A-9122EFFA03A2}"/>
              </a:ext>
            </a:extLst>
          </p:cNvPr>
          <p:cNvSpPr txBox="1"/>
          <p:nvPr/>
        </p:nvSpPr>
        <p:spPr>
          <a:xfrm>
            <a:off x="4024312" y="4773016"/>
            <a:ext cx="4143375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Abadi Extra Light" panose="020B0204020104020204" pitchFamily="34" charset="0"/>
              </a:rPr>
              <a:t>How about yours?</a:t>
            </a:r>
            <a:endParaRPr lang="ko-KR" alt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0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138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Abadi Extra Light</vt:lpstr>
      <vt:lpstr>맑은 고딕</vt:lpstr>
      <vt:lpstr>Arial</vt:lpstr>
      <vt:lpstr>08서울남산체 B</vt:lpstr>
      <vt:lpstr>Arabic Typesetting</vt:lpstr>
      <vt:lpstr>Office 테마</vt:lpstr>
      <vt:lpstr>PowerPoint 프레젠테이션</vt:lpstr>
      <vt:lpstr>INDEX</vt:lpstr>
      <vt:lpstr>Goal</vt:lpstr>
      <vt:lpstr>How to manage this study?</vt:lpstr>
      <vt:lpstr>How to manage this study?</vt:lpstr>
      <vt:lpstr>How to manage this study?</vt:lpstr>
      <vt:lpstr>Debate to active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jaehun</dc:creator>
  <cp:lastModifiedBy>choi jaehun</cp:lastModifiedBy>
  <cp:revision>1</cp:revision>
  <dcterms:created xsi:type="dcterms:W3CDTF">2023-02-22T07:49:52Z</dcterms:created>
  <dcterms:modified xsi:type="dcterms:W3CDTF">2023-02-22T10:28:24Z</dcterms:modified>
</cp:coreProperties>
</file>