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3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0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2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0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3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8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DA41-BB39-4A4D-9458-6F4528E81177}" type="datetimeFigureOut">
              <a:rPr lang="zh-CN" altLang="en-US" smtClean="0"/>
              <a:t>2016/12/25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8428-73E1-4081-9D5E-6D35621B2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275461" y="191949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992" y="138281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3139557" y="1677755"/>
            <a:ext cx="1360435" cy="536679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907704" y="453298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773165" y="3140968"/>
            <a:ext cx="864096" cy="8640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sz="32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5</a:t>
            </a:r>
            <a:endParaRPr lang="en-US" altLang="zh-CN" sz="3200" dirty="0" smtClean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25444" y="49546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21442" y="270892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</a:p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48264" y="472514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</a:p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4" idx="4"/>
            <a:endCxn id="14" idx="0"/>
          </p:cNvCxnSpPr>
          <p:nvPr/>
        </p:nvCxnSpPr>
        <p:spPr>
          <a:xfrm flipH="1">
            <a:off x="2339752" y="2783590"/>
            <a:ext cx="367757" cy="1749394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7"/>
            <a:endCxn id="15" idx="3"/>
          </p:cNvCxnSpPr>
          <p:nvPr/>
        </p:nvCxnSpPr>
        <p:spPr>
          <a:xfrm rot="5400000" flipH="1" flipV="1">
            <a:off x="2881978" y="3641798"/>
            <a:ext cx="781008" cy="1254453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5" idx="1"/>
          </p:cNvCxnSpPr>
          <p:nvPr/>
        </p:nvCxnSpPr>
        <p:spPr>
          <a:xfrm rot="16200000" flipH="1">
            <a:off x="3151128" y="2518931"/>
            <a:ext cx="610466" cy="886696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4"/>
            <a:endCxn id="16" idx="0"/>
          </p:cNvCxnSpPr>
          <p:nvPr/>
        </p:nvCxnSpPr>
        <p:spPr>
          <a:xfrm>
            <a:off x="4205213" y="4005064"/>
            <a:ext cx="252279" cy="94958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  <a:endCxn id="18" idx="2"/>
          </p:cNvCxnSpPr>
          <p:nvPr/>
        </p:nvCxnSpPr>
        <p:spPr>
          <a:xfrm rot="16200000" flipH="1">
            <a:off x="4485012" y="2693939"/>
            <a:ext cx="2910281" cy="201622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  <a:endCxn id="18" idx="2"/>
          </p:cNvCxnSpPr>
          <p:nvPr/>
        </p:nvCxnSpPr>
        <p:spPr>
          <a:xfrm flipV="1">
            <a:off x="4889540" y="5157192"/>
            <a:ext cx="2058724" cy="22950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7"/>
            <a:endCxn id="17" idx="4"/>
          </p:cNvCxnSpPr>
          <p:nvPr/>
        </p:nvCxnSpPr>
        <p:spPr>
          <a:xfrm rot="5400000" flipH="1" flipV="1">
            <a:off x="5204153" y="3131859"/>
            <a:ext cx="1508180" cy="2390494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  <a:endCxn id="15" idx="6"/>
          </p:cNvCxnSpPr>
          <p:nvPr/>
        </p:nvCxnSpPr>
        <p:spPr>
          <a:xfrm flipH="1">
            <a:off x="4637261" y="3140968"/>
            <a:ext cx="2084181" cy="43204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5"/>
            <a:endCxn id="17" idx="1"/>
          </p:cNvCxnSpPr>
          <p:nvPr/>
        </p:nvCxnSpPr>
        <p:spPr>
          <a:xfrm rot="16200000" flipH="1">
            <a:off x="5685217" y="1672694"/>
            <a:ext cx="715097" cy="1610442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70594" y="2351542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B=2</a:t>
            </a:r>
            <a:endParaRPr lang="zh-CN" alt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3605074" y="2636912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smtClean="0"/>
              <a:t>Ans2=5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103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80974" y="2996952"/>
            <a:ext cx="864096" cy="86409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>
            <a:stCxn id="2" idx="0"/>
          </p:cNvCxnSpPr>
          <p:nvPr/>
        </p:nvCxnSpPr>
        <p:spPr>
          <a:xfrm flipV="1">
            <a:off x="4513022" y="2420888"/>
            <a:ext cx="0" cy="576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2" idx="7"/>
          </p:cNvCxnSpPr>
          <p:nvPr/>
        </p:nvCxnSpPr>
        <p:spPr>
          <a:xfrm flipV="1">
            <a:off x="4818526" y="2736012"/>
            <a:ext cx="276494" cy="387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6"/>
          </p:cNvCxnSpPr>
          <p:nvPr/>
        </p:nvCxnSpPr>
        <p:spPr>
          <a:xfrm>
            <a:off x="4945070" y="3429000"/>
            <a:ext cx="63504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2" idx="5"/>
          </p:cNvCxnSpPr>
          <p:nvPr/>
        </p:nvCxnSpPr>
        <p:spPr>
          <a:xfrm flipH="1" flipV="1">
            <a:off x="4818526" y="3734504"/>
            <a:ext cx="444065" cy="59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2" idx="3"/>
          </p:cNvCxnSpPr>
          <p:nvPr/>
        </p:nvCxnSpPr>
        <p:spPr>
          <a:xfrm flipV="1">
            <a:off x="3849699" y="3734504"/>
            <a:ext cx="357819" cy="5921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endCxn id="2" idx="2"/>
          </p:cNvCxnSpPr>
          <p:nvPr/>
        </p:nvCxnSpPr>
        <p:spPr>
          <a:xfrm>
            <a:off x="3491880" y="3429000"/>
            <a:ext cx="58909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1"/>
          </p:cNvCxnSpPr>
          <p:nvPr/>
        </p:nvCxnSpPr>
        <p:spPr>
          <a:xfrm flipH="1" flipV="1">
            <a:off x="3849699" y="2736012"/>
            <a:ext cx="357819" cy="387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1190" y="374886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3" name="TextBox 2"/>
          <p:cNvSpPr txBox="1"/>
          <p:nvPr/>
        </p:nvSpPr>
        <p:spPr>
          <a:xfrm rot="19752931">
            <a:off x="3529932" y="3013500"/>
            <a:ext cx="1966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Heavy!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9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195736" y="1844824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992" y="1382815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>
            <a:stCxn id="4" idx="7"/>
            <a:endCxn id="5" idx="2"/>
          </p:cNvCxnSpPr>
          <p:nvPr/>
        </p:nvCxnSpPr>
        <p:spPr>
          <a:xfrm rot="5400000" flipH="1" flipV="1">
            <a:off x="3638388" y="1109764"/>
            <a:ext cx="156505" cy="156670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1907704" y="453298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3773165" y="3140968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025444" y="4954652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721442" y="2708920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6948264" y="4725144"/>
            <a:ext cx="864096" cy="8640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/>
          <p:cNvCxnSpPr>
            <a:stCxn id="4" idx="4"/>
            <a:endCxn id="14" idx="0"/>
          </p:cNvCxnSpPr>
          <p:nvPr/>
        </p:nvCxnSpPr>
        <p:spPr>
          <a:xfrm flipH="1">
            <a:off x="2339752" y="2708920"/>
            <a:ext cx="288032" cy="1824064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7"/>
            <a:endCxn id="15" idx="3"/>
          </p:cNvCxnSpPr>
          <p:nvPr/>
        </p:nvCxnSpPr>
        <p:spPr>
          <a:xfrm rot="5400000" flipH="1" flipV="1">
            <a:off x="2881978" y="3641798"/>
            <a:ext cx="781008" cy="1254453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4" idx="5"/>
            <a:endCxn id="15" idx="1"/>
          </p:cNvCxnSpPr>
          <p:nvPr/>
        </p:nvCxnSpPr>
        <p:spPr>
          <a:xfrm rot="16200000" flipH="1">
            <a:off x="3073930" y="2441733"/>
            <a:ext cx="685136" cy="966421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5" idx="4"/>
            <a:endCxn id="16" idx="0"/>
          </p:cNvCxnSpPr>
          <p:nvPr/>
        </p:nvCxnSpPr>
        <p:spPr>
          <a:xfrm>
            <a:off x="4205213" y="4005064"/>
            <a:ext cx="252279" cy="94958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4"/>
            <a:endCxn id="18" idx="2"/>
          </p:cNvCxnSpPr>
          <p:nvPr/>
        </p:nvCxnSpPr>
        <p:spPr>
          <a:xfrm rot="16200000" flipH="1">
            <a:off x="4485012" y="2693939"/>
            <a:ext cx="2910281" cy="2016224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6" idx="6"/>
            <a:endCxn id="18" idx="2"/>
          </p:cNvCxnSpPr>
          <p:nvPr/>
        </p:nvCxnSpPr>
        <p:spPr>
          <a:xfrm flipV="1">
            <a:off x="4889540" y="5157192"/>
            <a:ext cx="2058724" cy="22950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7"/>
            <a:endCxn id="17" idx="4"/>
          </p:cNvCxnSpPr>
          <p:nvPr/>
        </p:nvCxnSpPr>
        <p:spPr>
          <a:xfrm rot="5400000" flipH="1" flipV="1">
            <a:off x="5204153" y="3131859"/>
            <a:ext cx="1508180" cy="2390494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2"/>
            <a:endCxn id="15" idx="6"/>
          </p:cNvCxnSpPr>
          <p:nvPr/>
        </p:nvCxnSpPr>
        <p:spPr>
          <a:xfrm flipH="1">
            <a:off x="4637261" y="3140968"/>
            <a:ext cx="2084181" cy="432048"/>
          </a:xfrm>
          <a:prstGeom prst="straightConnector1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5" idx="6"/>
            <a:endCxn id="17" idx="0"/>
          </p:cNvCxnSpPr>
          <p:nvPr/>
        </p:nvCxnSpPr>
        <p:spPr>
          <a:xfrm>
            <a:off x="5364088" y="1814863"/>
            <a:ext cx="1789402" cy="894057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70594" y="2351542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B=2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465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等腰三角形 12"/>
          <p:cNvSpPr/>
          <p:nvPr/>
        </p:nvSpPr>
        <p:spPr>
          <a:xfrm rot="16200000" flipV="1">
            <a:off x="3516969" y="2539816"/>
            <a:ext cx="2364167" cy="183828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732965" y="2313083"/>
            <a:ext cx="483222" cy="236416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Set|</a:t>
            </a:r>
          </a:p>
          <a:p>
            <a:pPr algn="ctr"/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11" name="等腰三角形 10"/>
          <p:cNvSpPr/>
          <p:nvPr/>
        </p:nvSpPr>
        <p:spPr>
          <a:xfrm rot="5400000" flipV="1">
            <a:off x="1642685" y="2545863"/>
            <a:ext cx="2364167" cy="18382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23626" y="2312732"/>
            <a:ext cx="483222" cy="23641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Set|</a:t>
            </a:r>
          </a:p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572322" y="2965653"/>
            <a:ext cx="360040" cy="3600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1763688" y="32849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438173" y="327893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连接符 6"/>
          <p:cNvCxnSpPr>
            <a:stCxn id="2" idx="6"/>
            <a:endCxn id="14" idx="2"/>
          </p:cNvCxnSpPr>
          <p:nvPr/>
        </p:nvCxnSpPr>
        <p:spPr>
          <a:xfrm flipV="1">
            <a:off x="2123728" y="3145673"/>
            <a:ext cx="1448594" cy="319331"/>
          </a:xfrm>
          <a:prstGeom prst="curvedConnector3">
            <a:avLst>
              <a:gd name="adj1" fmla="val 5000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6"/>
          <p:cNvCxnSpPr>
            <a:stCxn id="14" idx="6"/>
            <a:endCxn id="12" idx="2"/>
          </p:cNvCxnSpPr>
          <p:nvPr/>
        </p:nvCxnSpPr>
        <p:spPr>
          <a:xfrm>
            <a:off x="3932362" y="3145673"/>
            <a:ext cx="1505811" cy="313283"/>
          </a:xfrm>
          <a:prstGeom prst="curvedConnector3">
            <a:avLst>
              <a:gd name="adj1" fmla="val 50000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779912" y="2276872"/>
            <a:ext cx="28083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573950" y="2276872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561414" y="4221088"/>
            <a:ext cx="0" cy="432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6082448" y="3145301"/>
                <a:ext cx="1237648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48" y="3145301"/>
                <a:ext cx="1237648" cy="667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/>
          <p:cNvCxnSpPr>
            <a:stCxn id="2" idx="4"/>
          </p:cNvCxnSpPr>
          <p:nvPr/>
        </p:nvCxnSpPr>
        <p:spPr>
          <a:xfrm>
            <a:off x="1943708" y="3645024"/>
            <a:ext cx="0" cy="18722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625832" y="3645024"/>
            <a:ext cx="0" cy="187220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770768" y="4647087"/>
            <a:ext cx="0" cy="87014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2401518" y="5184505"/>
                <a:ext cx="1237648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3600" dirty="0" smtClean="0"/>
                  <a:t>/2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18" y="5184505"/>
                <a:ext cx="1237648" cy="667170"/>
              </a:xfrm>
              <a:prstGeom prst="rect">
                <a:avLst/>
              </a:prstGeom>
              <a:blipFill rotWithShape="0">
                <a:blip r:embed="rId3"/>
                <a:stretch>
                  <a:fillRect t="-1363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4243664" y="5184505"/>
                <a:ext cx="1237648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3600" dirty="0" smtClean="0"/>
                  <a:t>/2</a:t>
                </a:r>
                <a:endParaRPr lang="zh-CN" altLang="en-US" sz="3600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64" y="5184505"/>
                <a:ext cx="1237648" cy="667170"/>
              </a:xfrm>
              <a:prstGeom prst="rect">
                <a:avLst/>
              </a:prstGeom>
              <a:blipFill rotWithShape="0">
                <a:blip r:embed="rId4"/>
                <a:stretch>
                  <a:fillRect t="-1363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/>
          <p:cNvCxnSpPr/>
          <p:nvPr/>
        </p:nvCxnSpPr>
        <p:spPr>
          <a:xfrm>
            <a:off x="1943708" y="5517232"/>
            <a:ext cx="3242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3368698" y="5517232"/>
            <a:ext cx="393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3756876" y="5517584"/>
            <a:ext cx="3242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5240754" y="5517584"/>
            <a:ext cx="393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779912" y="4653136"/>
            <a:ext cx="28083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/>
        </p:nvSpPr>
        <p:spPr>
          <a:xfrm rot="5400000" flipV="1">
            <a:off x="1376855" y="1621713"/>
            <a:ext cx="4835598" cy="367448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763688" y="32849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8173" y="3278936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123728" y="2924944"/>
            <a:ext cx="3326096" cy="504056"/>
          </a:xfrm>
          <a:custGeom>
            <a:avLst/>
            <a:gdLst>
              <a:gd name="connsiteX0" fmla="*/ 0 w 3282696"/>
              <a:gd name="connsiteY0" fmla="*/ 740664 h 740664"/>
              <a:gd name="connsiteX1" fmla="*/ 1737360 w 3282696"/>
              <a:gd name="connsiteY1" fmla="*/ 0 h 740664"/>
              <a:gd name="connsiteX2" fmla="*/ 3282696 w 3282696"/>
              <a:gd name="connsiteY2" fmla="*/ 740664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2696" h="740664">
                <a:moveTo>
                  <a:pt x="0" y="740664"/>
                </a:moveTo>
                <a:cubicBezTo>
                  <a:pt x="595122" y="370332"/>
                  <a:pt x="1190244" y="0"/>
                  <a:pt x="1737360" y="0"/>
                </a:cubicBezTo>
                <a:cubicBezTo>
                  <a:pt x="2284476" y="0"/>
                  <a:pt x="2990088" y="623316"/>
                  <a:pt x="3282696" y="74066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5631897" y="1041157"/>
            <a:ext cx="196443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7593655" y="1041157"/>
            <a:ext cx="0" cy="129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7616559" y="4581128"/>
            <a:ext cx="10569" cy="129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7008304" y="3093721"/>
                <a:ext cx="1237648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304" y="3093721"/>
                <a:ext cx="1237648" cy="6671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>
            <a:off x="5652120" y="5877272"/>
            <a:ext cx="196443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927927" y="3645024"/>
            <a:ext cx="6065" cy="2231731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3043836" y="5489800"/>
                <a:ext cx="1237648" cy="667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836" y="5489800"/>
                <a:ext cx="1237648" cy="6671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>
            <a:off x="1933777" y="5878310"/>
            <a:ext cx="7500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4844036" y="5878310"/>
            <a:ext cx="7989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7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763688" y="32849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471952" y="3297219"/>
            <a:ext cx="360040" cy="3600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227055" y="220754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865773" y="2906661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341094" y="4821071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231723" y="4365104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2123728" y="2924944"/>
            <a:ext cx="3326096" cy="504056"/>
          </a:xfrm>
          <a:custGeom>
            <a:avLst/>
            <a:gdLst>
              <a:gd name="connsiteX0" fmla="*/ 0 w 3282696"/>
              <a:gd name="connsiteY0" fmla="*/ 740664 h 740664"/>
              <a:gd name="connsiteX1" fmla="*/ 1737360 w 3282696"/>
              <a:gd name="connsiteY1" fmla="*/ 0 h 740664"/>
              <a:gd name="connsiteX2" fmla="*/ 3282696 w 3282696"/>
              <a:gd name="connsiteY2" fmla="*/ 740664 h 74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2696" h="740664">
                <a:moveTo>
                  <a:pt x="0" y="740664"/>
                </a:moveTo>
                <a:cubicBezTo>
                  <a:pt x="595122" y="370332"/>
                  <a:pt x="1190244" y="0"/>
                  <a:pt x="1737360" y="0"/>
                </a:cubicBezTo>
                <a:cubicBezTo>
                  <a:pt x="2284476" y="0"/>
                  <a:pt x="2990088" y="623316"/>
                  <a:pt x="3282696" y="740664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284596" y="1861204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89859" y="2853933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606756" y="3657259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202459" y="4702715"/>
            <a:ext cx="360040" cy="3600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连接符 35"/>
          <p:cNvCxnSpPr>
            <a:stCxn id="6" idx="4"/>
            <a:endCxn id="3" idx="0"/>
          </p:cNvCxnSpPr>
          <p:nvPr/>
        </p:nvCxnSpPr>
        <p:spPr>
          <a:xfrm rot="5400000">
            <a:off x="1816692" y="2694601"/>
            <a:ext cx="717400" cy="463367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35"/>
          <p:cNvCxnSpPr>
            <a:stCxn id="12" idx="1"/>
            <a:endCxn id="3" idx="5"/>
          </p:cNvCxnSpPr>
          <p:nvPr/>
        </p:nvCxnSpPr>
        <p:spPr>
          <a:xfrm rot="16200000" flipV="1">
            <a:off x="1591661" y="4071638"/>
            <a:ext cx="1281501" cy="322820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5"/>
          <p:cNvCxnSpPr>
            <a:stCxn id="3" idx="4"/>
            <a:endCxn id="13" idx="1"/>
          </p:cNvCxnSpPr>
          <p:nvPr/>
        </p:nvCxnSpPr>
        <p:spPr>
          <a:xfrm rot="5400000">
            <a:off x="1227676" y="3701798"/>
            <a:ext cx="772807" cy="659258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4" idx="3"/>
            <a:endCxn id="11" idx="7"/>
          </p:cNvCxnSpPr>
          <p:nvPr/>
        </p:nvCxnSpPr>
        <p:spPr>
          <a:xfrm rot="5400000">
            <a:off x="2859770" y="2481834"/>
            <a:ext cx="790871" cy="164237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35"/>
          <p:cNvCxnSpPr>
            <a:stCxn id="11" idx="3"/>
            <a:endCxn id="3" idx="6"/>
          </p:cNvCxnSpPr>
          <p:nvPr/>
        </p:nvCxnSpPr>
        <p:spPr>
          <a:xfrm rot="5400000">
            <a:off x="2395599" y="2942103"/>
            <a:ext cx="251030" cy="794772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35"/>
          <p:cNvCxnSpPr>
            <a:stCxn id="15" idx="2"/>
            <a:endCxn id="11" idx="6"/>
          </p:cNvCxnSpPr>
          <p:nvPr/>
        </p:nvCxnSpPr>
        <p:spPr>
          <a:xfrm rot="10800000" flipV="1">
            <a:off x="3225813" y="3033953"/>
            <a:ext cx="964046" cy="52728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35"/>
          <p:cNvCxnSpPr>
            <a:stCxn id="16" idx="1"/>
            <a:endCxn id="11" idx="5"/>
          </p:cNvCxnSpPr>
          <p:nvPr/>
        </p:nvCxnSpPr>
        <p:spPr>
          <a:xfrm rot="16200000" flipV="1">
            <a:off x="3168279" y="3218781"/>
            <a:ext cx="496012" cy="486397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35"/>
          <p:cNvCxnSpPr>
            <a:stCxn id="17" idx="1"/>
            <a:endCxn id="11" idx="4"/>
          </p:cNvCxnSpPr>
          <p:nvPr/>
        </p:nvCxnSpPr>
        <p:spPr>
          <a:xfrm rot="16200000" flipV="1">
            <a:off x="2406120" y="3906375"/>
            <a:ext cx="1488741" cy="209393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187091" y="2669628"/>
            <a:ext cx="360040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直接连接符 35"/>
          <p:cNvCxnSpPr>
            <a:stCxn id="55" idx="4"/>
            <a:endCxn id="3" idx="1"/>
          </p:cNvCxnSpPr>
          <p:nvPr/>
        </p:nvCxnSpPr>
        <p:spPr>
          <a:xfrm rot="16200000" flipH="1">
            <a:off x="1437742" y="2959037"/>
            <a:ext cx="308043" cy="449304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5027847" y="4485047"/>
            <a:ext cx="360040" cy="36004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接连接符 35"/>
          <p:cNvCxnSpPr>
            <a:stCxn id="86" idx="2"/>
            <a:endCxn id="15" idx="7"/>
          </p:cNvCxnSpPr>
          <p:nvPr/>
        </p:nvCxnSpPr>
        <p:spPr>
          <a:xfrm rot="10800000" flipV="1">
            <a:off x="4497173" y="2744924"/>
            <a:ext cx="607423" cy="161736"/>
          </a:xfrm>
          <a:prstGeom prst="curvedConnector2">
            <a:avLst/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35"/>
          <p:cNvCxnSpPr>
            <a:stCxn id="4" idx="2"/>
            <a:endCxn id="15" idx="6"/>
          </p:cNvCxnSpPr>
          <p:nvPr/>
        </p:nvCxnSpPr>
        <p:spPr>
          <a:xfrm rot="10800000">
            <a:off x="4549900" y="3033953"/>
            <a:ext cx="922053" cy="443286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35"/>
          <p:cNvCxnSpPr>
            <a:stCxn id="81" idx="1"/>
            <a:endCxn id="15" idx="5"/>
          </p:cNvCxnSpPr>
          <p:nvPr/>
        </p:nvCxnSpPr>
        <p:spPr>
          <a:xfrm rot="16200000" flipV="1">
            <a:off x="4100609" y="3557809"/>
            <a:ext cx="1376528" cy="583402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椭圆 84"/>
          <p:cNvSpPr/>
          <p:nvPr/>
        </p:nvSpPr>
        <p:spPr>
          <a:xfrm>
            <a:off x="4589831" y="1520142"/>
            <a:ext cx="360040" cy="36004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5104595" y="2564904"/>
            <a:ext cx="360040" cy="36004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接连接符 35"/>
          <p:cNvCxnSpPr>
            <a:stCxn id="85" idx="3"/>
            <a:endCxn id="15" idx="0"/>
          </p:cNvCxnSpPr>
          <p:nvPr/>
        </p:nvCxnSpPr>
        <p:spPr>
          <a:xfrm rot="5400000">
            <a:off x="3992980" y="2204355"/>
            <a:ext cx="1026478" cy="272679"/>
          </a:xfrm>
          <a:prstGeom prst="curvedConnector3">
            <a:avLst>
              <a:gd name="adj1" fmla="val 50000"/>
            </a:avLst>
          </a:prstGeom>
          <a:ln w="254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9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40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qiuwenda</dc:creator>
  <cp:lastModifiedBy>Lenovo</cp:lastModifiedBy>
  <cp:revision>27</cp:revision>
  <dcterms:created xsi:type="dcterms:W3CDTF">2016-12-24T17:08:28Z</dcterms:created>
  <dcterms:modified xsi:type="dcterms:W3CDTF">2016-12-25T07:17:35Z</dcterms:modified>
</cp:coreProperties>
</file>