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2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8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DA41-BB39-4A4D-9458-6F4528E81177}" type="datetimeFigureOut">
              <a:rPr lang="zh-CN" altLang="en-US" smtClean="0"/>
              <a:t>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95736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992" y="138281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7"/>
            <a:endCxn id="5" idx="2"/>
          </p:cNvCxnSpPr>
          <p:nvPr/>
        </p:nvCxnSpPr>
        <p:spPr>
          <a:xfrm rot="5400000" flipH="1" flipV="1">
            <a:off x="3638388" y="1109764"/>
            <a:ext cx="156505" cy="156670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907704" y="453298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773165" y="3140968"/>
            <a:ext cx="864096" cy="8640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5</a:t>
            </a:r>
            <a:endParaRPr lang="en-US" altLang="zh-CN" sz="32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25444" y="495465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21442" y="270892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948264" y="472514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4"/>
            <a:endCxn id="14" idx="0"/>
          </p:cNvCxnSpPr>
          <p:nvPr/>
        </p:nvCxnSpPr>
        <p:spPr>
          <a:xfrm flipH="1">
            <a:off x="2339752" y="2708920"/>
            <a:ext cx="288032" cy="1824064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7"/>
            <a:endCxn id="15" idx="3"/>
          </p:cNvCxnSpPr>
          <p:nvPr/>
        </p:nvCxnSpPr>
        <p:spPr>
          <a:xfrm rot="5400000" flipH="1" flipV="1">
            <a:off x="2881978" y="3641798"/>
            <a:ext cx="781008" cy="1254453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15" idx="1"/>
          </p:cNvCxnSpPr>
          <p:nvPr/>
        </p:nvCxnSpPr>
        <p:spPr>
          <a:xfrm rot="16200000" flipH="1">
            <a:off x="3073930" y="2441733"/>
            <a:ext cx="685136" cy="966421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4"/>
            <a:endCxn id="16" idx="0"/>
          </p:cNvCxnSpPr>
          <p:nvPr/>
        </p:nvCxnSpPr>
        <p:spPr>
          <a:xfrm>
            <a:off x="4205213" y="4005064"/>
            <a:ext cx="252279" cy="94958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  <a:endCxn id="18" idx="2"/>
          </p:cNvCxnSpPr>
          <p:nvPr/>
        </p:nvCxnSpPr>
        <p:spPr>
          <a:xfrm rot="16200000" flipH="1">
            <a:off x="4485012" y="2693939"/>
            <a:ext cx="2910281" cy="201622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6"/>
            <a:endCxn id="18" idx="2"/>
          </p:cNvCxnSpPr>
          <p:nvPr/>
        </p:nvCxnSpPr>
        <p:spPr>
          <a:xfrm flipV="1">
            <a:off x="4889540" y="5157192"/>
            <a:ext cx="2058724" cy="22950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7"/>
            <a:endCxn id="17" idx="4"/>
          </p:cNvCxnSpPr>
          <p:nvPr/>
        </p:nvCxnSpPr>
        <p:spPr>
          <a:xfrm rot="5400000" flipH="1" flipV="1">
            <a:off x="5204153" y="3131859"/>
            <a:ext cx="1508180" cy="2390494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2"/>
            <a:endCxn id="15" idx="6"/>
          </p:cNvCxnSpPr>
          <p:nvPr/>
        </p:nvCxnSpPr>
        <p:spPr>
          <a:xfrm flipH="1">
            <a:off x="4637261" y="3140968"/>
            <a:ext cx="2084181" cy="43204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6"/>
            <a:endCxn id="17" idx="0"/>
          </p:cNvCxnSpPr>
          <p:nvPr/>
        </p:nvCxnSpPr>
        <p:spPr>
          <a:xfrm>
            <a:off x="5364088" y="1814863"/>
            <a:ext cx="1789402" cy="894057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70594" y="2351542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B=2</a:t>
            </a:r>
            <a:endParaRPr lang="zh-CN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605074" y="2636912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smtClean="0"/>
              <a:t>Ans2</a:t>
            </a:r>
            <a:r>
              <a:rPr lang="en-US" altLang="zh-CN" sz="2200" smtClean="0"/>
              <a:t>=5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03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80974" y="2996952"/>
            <a:ext cx="864096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V="1">
            <a:off x="4513022" y="2420888"/>
            <a:ext cx="0" cy="576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7"/>
          </p:cNvCxnSpPr>
          <p:nvPr/>
        </p:nvCxnSpPr>
        <p:spPr>
          <a:xfrm flipV="1">
            <a:off x="4818526" y="2736012"/>
            <a:ext cx="276494" cy="387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6"/>
          </p:cNvCxnSpPr>
          <p:nvPr/>
        </p:nvCxnSpPr>
        <p:spPr>
          <a:xfrm>
            <a:off x="4945070" y="3429000"/>
            <a:ext cx="6350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2" idx="5"/>
          </p:cNvCxnSpPr>
          <p:nvPr/>
        </p:nvCxnSpPr>
        <p:spPr>
          <a:xfrm flipH="1" flipV="1">
            <a:off x="4818526" y="3734504"/>
            <a:ext cx="444065" cy="59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" idx="3"/>
          </p:cNvCxnSpPr>
          <p:nvPr/>
        </p:nvCxnSpPr>
        <p:spPr>
          <a:xfrm flipV="1">
            <a:off x="3849699" y="3734504"/>
            <a:ext cx="357819" cy="59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" idx="2"/>
          </p:cNvCxnSpPr>
          <p:nvPr/>
        </p:nvCxnSpPr>
        <p:spPr>
          <a:xfrm>
            <a:off x="3491880" y="3429000"/>
            <a:ext cx="58909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1"/>
          </p:cNvCxnSpPr>
          <p:nvPr/>
        </p:nvCxnSpPr>
        <p:spPr>
          <a:xfrm flipH="1" flipV="1">
            <a:off x="3849699" y="2736012"/>
            <a:ext cx="357819" cy="387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1190" y="374886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 rot="19752931">
            <a:off x="3529932" y="3013500"/>
            <a:ext cx="1966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Heavy!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9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95736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992" y="138281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>
            <a:stCxn id="4" idx="7"/>
            <a:endCxn id="5" idx="2"/>
          </p:cNvCxnSpPr>
          <p:nvPr/>
        </p:nvCxnSpPr>
        <p:spPr>
          <a:xfrm rot="5400000" flipH="1" flipV="1">
            <a:off x="3638388" y="1109764"/>
            <a:ext cx="156505" cy="156670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907704" y="453298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773165" y="314096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25444" y="495465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21442" y="270892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948264" y="472514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>
            <a:stCxn id="4" idx="4"/>
            <a:endCxn id="14" idx="0"/>
          </p:cNvCxnSpPr>
          <p:nvPr/>
        </p:nvCxnSpPr>
        <p:spPr>
          <a:xfrm flipH="1">
            <a:off x="2339752" y="2708920"/>
            <a:ext cx="288032" cy="1824064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7"/>
            <a:endCxn id="15" idx="3"/>
          </p:cNvCxnSpPr>
          <p:nvPr/>
        </p:nvCxnSpPr>
        <p:spPr>
          <a:xfrm rot="5400000" flipH="1" flipV="1">
            <a:off x="2881978" y="3641798"/>
            <a:ext cx="781008" cy="1254453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15" idx="1"/>
          </p:cNvCxnSpPr>
          <p:nvPr/>
        </p:nvCxnSpPr>
        <p:spPr>
          <a:xfrm rot="16200000" flipH="1">
            <a:off x="3073930" y="2441733"/>
            <a:ext cx="685136" cy="966421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4"/>
            <a:endCxn id="16" idx="0"/>
          </p:cNvCxnSpPr>
          <p:nvPr/>
        </p:nvCxnSpPr>
        <p:spPr>
          <a:xfrm>
            <a:off x="4205213" y="4005064"/>
            <a:ext cx="252279" cy="94958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  <a:endCxn id="18" idx="2"/>
          </p:cNvCxnSpPr>
          <p:nvPr/>
        </p:nvCxnSpPr>
        <p:spPr>
          <a:xfrm rot="16200000" flipH="1">
            <a:off x="4485012" y="2693939"/>
            <a:ext cx="2910281" cy="201622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6"/>
            <a:endCxn id="18" idx="2"/>
          </p:cNvCxnSpPr>
          <p:nvPr/>
        </p:nvCxnSpPr>
        <p:spPr>
          <a:xfrm flipV="1">
            <a:off x="4889540" y="5157192"/>
            <a:ext cx="2058724" cy="22950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7"/>
            <a:endCxn id="17" idx="4"/>
          </p:cNvCxnSpPr>
          <p:nvPr/>
        </p:nvCxnSpPr>
        <p:spPr>
          <a:xfrm rot="5400000" flipH="1" flipV="1">
            <a:off x="5204153" y="3131859"/>
            <a:ext cx="1508180" cy="2390494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2"/>
            <a:endCxn id="15" idx="6"/>
          </p:cNvCxnSpPr>
          <p:nvPr/>
        </p:nvCxnSpPr>
        <p:spPr>
          <a:xfrm flipH="1">
            <a:off x="4637261" y="3140968"/>
            <a:ext cx="2084181" cy="43204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6"/>
            <a:endCxn id="17" idx="0"/>
          </p:cNvCxnSpPr>
          <p:nvPr/>
        </p:nvCxnSpPr>
        <p:spPr>
          <a:xfrm>
            <a:off x="5364088" y="1814863"/>
            <a:ext cx="1789402" cy="894057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0594" y="2351542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6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qiuwenda</dc:creator>
  <cp:lastModifiedBy>qiuwenda</cp:lastModifiedBy>
  <cp:revision>8</cp:revision>
  <dcterms:created xsi:type="dcterms:W3CDTF">2016-12-24T17:08:28Z</dcterms:created>
  <dcterms:modified xsi:type="dcterms:W3CDTF">2016-12-24T18:48:17Z</dcterms:modified>
</cp:coreProperties>
</file>