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theme/theme4.xml" ContentType="application/vnd.openxmlformats-officedocument.theme+xml"/>
  <Override PartName="/ppt/slideLayouts/slideLayout7.xml" ContentType="application/vnd.openxmlformats-officedocument.presentationml.slideLayout+xml"/>
  <Override PartName="/ppt/theme/theme5.xml" ContentType="application/vnd.openxmlformats-officedocument.theme+xml"/>
  <Override PartName="/ppt/slideLayouts/slideLayout8.xml" ContentType="application/vnd.openxmlformats-officedocument.presentationml.slideLayout+xml"/>
  <Override PartName="/ppt/theme/theme6.xml" ContentType="application/vnd.openxmlformats-officedocument.theme+xml"/>
  <Override PartName="/ppt/slideLayouts/slideLayout9.xml" ContentType="application/vnd.openxmlformats-officedocument.presentationml.slideLayout+xml"/>
  <Override PartName="/ppt/theme/theme7.xml" ContentType="application/vnd.openxmlformats-officedocument.theme+xml"/>
  <Override PartName="/ppt/slideLayouts/slideLayout10.xml" ContentType="application/vnd.openxmlformats-officedocument.presentationml.slideLayout+xml"/>
  <Override PartName="/ppt/theme/theme8.xml" ContentType="application/vnd.openxmlformats-officedocument.theme+xml"/>
  <Override PartName="/ppt/slideLayouts/slideLayout11.xml" ContentType="application/vnd.openxmlformats-officedocument.presentationml.slideLayout+xml"/>
  <Override PartName="/ppt/theme/theme9.xml" ContentType="application/vnd.openxmlformats-officedocument.theme+xml"/>
  <Override PartName="/ppt/slideLayouts/slideLayout12.xml" ContentType="application/vnd.openxmlformats-officedocument.presentationml.slideLayout+xml"/>
  <Override PartName="/ppt/theme/theme10.xml" ContentType="application/vnd.openxmlformats-officedocument.theme+xml"/>
  <Override PartName="/ppt/slideLayouts/slideLayout13.xml" ContentType="application/vnd.openxmlformats-officedocument.presentationml.slideLayout+xml"/>
  <Override PartName="/ppt/theme/theme11.xml" ContentType="application/vnd.openxmlformats-officedocument.theme+xml"/>
  <Override PartName="/ppt/slideLayouts/slideLayout14.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0" r:id="rId2"/>
    <p:sldMasterId id="2147483651" r:id="rId3"/>
    <p:sldMasterId id="2147483653" r:id="rId4"/>
    <p:sldMasterId id="2147483654" r:id="rId5"/>
    <p:sldMasterId id="2147483655" r:id="rId6"/>
    <p:sldMasterId id="2147483656" r:id="rId7"/>
    <p:sldMasterId id="2147483658" r:id="rId8"/>
    <p:sldMasterId id="2147483659" r:id="rId9"/>
    <p:sldMasterId id="2147483660" r:id="rId10"/>
    <p:sldMasterId id="2147483689" r:id="rId11"/>
    <p:sldMasterId id="2147483662" r:id="rId12"/>
  </p:sldMasterIdLst>
  <p:notesMasterIdLst>
    <p:notesMasterId r:id="rId26"/>
  </p:notesMasterIdLst>
  <p:sldIdLst>
    <p:sldId id="257" r:id="rId13"/>
    <p:sldId id="272" r:id="rId14"/>
    <p:sldId id="258" r:id="rId15"/>
    <p:sldId id="259" r:id="rId16"/>
    <p:sldId id="261" r:id="rId17"/>
    <p:sldId id="262" r:id="rId18"/>
    <p:sldId id="263" r:id="rId19"/>
    <p:sldId id="264" r:id="rId20"/>
    <p:sldId id="266" r:id="rId21"/>
    <p:sldId id="267" r:id="rId22"/>
    <p:sldId id="268" r:id="rId23"/>
    <p:sldId id="269" r:id="rId24"/>
    <p:sldId id="270" r:id="rId25"/>
  </p:sldIdLst>
  <p:sldSz cx="12192000" cy="6858000"/>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75" d="100"/>
          <a:sy n="75" d="100"/>
        </p:scale>
        <p:origin x="48" y="40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9.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2.xml"/><Relationship Id="rId5" Type="http://schemas.openxmlformats.org/officeDocument/2006/relationships/slideMaster" Target="slideMasters/slideMaster5.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presProps" Target="presProps.xml"/><Relationship Id="rId10" Type="http://schemas.openxmlformats.org/officeDocument/2006/relationships/slideMaster" Target="slideMasters/slideMaster10.xml"/><Relationship Id="rId19" Type="http://schemas.openxmlformats.org/officeDocument/2006/relationships/slide" Target="slides/slide7.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tags" Target="tags/tag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CC6963-B2C2-4172-B5F0-1F68A6803CE3}" type="datetimeFigureOut">
              <a:rPr lang="en-IN" smtClean="0"/>
              <a:t>10-12-2024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FF99A0-A5E7-4B9A-A68A-42F393B1A3D5}" type="slidenum">
              <a:rPr lang="en-IN" smtClean="0"/>
              <a:t>‹#›</a:t>
            </a:fld>
            <a:endParaRPr lang="en-IN"/>
          </a:p>
        </p:txBody>
      </p:sp>
    </p:spTree>
    <p:extLst>
      <p:ext uri="{BB962C8B-B14F-4D97-AF65-F5344CB8AC3E}">
        <p14:creationId xmlns:p14="http://schemas.microsoft.com/office/powerpoint/2010/main" val="2084194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1">
          <a:extLst>
            <a:ext uri="{FF2B5EF4-FFF2-40B4-BE49-F238E27FC236}">
              <a16:creationId xmlns:a16="http://schemas.microsoft.com/office/drawing/2014/main" id="{03410FFD-77BE-FBBF-6225-BEBF6ED8A493}"/>
            </a:ext>
          </a:extLst>
        </p:cNvPr>
        <p:cNvGrpSpPr/>
        <p:nvPr/>
      </p:nvGrpSpPr>
      <p:grpSpPr>
        <a:xfrm>
          <a:off x="0" y="0"/>
          <a:ext cx="0" cy="0"/>
          <a:chOff x="0" y="0"/>
          <a:chExt cx="0" cy="0"/>
        </a:xfrm>
      </p:grpSpPr>
      <p:sp>
        <p:nvSpPr>
          <p:cNvPr id="1682" name="Google Shape;1682;g26a2725b9d6_0_441:notes">
            <a:extLst>
              <a:ext uri="{FF2B5EF4-FFF2-40B4-BE49-F238E27FC236}">
                <a16:creationId xmlns:a16="http://schemas.microsoft.com/office/drawing/2014/main" id="{44F6891D-F638-AE01-E6FC-F0CBE79BA49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3" name="Google Shape;1683;g26a2725b9d6_0_441:notes">
            <a:extLst>
              <a:ext uri="{FF2B5EF4-FFF2-40B4-BE49-F238E27FC236}">
                <a16:creationId xmlns:a16="http://schemas.microsoft.com/office/drawing/2014/main" id="{E05C8EEB-35C0-1597-6036-980F03B1112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99932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Blank Split Blu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71B8A24-2B5D-0473-B25C-013B82828E25}"/>
              </a:ext>
            </a:extLst>
          </p:cNvPr>
          <p:cNvSpPr/>
          <p:nvPr userDrawn="1"/>
        </p:nvSpPr>
        <p:spPr>
          <a:xfrm>
            <a:off x="0" y="0"/>
            <a:ext cx="6096000" cy="6858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2E405B87-0B1C-464B-928F-AA5E9D282D70}" type="datetimeFigureOut">
              <a:rPr lang="en-US" smtClean="0"/>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D4B2D-25FF-0B46-98A4-87FBB723E472}" type="slidenum">
              <a:rPr lang="en-US" smtClean="0"/>
              <a:t>‹#›</a:t>
            </a:fld>
            <a:endParaRPr lang="en-US"/>
          </a:p>
        </p:txBody>
      </p:sp>
      <p:grpSp>
        <p:nvGrpSpPr>
          <p:cNvPr id="8" name="Group 7">
            <a:extLst>
              <a:ext uri="{FF2B5EF4-FFF2-40B4-BE49-F238E27FC236}">
                <a16:creationId xmlns:a16="http://schemas.microsoft.com/office/drawing/2014/main" id="{A623A9A5-F1AE-3405-A6EE-F33763E9E544}"/>
              </a:ext>
            </a:extLst>
          </p:cNvPr>
          <p:cNvGrpSpPr/>
          <p:nvPr userDrawn="1"/>
        </p:nvGrpSpPr>
        <p:grpSpPr>
          <a:xfrm>
            <a:off x="495299" y="558920"/>
            <a:ext cx="11201401" cy="5843031"/>
            <a:chOff x="224675" y="391668"/>
            <a:chExt cx="8694900" cy="4420781"/>
          </a:xfrm>
        </p:grpSpPr>
        <p:cxnSp>
          <p:nvCxnSpPr>
            <p:cNvPr id="9" name="Google Shape;8;p1">
              <a:extLst>
                <a:ext uri="{FF2B5EF4-FFF2-40B4-BE49-F238E27FC236}">
                  <a16:creationId xmlns:a16="http://schemas.microsoft.com/office/drawing/2014/main" id="{460190E6-B120-9C73-9622-0285B57878D0}"/>
                </a:ext>
              </a:extLst>
            </p:cNvPr>
            <p:cNvCxnSpPr/>
            <p:nvPr/>
          </p:nvCxnSpPr>
          <p:spPr>
            <a:xfrm>
              <a:off x="224675" y="391668"/>
              <a:ext cx="8694900" cy="0"/>
            </a:xfrm>
            <a:prstGeom prst="straightConnector1">
              <a:avLst/>
            </a:prstGeom>
            <a:noFill/>
            <a:ln w="12700" cap="flat" cmpd="sng">
              <a:solidFill>
                <a:schemeClr val="tx1"/>
              </a:solidFill>
              <a:prstDash val="solid"/>
              <a:round/>
              <a:headEnd type="none" w="med" len="med"/>
              <a:tailEnd type="none" w="med" len="med"/>
            </a:ln>
          </p:spPr>
        </p:cxnSp>
        <p:cxnSp>
          <p:nvCxnSpPr>
            <p:cNvPr id="10" name="Google Shape;9;p1">
              <a:extLst>
                <a:ext uri="{FF2B5EF4-FFF2-40B4-BE49-F238E27FC236}">
                  <a16:creationId xmlns:a16="http://schemas.microsoft.com/office/drawing/2014/main" id="{B394326D-C959-03B5-3B56-97800C9B17D8}"/>
                </a:ext>
              </a:extLst>
            </p:cNvPr>
            <p:cNvCxnSpPr/>
            <p:nvPr/>
          </p:nvCxnSpPr>
          <p:spPr>
            <a:xfrm>
              <a:off x="224675" y="4812449"/>
              <a:ext cx="8694900" cy="0"/>
            </a:xfrm>
            <a:prstGeom prst="straightConnector1">
              <a:avLst/>
            </a:prstGeom>
            <a:noFill/>
            <a:ln w="12700" cap="flat" cmpd="sng">
              <a:solidFill>
                <a:schemeClr val="tx1"/>
              </a:solidFill>
              <a:prstDash val="solid"/>
              <a:round/>
              <a:headEnd type="none" w="med" len="med"/>
              <a:tailEnd type="none" w="med" len="med"/>
            </a:ln>
          </p:spPr>
        </p:cxnSp>
      </p:grpSp>
    </p:spTree>
    <p:extLst>
      <p:ext uri="{BB962C8B-B14F-4D97-AF65-F5344CB8AC3E}">
        <p14:creationId xmlns:p14="http://schemas.microsoft.com/office/powerpoint/2010/main" val="423885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wo Se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CC71-D39A-4829-BDE8-267D41B392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39B9E44-1E07-1EA4-2543-59536F2BD934}"/>
              </a:ext>
            </a:extLst>
          </p:cNvPr>
          <p:cNvSpPr>
            <a:spLocks noGrp="1"/>
          </p:cNvSpPr>
          <p:nvPr>
            <p:ph type="dt" sz="half" idx="10"/>
          </p:nvPr>
        </p:nvSpPr>
        <p:spPr/>
        <p:txBody>
          <a:bodyPr/>
          <a:lstStyle/>
          <a:p>
            <a:fld id="{2E405B87-0B1C-464B-928F-AA5E9D282D70}" type="datetimeFigureOut">
              <a:rPr lang="en-US" smtClean="0"/>
              <a:t>12/10/2024</a:t>
            </a:fld>
            <a:endParaRPr lang="en-US"/>
          </a:p>
        </p:txBody>
      </p:sp>
      <p:sp>
        <p:nvSpPr>
          <p:cNvPr id="4" name="Footer Placeholder 3">
            <a:extLst>
              <a:ext uri="{FF2B5EF4-FFF2-40B4-BE49-F238E27FC236}">
                <a16:creationId xmlns:a16="http://schemas.microsoft.com/office/drawing/2014/main" id="{66FD4A26-597F-DC1D-C110-104AFB34965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A6E3A69-5C1F-5F3C-15D2-1E508D0830EC}"/>
              </a:ext>
            </a:extLst>
          </p:cNvPr>
          <p:cNvSpPr>
            <a:spLocks noGrp="1"/>
          </p:cNvSpPr>
          <p:nvPr>
            <p:ph type="sldNum" sz="quarter" idx="12"/>
          </p:nvPr>
        </p:nvSpPr>
        <p:spPr/>
        <p:txBody>
          <a:bodyPr/>
          <a:lstStyle/>
          <a:p>
            <a:fld id="{D9AD4B2D-25FF-0B46-98A4-87FBB723E472}" type="slidenum">
              <a:rPr lang="en-US" smtClean="0"/>
              <a:t>‹#›</a:t>
            </a:fld>
            <a:endParaRPr lang="en-US"/>
          </a:p>
        </p:txBody>
      </p:sp>
      <p:sp>
        <p:nvSpPr>
          <p:cNvPr id="6" name="Text Placeholder 2">
            <a:extLst>
              <a:ext uri="{FF2B5EF4-FFF2-40B4-BE49-F238E27FC236}">
                <a16:creationId xmlns:a16="http://schemas.microsoft.com/office/drawing/2014/main" id="{81D8359B-D694-F861-3E2B-5DF9346D1EF6}"/>
              </a:ext>
            </a:extLst>
          </p:cNvPr>
          <p:cNvSpPr>
            <a:spLocks noGrp="1"/>
          </p:cNvSpPr>
          <p:nvPr>
            <p:ph type="body" idx="1" hasCustomPrompt="1"/>
          </p:nvPr>
        </p:nvSpPr>
        <p:spPr>
          <a:xfrm>
            <a:off x="495300" y="1600200"/>
            <a:ext cx="7658100" cy="457200"/>
          </a:xfrm>
        </p:spPr>
        <p:txBody>
          <a:bodyPr anchor="t">
            <a:normAutofit/>
          </a:bodyPr>
          <a:lstStyle>
            <a:lvl1pPr marL="0" indent="0">
              <a:lnSpc>
                <a:spcPct val="120000"/>
              </a:lnSpc>
              <a:buNone/>
              <a:defRPr sz="1800" b="0" i="0">
                <a:solidFill>
                  <a:schemeClr val="bg1"/>
                </a:solidFill>
                <a:latin typeface="+mn-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Header</a:t>
            </a:r>
          </a:p>
        </p:txBody>
      </p:sp>
      <p:sp>
        <p:nvSpPr>
          <p:cNvPr id="7" name="Content Placeholder 3">
            <a:extLst>
              <a:ext uri="{FF2B5EF4-FFF2-40B4-BE49-F238E27FC236}">
                <a16:creationId xmlns:a16="http://schemas.microsoft.com/office/drawing/2014/main" id="{AD751541-2F96-0E97-796B-3A4E0D7C23F9}"/>
              </a:ext>
            </a:extLst>
          </p:cNvPr>
          <p:cNvSpPr>
            <a:spLocks noGrp="1"/>
          </p:cNvSpPr>
          <p:nvPr>
            <p:ph sz="half" idx="2"/>
          </p:nvPr>
        </p:nvSpPr>
        <p:spPr>
          <a:xfrm>
            <a:off x="1524000" y="2057400"/>
            <a:ext cx="6629400" cy="1737360"/>
          </a:xfrm>
        </p:spPr>
        <p:txBody>
          <a:bodyPr>
            <a:noAutofit/>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4">
            <a:extLst>
              <a:ext uri="{FF2B5EF4-FFF2-40B4-BE49-F238E27FC236}">
                <a16:creationId xmlns:a16="http://schemas.microsoft.com/office/drawing/2014/main" id="{5ED9FA73-56D3-78D4-7630-BC3FED8A9BF5}"/>
              </a:ext>
            </a:extLst>
          </p:cNvPr>
          <p:cNvSpPr>
            <a:spLocks noGrp="1"/>
          </p:cNvSpPr>
          <p:nvPr>
            <p:ph type="body" sz="quarter" idx="3" hasCustomPrompt="1"/>
          </p:nvPr>
        </p:nvSpPr>
        <p:spPr>
          <a:xfrm>
            <a:off x="495300" y="3977639"/>
            <a:ext cx="7658100" cy="457200"/>
          </a:xfrm>
        </p:spPr>
        <p:txBody>
          <a:bodyPr anchor="t">
            <a:normAutofit/>
          </a:bodyPr>
          <a:lstStyle>
            <a:lvl1pPr marL="0" indent="0">
              <a:lnSpc>
                <a:spcPct val="120000"/>
              </a:lnSpc>
              <a:buNone/>
              <a:defRPr sz="1800" b="0" i="0">
                <a:solidFill>
                  <a:schemeClr val="bg1"/>
                </a:solidFill>
                <a:latin typeface="+mn-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Header</a:t>
            </a:r>
          </a:p>
        </p:txBody>
      </p:sp>
      <p:sp>
        <p:nvSpPr>
          <p:cNvPr id="9" name="Content Placeholder 5">
            <a:extLst>
              <a:ext uri="{FF2B5EF4-FFF2-40B4-BE49-F238E27FC236}">
                <a16:creationId xmlns:a16="http://schemas.microsoft.com/office/drawing/2014/main" id="{B761B2F0-1FE0-6C53-6102-7FDC755D9DB0}"/>
              </a:ext>
            </a:extLst>
          </p:cNvPr>
          <p:cNvSpPr>
            <a:spLocks noGrp="1"/>
          </p:cNvSpPr>
          <p:nvPr>
            <p:ph sz="quarter" idx="4"/>
          </p:nvPr>
        </p:nvSpPr>
        <p:spPr>
          <a:xfrm>
            <a:off x="1524000" y="4434839"/>
            <a:ext cx="6629400" cy="1737360"/>
          </a:xfrm>
        </p:spPr>
        <p:txBody>
          <a:bodyPr>
            <a:noAutofit/>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9">
            <a:extLst>
              <a:ext uri="{FF2B5EF4-FFF2-40B4-BE49-F238E27FC236}">
                <a16:creationId xmlns:a16="http://schemas.microsoft.com/office/drawing/2014/main" id="{1C38C7CD-C176-03E0-6564-3145837400FF}"/>
              </a:ext>
            </a:extLst>
          </p:cNvPr>
          <p:cNvSpPr>
            <a:spLocks noGrp="1"/>
          </p:cNvSpPr>
          <p:nvPr>
            <p:ph type="body" sz="quarter" idx="13" hasCustomPrompt="1"/>
          </p:nvPr>
        </p:nvSpPr>
        <p:spPr>
          <a:xfrm>
            <a:off x="495300" y="202695"/>
            <a:ext cx="3848100" cy="419100"/>
          </a:xfrm>
          <a:noFill/>
        </p:spPr>
        <p:txBody>
          <a:bodyPr wrap="square" lIns="0" rtlCol="0" anchor="ctr">
            <a:noAutofit/>
          </a:bodyPr>
          <a:lstStyle>
            <a:lvl1pPr marL="0" indent="0">
              <a:lnSpc>
                <a:spcPct val="100000"/>
              </a:lnSpc>
              <a:buNone/>
              <a:defRPr lang="en-US" sz="1600" b="0" dirty="0" smtClean="0">
                <a:solidFill>
                  <a:schemeClr val="tx1"/>
                </a:solidFill>
                <a:latin typeface="Bell MT" panose="02020503060305020303" pitchFamily="18" charset="77"/>
                <a:ea typeface="Noto Sans" panose="020B0502040504020204" pitchFamily="34" charset="0"/>
                <a:cs typeface="Noto Sans" panose="020B0502040504020204" pitchFamily="34" charset="0"/>
              </a:defRPr>
            </a:lvl1pPr>
          </a:lstStyle>
          <a:p>
            <a:pPr marL="0" lvl="0" defTabSz="457200"/>
            <a:r>
              <a:rPr lang="en-US"/>
              <a:t>Chapter Title</a:t>
            </a:r>
          </a:p>
        </p:txBody>
      </p:sp>
    </p:spTree>
    <p:extLst>
      <p:ext uri="{BB962C8B-B14F-4D97-AF65-F5344CB8AC3E}">
        <p14:creationId xmlns:p14="http://schemas.microsoft.com/office/powerpoint/2010/main" val="1678893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2064" y="686425"/>
            <a:ext cx="4574540" cy="1188720"/>
          </a:xfrm>
        </p:spPr>
        <p:txBody>
          <a:bodyPr anchor="t"/>
          <a:lstStyle>
            <a:lvl1pPr>
              <a:lnSpc>
                <a:spcPct val="75000"/>
              </a:lnSpc>
              <a:defRPr/>
            </a:lvl1pPr>
          </a:lstStyle>
          <a:p>
            <a:r>
              <a:rPr lang="en-US"/>
              <a:t>Click to edit Master title style</a:t>
            </a:r>
          </a:p>
        </p:txBody>
      </p:sp>
      <p:sp>
        <p:nvSpPr>
          <p:cNvPr id="3" name="Content Placeholder 2"/>
          <p:cNvSpPr>
            <a:spLocks noGrp="1"/>
          </p:cNvSpPr>
          <p:nvPr>
            <p:ph idx="1"/>
          </p:nvPr>
        </p:nvSpPr>
        <p:spPr>
          <a:xfrm>
            <a:off x="5191761" y="1965959"/>
            <a:ext cx="6507480" cy="4434841"/>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405B87-0B1C-464B-928F-AA5E9D282D70}" type="datetimeFigureOut">
              <a:rPr lang="en-US" smtClean="0"/>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D4B2D-25FF-0B46-98A4-87FBB723E472}" type="slidenum">
              <a:rPr lang="en-US" smtClean="0"/>
              <a:t>‹#›</a:t>
            </a:fld>
            <a:endParaRPr lang="en-US"/>
          </a:p>
        </p:txBody>
      </p:sp>
      <p:sp>
        <p:nvSpPr>
          <p:cNvPr id="7" name="Text Placeholder 9">
            <a:extLst>
              <a:ext uri="{FF2B5EF4-FFF2-40B4-BE49-F238E27FC236}">
                <a16:creationId xmlns:a16="http://schemas.microsoft.com/office/drawing/2014/main" id="{ABFC479A-69CB-67F4-722F-DE15E46A52ED}"/>
              </a:ext>
            </a:extLst>
          </p:cNvPr>
          <p:cNvSpPr>
            <a:spLocks noGrp="1"/>
          </p:cNvSpPr>
          <p:nvPr>
            <p:ph type="body" sz="quarter" idx="13" hasCustomPrompt="1"/>
          </p:nvPr>
        </p:nvSpPr>
        <p:spPr>
          <a:xfrm>
            <a:off x="495300" y="202695"/>
            <a:ext cx="3848100" cy="419100"/>
          </a:xfrm>
          <a:noFill/>
        </p:spPr>
        <p:txBody>
          <a:bodyPr wrap="square" lIns="0" rtlCol="0" anchor="ctr">
            <a:noAutofit/>
          </a:bodyPr>
          <a:lstStyle>
            <a:lvl1pPr marL="0" indent="0">
              <a:lnSpc>
                <a:spcPct val="100000"/>
              </a:lnSpc>
              <a:buNone/>
              <a:defRPr lang="en-US" sz="1600" b="0" dirty="0" smtClean="0">
                <a:solidFill>
                  <a:schemeClr val="tx1"/>
                </a:solidFill>
                <a:latin typeface="Bell MT" panose="02020503060305020303" pitchFamily="18" charset="77"/>
                <a:ea typeface="Noto Sans" panose="020B0502040504020204" pitchFamily="34" charset="0"/>
                <a:cs typeface="Noto Sans" panose="020B0502040504020204" pitchFamily="34" charset="0"/>
              </a:defRPr>
            </a:lvl1pPr>
          </a:lstStyle>
          <a:p>
            <a:pPr marL="0" lvl="0" defTabSz="457200"/>
            <a:r>
              <a:rPr lang="en-US"/>
              <a:t>Chapter Title</a:t>
            </a:r>
          </a:p>
        </p:txBody>
      </p:sp>
    </p:spTree>
    <p:extLst>
      <p:ext uri="{BB962C8B-B14F-4D97-AF65-F5344CB8AC3E}">
        <p14:creationId xmlns:p14="http://schemas.microsoft.com/office/powerpoint/2010/main" val="3578525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E405B87-0B1C-464B-928F-AA5E9D282D70}" type="datetimeFigureOut">
              <a:rPr lang="en-US" smtClean="0"/>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D4B2D-25FF-0B46-98A4-87FBB723E472}" type="slidenum">
              <a:rPr lang="en-US" smtClean="0"/>
              <a:t>‹#›</a:t>
            </a:fld>
            <a:endParaRPr lang="en-US"/>
          </a:p>
        </p:txBody>
      </p:sp>
      <p:grpSp>
        <p:nvGrpSpPr>
          <p:cNvPr id="8" name="Group 7">
            <a:extLst>
              <a:ext uri="{FF2B5EF4-FFF2-40B4-BE49-F238E27FC236}">
                <a16:creationId xmlns:a16="http://schemas.microsoft.com/office/drawing/2014/main" id="{A623A9A5-F1AE-3405-A6EE-F33763E9E544}"/>
              </a:ext>
            </a:extLst>
          </p:cNvPr>
          <p:cNvGrpSpPr/>
          <p:nvPr userDrawn="1"/>
        </p:nvGrpSpPr>
        <p:grpSpPr>
          <a:xfrm>
            <a:off x="495299" y="558920"/>
            <a:ext cx="11201401" cy="5843031"/>
            <a:chOff x="224675" y="391668"/>
            <a:chExt cx="8694900" cy="4420781"/>
          </a:xfrm>
        </p:grpSpPr>
        <p:cxnSp>
          <p:nvCxnSpPr>
            <p:cNvPr id="9" name="Google Shape;8;p1">
              <a:extLst>
                <a:ext uri="{FF2B5EF4-FFF2-40B4-BE49-F238E27FC236}">
                  <a16:creationId xmlns:a16="http://schemas.microsoft.com/office/drawing/2014/main" id="{460190E6-B120-9C73-9622-0285B57878D0}"/>
                </a:ext>
              </a:extLst>
            </p:cNvPr>
            <p:cNvCxnSpPr/>
            <p:nvPr/>
          </p:nvCxnSpPr>
          <p:spPr>
            <a:xfrm>
              <a:off x="224675" y="391668"/>
              <a:ext cx="8694900" cy="0"/>
            </a:xfrm>
            <a:prstGeom prst="straightConnector1">
              <a:avLst/>
            </a:prstGeom>
            <a:noFill/>
            <a:ln w="12700" cap="flat" cmpd="sng">
              <a:solidFill>
                <a:schemeClr val="tx1"/>
              </a:solidFill>
              <a:prstDash val="solid"/>
              <a:round/>
              <a:headEnd type="none" w="med" len="med"/>
              <a:tailEnd type="none" w="med" len="med"/>
            </a:ln>
          </p:spPr>
        </p:cxnSp>
        <p:cxnSp>
          <p:nvCxnSpPr>
            <p:cNvPr id="10" name="Google Shape;9;p1">
              <a:extLst>
                <a:ext uri="{FF2B5EF4-FFF2-40B4-BE49-F238E27FC236}">
                  <a16:creationId xmlns:a16="http://schemas.microsoft.com/office/drawing/2014/main" id="{B394326D-C959-03B5-3B56-97800C9B17D8}"/>
                </a:ext>
              </a:extLst>
            </p:cNvPr>
            <p:cNvCxnSpPr/>
            <p:nvPr/>
          </p:nvCxnSpPr>
          <p:spPr>
            <a:xfrm>
              <a:off x="224675" y="4812449"/>
              <a:ext cx="8694900" cy="0"/>
            </a:xfrm>
            <a:prstGeom prst="straightConnector1">
              <a:avLst/>
            </a:prstGeom>
            <a:noFill/>
            <a:ln w="12700" cap="flat" cmpd="sng">
              <a:solidFill>
                <a:schemeClr val="tx1"/>
              </a:solidFill>
              <a:prstDash val="solid"/>
              <a:round/>
              <a:headEnd type="none" w="med" len="med"/>
              <a:tailEnd type="none" w="med" len="med"/>
            </a:ln>
          </p:spPr>
        </p:cxnSp>
      </p:grpSp>
    </p:spTree>
    <p:extLst>
      <p:ext uri="{BB962C8B-B14F-4D97-AF65-F5344CB8AC3E}">
        <p14:creationId xmlns:p14="http://schemas.microsoft.com/office/powerpoint/2010/main" val="34816312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2064" y="686425"/>
            <a:ext cx="4574540" cy="1188720"/>
          </a:xfrm>
        </p:spPr>
        <p:txBody>
          <a:bodyPr anchor="t"/>
          <a:lstStyle>
            <a:lvl1pPr>
              <a:lnSpc>
                <a:spcPct val="75000"/>
              </a:lnSpc>
              <a:defRPr/>
            </a:lvl1pPr>
          </a:lstStyle>
          <a:p>
            <a:r>
              <a:rPr lang="en-US"/>
              <a:t>Click to edit Master title style</a:t>
            </a:r>
          </a:p>
        </p:txBody>
      </p:sp>
      <p:sp>
        <p:nvSpPr>
          <p:cNvPr id="3" name="Content Placeholder 2"/>
          <p:cNvSpPr>
            <a:spLocks noGrp="1"/>
          </p:cNvSpPr>
          <p:nvPr>
            <p:ph idx="1"/>
          </p:nvPr>
        </p:nvSpPr>
        <p:spPr>
          <a:xfrm>
            <a:off x="5191761" y="1965959"/>
            <a:ext cx="6507480" cy="4434841"/>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405B87-0B1C-464B-928F-AA5E9D282D70}" type="datetimeFigureOut">
              <a:rPr lang="en-US" smtClean="0"/>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D4B2D-25FF-0B46-98A4-87FBB723E472}" type="slidenum">
              <a:rPr lang="en-US" smtClean="0"/>
              <a:t>‹#›</a:t>
            </a:fld>
            <a:endParaRPr lang="en-US"/>
          </a:p>
        </p:txBody>
      </p:sp>
      <p:sp>
        <p:nvSpPr>
          <p:cNvPr id="7" name="Text Placeholder 9">
            <a:extLst>
              <a:ext uri="{FF2B5EF4-FFF2-40B4-BE49-F238E27FC236}">
                <a16:creationId xmlns:a16="http://schemas.microsoft.com/office/drawing/2014/main" id="{ABFC479A-69CB-67F4-722F-DE15E46A52ED}"/>
              </a:ext>
            </a:extLst>
          </p:cNvPr>
          <p:cNvSpPr>
            <a:spLocks noGrp="1"/>
          </p:cNvSpPr>
          <p:nvPr>
            <p:ph type="body" sz="quarter" idx="13" hasCustomPrompt="1"/>
          </p:nvPr>
        </p:nvSpPr>
        <p:spPr>
          <a:xfrm>
            <a:off x="495300" y="202695"/>
            <a:ext cx="3848100" cy="419100"/>
          </a:xfrm>
          <a:noFill/>
        </p:spPr>
        <p:txBody>
          <a:bodyPr wrap="square" lIns="0" rtlCol="0" anchor="ctr">
            <a:noAutofit/>
          </a:bodyPr>
          <a:lstStyle>
            <a:lvl1pPr marL="0" indent="0">
              <a:lnSpc>
                <a:spcPct val="100000"/>
              </a:lnSpc>
              <a:buNone/>
              <a:defRPr lang="en-US" sz="1600" b="0" dirty="0" smtClean="0">
                <a:solidFill>
                  <a:schemeClr val="tx1"/>
                </a:solidFill>
                <a:latin typeface="Bell MT" panose="02020503060305020303" pitchFamily="18" charset="77"/>
                <a:ea typeface="Noto Sans" panose="020B0502040504020204" pitchFamily="34" charset="0"/>
                <a:cs typeface="Noto Sans" panose="020B0502040504020204" pitchFamily="34" charset="0"/>
              </a:defRPr>
            </a:lvl1pPr>
          </a:lstStyle>
          <a:p>
            <a:pPr marL="0" lvl="0" defTabSz="457200"/>
            <a:r>
              <a:rPr lang="en-US"/>
              <a:t>Chapter Title</a:t>
            </a:r>
          </a:p>
        </p:txBody>
      </p:sp>
    </p:spTree>
    <p:extLst>
      <p:ext uri="{BB962C8B-B14F-4D97-AF65-F5344CB8AC3E}">
        <p14:creationId xmlns:p14="http://schemas.microsoft.com/office/powerpoint/2010/main" val="35785257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53E4B-1478-103B-81C4-0FF233D2B0F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8869190-2246-78BB-6231-7C8C6857D05F}"/>
              </a:ext>
            </a:extLst>
          </p:cNvPr>
          <p:cNvSpPr>
            <a:spLocks noGrp="1"/>
          </p:cNvSpPr>
          <p:nvPr>
            <p:ph type="dt" sz="half" idx="10"/>
          </p:nvPr>
        </p:nvSpPr>
        <p:spPr/>
        <p:txBody>
          <a:bodyPr/>
          <a:lstStyle/>
          <a:p>
            <a:fld id="{2E405B87-0B1C-464B-928F-AA5E9D282D70}" type="datetimeFigureOut">
              <a:rPr lang="en-US" smtClean="0"/>
              <a:t>12/10/2024</a:t>
            </a:fld>
            <a:endParaRPr lang="en-US"/>
          </a:p>
        </p:txBody>
      </p:sp>
      <p:sp>
        <p:nvSpPr>
          <p:cNvPr id="4" name="Footer Placeholder 3">
            <a:extLst>
              <a:ext uri="{FF2B5EF4-FFF2-40B4-BE49-F238E27FC236}">
                <a16:creationId xmlns:a16="http://schemas.microsoft.com/office/drawing/2014/main" id="{8E39AF5F-21A5-BC6E-4C35-D243CE364ED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872D32B-B5DA-3F78-B000-8C0A5B4E77E9}"/>
              </a:ext>
            </a:extLst>
          </p:cNvPr>
          <p:cNvSpPr>
            <a:spLocks noGrp="1"/>
          </p:cNvSpPr>
          <p:nvPr>
            <p:ph type="sldNum" sz="quarter" idx="12"/>
          </p:nvPr>
        </p:nvSpPr>
        <p:spPr/>
        <p:txBody>
          <a:bodyPr/>
          <a:lstStyle/>
          <a:p>
            <a:fld id="{D9AD4B2D-25FF-0B46-98A4-87FBB723E472}" type="slidenum">
              <a:rPr lang="en-US" smtClean="0"/>
              <a:t>‹#›</a:t>
            </a:fld>
            <a:endParaRPr lang="en-US"/>
          </a:p>
        </p:txBody>
      </p:sp>
      <p:sp>
        <p:nvSpPr>
          <p:cNvPr id="7" name="Text Placeholder 9">
            <a:extLst>
              <a:ext uri="{FF2B5EF4-FFF2-40B4-BE49-F238E27FC236}">
                <a16:creationId xmlns:a16="http://schemas.microsoft.com/office/drawing/2014/main" id="{78D84721-9A1B-4A47-748D-6159A4A3F3E3}"/>
              </a:ext>
            </a:extLst>
          </p:cNvPr>
          <p:cNvSpPr>
            <a:spLocks noGrp="1"/>
          </p:cNvSpPr>
          <p:nvPr>
            <p:ph type="body" sz="quarter" idx="13" hasCustomPrompt="1"/>
          </p:nvPr>
        </p:nvSpPr>
        <p:spPr>
          <a:xfrm>
            <a:off x="495300" y="202695"/>
            <a:ext cx="3848100" cy="419100"/>
          </a:xfrm>
          <a:noFill/>
        </p:spPr>
        <p:txBody>
          <a:bodyPr wrap="square" lIns="0" rtlCol="0" anchor="ctr">
            <a:noAutofit/>
          </a:bodyPr>
          <a:lstStyle>
            <a:lvl1pPr marL="0" indent="0">
              <a:lnSpc>
                <a:spcPct val="100000"/>
              </a:lnSpc>
              <a:buNone/>
              <a:defRPr lang="en-US" sz="1600" b="0" dirty="0" smtClean="0">
                <a:solidFill>
                  <a:schemeClr val="tx1"/>
                </a:solidFill>
                <a:latin typeface="Bell MT" panose="02020503060305020303" pitchFamily="18" charset="77"/>
                <a:ea typeface="Noto Sans" panose="020B0502040504020204" pitchFamily="34" charset="0"/>
                <a:cs typeface="Noto Sans" panose="020B0502040504020204" pitchFamily="34" charset="0"/>
              </a:defRPr>
            </a:lvl1pPr>
          </a:lstStyle>
          <a:p>
            <a:pPr marL="0" lvl="0" defTabSz="457200"/>
            <a:r>
              <a:rPr lang="en-US"/>
              <a:t>Chapter Title</a:t>
            </a:r>
          </a:p>
        </p:txBody>
      </p:sp>
    </p:spTree>
    <p:extLst>
      <p:ext uri="{BB962C8B-B14F-4D97-AF65-F5344CB8AC3E}">
        <p14:creationId xmlns:p14="http://schemas.microsoft.com/office/powerpoint/2010/main" val="3535937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6434F-67BB-57DF-FDA4-5B950871E8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C90F285-4632-9965-638F-F0AD511D6774}"/>
              </a:ext>
            </a:extLst>
          </p:cNvPr>
          <p:cNvSpPr>
            <a:spLocks noGrp="1"/>
          </p:cNvSpPr>
          <p:nvPr>
            <p:ph type="dt" sz="half" idx="10"/>
          </p:nvPr>
        </p:nvSpPr>
        <p:spPr/>
        <p:txBody>
          <a:bodyPr/>
          <a:lstStyle/>
          <a:p>
            <a:fld id="{2E405B87-0B1C-464B-928F-AA5E9D282D70}" type="datetimeFigureOut">
              <a:rPr lang="en-US" smtClean="0"/>
              <a:t>12/10/2024</a:t>
            </a:fld>
            <a:endParaRPr lang="en-US"/>
          </a:p>
        </p:txBody>
      </p:sp>
      <p:sp>
        <p:nvSpPr>
          <p:cNvPr id="4" name="Footer Placeholder 3">
            <a:extLst>
              <a:ext uri="{FF2B5EF4-FFF2-40B4-BE49-F238E27FC236}">
                <a16:creationId xmlns:a16="http://schemas.microsoft.com/office/drawing/2014/main" id="{0E15EC35-C11B-B9F4-2129-82EE91E46C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E4C415E-5364-5CD3-ECF9-39114DB59591}"/>
              </a:ext>
            </a:extLst>
          </p:cNvPr>
          <p:cNvSpPr>
            <a:spLocks noGrp="1"/>
          </p:cNvSpPr>
          <p:nvPr>
            <p:ph type="sldNum" sz="quarter" idx="12"/>
          </p:nvPr>
        </p:nvSpPr>
        <p:spPr/>
        <p:txBody>
          <a:bodyPr/>
          <a:lstStyle/>
          <a:p>
            <a:fld id="{D9AD4B2D-25FF-0B46-98A4-87FBB723E472}" type="slidenum">
              <a:rPr lang="en-US" smtClean="0"/>
              <a:t>‹#›</a:t>
            </a:fld>
            <a:endParaRPr lang="en-US"/>
          </a:p>
        </p:txBody>
      </p:sp>
      <p:sp>
        <p:nvSpPr>
          <p:cNvPr id="7" name="Text Placeholder 2">
            <a:extLst>
              <a:ext uri="{FF2B5EF4-FFF2-40B4-BE49-F238E27FC236}">
                <a16:creationId xmlns:a16="http://schemas.microsoft.com/office/drawing/2014/main" id="{00C055DB-FF67-E29A-5EA9-89F131534159}"/>
              </a:ext>
            </a:extLst>
          </p:cNvPr>
          <p:cNvSpPr>
            <a:spLocks noGrp="1"/>
          </p:cNvSpPr>
          <p:nvPr>
            <p:ph idx="1"/>
          </p:nvPr>
        </p:nvSpPr>
        <p:spPr>
          <a:xfrm>
            <a:off x="495300" y="1399032"/>
            <a:ext cx="11201400" cy="49176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6434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53E4B-1478-103B-81C4-0FF233D2B0F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8869190-2246-78BB-6231-7C8C6857D05F}"/>
              </a:ext>
            </a:extLst>
          </p:cNvPr>
          <p:cNvSpPr>
            <a:spLocks noGrp="1"/>
          </p:cNvSpPr>
          <p:nvPr>
            <p:ph type="dt" sz="half" idx="10"/>
          </p:nvPr>
        </p:nvSpPr>
        <p:spPr/>
        <p:txBody>
          <a:bodyPr/>
          <a:lstStyle/>
          <a:p>
            <a:fld id="{2E405B87-0B1C-464B-928F-AA5E9D282D70}" type="datetimeFigureOut">
              <a:rPr lang="en-US" smtClean="0"/>
              <a:t>12/10/2024</a:t>
            </a:fld>
            <a:endParaRPr lang="en-US"/>
          </a:p>
        </p:txBody>
      </p:sp>
      <p:sp>
        <p:nvSpPr>
          <p:cNvPr id="4" name="Footer Placeholder 3">
            <a:extLst>
              <a:ext uri="{FF2B5EF4-FFF2-40B4-BE49-F238E27FC236}">
                <a16:creationId xmlns:a16="http://schemas.microsoft.com/office/drawing/2014/main" id="{8E39AF5F-21A5-BC6E-4C35-D243CE364ED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872D32B-B5DA-3F78-B000-8C0A5B4E77E9}"/>
              </a:ext>
            </a:extLst>
          </p:cNvPr>
          <p:cNvSpPr>
            <a:spLocks noGrp="1"/>
          </p:cNvSpPr>
          <p:nvPr>
            <p:ph type="sldNum" sz="quarter" idx="12"/>
          </p:nvPr>
        </p:nvSpPr>
        <p:spPr/>
        <p:txBody>
          <a:bodyPr/>
          <a:lstStyle/>
          <a:p>
            <a:fld id="{D9AD4B2D-25FF-0B46-98A4-87FBB723E472}" type="slidenum">
              <a:rPr lang="en-US" smtClean="0"/>
              <a:t>‹#›</a:t>
            </a:fld>
            <a:endParaRPr lang="en-US"/>
          </a:p>
        </p:txBody>
      </p:sp>
      <p:sp>
        <p:nvSpPr>
          <p:cNvPr id="7" name="Text Placeholder 9">
            <a:extLst>
              <a:ext uri="{FF2B5EF4-FFF2-40B4-BE49-F238E27FC236}">
                <a16:creationId xmlns:a16="http://schemas.microsoft.com/office/drawing/2014/main" id="{78D84721-9A1B-4A47-748D-6159A4A3F3E3}"/>
              </a:ext>
            </a:extLst>
          </p:cNvPr>
          <p:cNvSpPr>
            <a:spLocks noGrp="1"/>
          </p:cNvSpPr>
          <p:nvPr>
            <p:ph type="body" sz="quarter" idx="13" hasCustomPrompt="1"/>
          </p:nvPr>
        </p:nvSpPr>
        <p:spPr>
          <a:xfrm>
            <a:off x="495300" y="202695"/>
            <a:ext cx="3848100" cy="419100"/>
          </a:xfrm>
          <a:noFill/>
        </p:spPr>
        <p:txBody>
          <a:bodyPr wrap="square" lIns="0" rtlCol="0" anchor="ctr">
            <a:noAutofit/>
          </a:bodyPr>
          <a:lstStyle>
            <a:lvl1pPr marL="0" indent="0">
              <a:lnSpc>
                <a:spcPct val="100000"/>
              </a:lnSpc>
              <a:buNone/>
              <a:defRPr lang="en-US" sz="1600" b="0" dirty="0" smtClean="0">
                <a:solidFill>
                  <a:schemeClr val="tx1"/>
                </a:solidFill>
                <a:latin typeface="Bell MT" panose="02020503060305020303" pitchFamily="18" charset="77"/>
                <a:ea typeface="Noto Sans" panose="020B0502040504020204" pitchFamily="34" charset="0"/>
                <a:cs typeface="Noto Sans" panose="020B0502040504020204" pitchFamily="34" charset="0"/>
              </a:defRPr>
            </a:lvl1pPr>
          </a:lstStyle>
          <a:p>
            <a:pPr marL="0" lvl="0" defTabSz="457200"/>
            <a:r>
              <a:rPr lang="en-US"/>
              <a:t>Chapter Title</a:t>
            </a:r>
          </a:p>
        </p:txBody>
      </p:sp>
    </p:spTree>
    <p:extLst>
      <p:ext uri="{BB962C8B-B14F-4D97-AF65-F5344CB8AC3E}">
        <p14:creationId xmlns:p14="http://schemas.microsoft.com/office/powerpoint/2010/main" val="4132994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2 Sections Horizontal">
    <p:spTree>
      <p:nvGrpSpPr>
        <p:cNvPr id="1" name=""/>
        <p:cNvGrpSpPr/>
        <p:nvPr/>
      </p:nvGrpSpPr>
      <p:grpSpPr>
        <a:xfrm>
          <a:off x="0" y="0"/>
          <a:ext cx="0" cy="0"/>
          <a:chOff x="0" y="0"/>
          <a:chExt cx="0" cy="0"/>
        </a:xfrm>
      </p:grpSpPr>
      <p:sp>
        <p:nvSpPr>
          <p:cNvPr id="2" name="Title 1"/>
          <p:cNvSpPr>
            <a:spLocks noGrp="1"/>
          </p:cNvSpPr>
          <p:nvPr>
            <p:ph type="title"/>
          </p:nvPr>
        </p:nvSpPr>
        <p:spPr>
          <a:xfrm>
            <a:off x="495300" y="661298"/>
            <a:ext cx="11049000" cy="596069"/>
          </a:xfrm>
        </p:spPr>
        <p:txBody>
          <a:bodyPr/>
          <a:lstStyle/>
          <a:p>
            <a:r>
              <a:rPr lang="en-US"/>
              <a:t>Click to edit Master title style</a:t>
            </a:r>
          </a:p>
        </p:txBody>
      </p:sp>
      <p:sp>
        <p:nvSpPr>
          <p:cNvPr id="5" name="Date Placeholder 4"/>
          <p:cNvSpPr>
            <a:spLocks noGrp="1"/>
          </p:cNvSpPr>
          <p:nvPr>
            <p:ph type="dt" sz="half" idx="10"/>
          </p:nvPr>
        </p:nvSpPr>
        <p:spPr/>
        <p:txBody>
          <a:bodyPr/>
          <a:lstStyle/>
          <a:p>
            <a:fld id="{2E405B87-0B1C-464B-928F-AA5E9D282D70}" type="datetimeFigureOut">
              <a:rPr lang="en-US" smtClean="0"/>
              <a:t>12/10/2024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AD4B2D-25FF-0B46-98A4-87FBB723E472}" type="slidenum">
              <a:rPr lang="en-US" smtClean="0"/>
              <a:t>‹#›</a:t>
            </a:fld>
            <a:endParaRPr lang="en-US"/>
          </a:p>
        </p:txBody>
      </p:sp>
      <p:sp>
        <p:nvSpPr>
          <p:cNvPr id="9" name="Content Placeholder 3">
            <a:extLst>
              <a:ext uri="{FF2B5EF4-FFF2-40B4-BE49-F238E27FC236}">
                <a16:creationId xmlns:a16="http://schemas.microsoft.com/office/drawing/2014/main" id="{B4E06701-73C2-615A-A562-555F80BDD1C7}"/>
              </a:ext>
            </a:extLst>
          </p:cNvPr>
          <p:cNvSpPr>
            <a:spLocks noGrp="1"/>
          </p:cNvSpPr>
          <p:nvPr>
            <p:ph sz="half" idx="14"/>
          </p:nvPr>
        </p:nvSpPr>
        <p:spPr>
          <a:xfrm>
            <a:off x="3467099" y="1556188"/>
            <a:ext cx="8229601" cy="2103120"/>
          </a:xfrm>
        </p:spPr>
        <p:txBody>
          <a:bodyPr anchor="ctr"/>
          <a:lstStyle>
            <a:lvl1pPr marL="11113" indent="0">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3">
            <a:extLst>
              <a:ext uri="{FF2B5EF4-FFF2-40B4-BE49-F238E27FC236}">
                <a16:creationId xmlns:a16="http://schemas.microsoft.com/office/drawing/2014/main" id="{E87255F9-16E7-4480-CF5F-70A66F239682}"/>
              </a:ext>
            </a:extLst>
          </p:cNvPr>
          <p:cNvSpPr>
            <a:spLocks noGrp="1"/>
          </p:cNvSpPr>
          <p:nvPr>
            <p:ph sz="half" idx="15"/>
          </p:nvPr>
        </p:nvSpPr>
        <p:spPr>
          <a:xfrm>
            <a:off x="3467099" y="3864194"/>
            <a:ext cx="8229601" cy="2103120"/>
          </a:xfrm>
        </p:spPr>
        <p:txBody>
          <a:bodyPr anchor="ctr"/>
          <a:lstStyle>
            <a:lvl1pPr marL="11113" indent="0">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2">
            <a:extLst>
              <a:ext uri="{FF2B5EF4-FFF2-40B4-BE49-F238E27FC236}">
                <a16:creationId xmlns:a16="http://schemas.microsoft.com/office/drawing/2014/main" id="{FBDF4819-3238-D7A6-A1C2-3D6281B7411A}"/>
              </a:ext>
            </a:extLst>
          </p:cNvPr>
          <p:cNvSpPr>
            <a:spLocks noGrp="1"/>
          </p:cNvSpPr>
          <p:nvPr>
            <p:ph type="body" idx="17"/>
          </p:nvPr>
        </p:nvSpPr>
        <p:spPr>
          <a:xfrm>
            <a:off x="495300" y="1558002"/>
            <a:ext cx="2743199" cy="2103120"/>
          </a:xfrm>
        </p:spPr>
        <p:txBody>
          <a:bodyPr anchor="ctr">
            <a:noAutofit/>
          </a:bodyPr>
          <a:lstStyle>
            <a:lvl1pPr marL="0" indent="0">
              <a:lnSpc>
                <a:spcPct val="100000"/>
              </a:lnSpc>
              <a:buNone/>
              <a:defRPr sz="2200" b="1">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8" name="Text Placeholder 2">
            <a:extLst>
              <a:ext uri="{FF2B5EF4-FFF2-40B4-BE49-F238E27FC236}">
                <a16:creationId xmlns:a16="http://schemas.microsoft.com/office/drawing/2014/main" id="{0464CE87-140B-47A2-C33C-D364CA1B76AD}"/>
              </a:ext>
            </a:extLst>
          </p:cNvPr>
          <p:cNvSpPr>
            <a:spLocks noGrp="1"/>
          </p:cNvSpPr>
          <p:nvPr>
            <p:ph type="body" idx="18"/>
          </p:nvPr>
        </p:nvSpPr>
        <p:spPr>
          <a:xfrm>
            <a:off x="495300" y="3864194"/>
            <a:ext cx="2743199" cy="2103120"/>
          </a:xfrm>
        </p:spPr>
        <p:txBody>
          <a:bodyPr anchor="ctr">
            <a:noAutofit/>
          </a:bodyPr>
          <a:lstStyle>
            <a:lvl1pPr marL="0" indent="0">
              <a:lnSpc>
                <a:spcPct val="100000"/>
              </a:lnSpc>
              <a:buNone/>
              <a:defRPr sz="2200" b="1">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10" name="Text Placeholder 9">
            <a:extLst>
              <a:ext uri="{FF2B5EF4-FFF2-40B4-BE49-F238E27FC236}">
                <a16:creationId xmlns:a16="http://schemas.microsoft.com/office/drawing/2014/main" id="{7E236E1A-8872-D795-BEEB-ED06DF88DA05}"/>
              </a:ext>
            </a:extLst>
          </p:cNvPr>
          <p:cNvSpPr>
            <a:spLocks noGrp="1"/>
          </p:cNvSpPr>
          <p:nvPr>
            <p:ph type="body" sz="quarter" idx="13" hasCustomPrompt="1"/>
          </p:nvPr>
        </p:nvSpPr>
        <p:spPr>
          <a:xfrm>
            <a:off x="495300" y="202695"/>
            <a:ext cx="3848100" cy="419100"/>
          </a:xfrm>
          <a:noFill/>
        </p:spPr>
        <p:txBody>
          <a:bodyPr wrap="square" lIns="0" rtlCol="0" anchor="ctr">
            <a:noAutofit/>
          </a:bodyPr>
          <a:lstStyle>
            <a:lvl1pPr marL="0" indent="0">
              <a:lnSpc>
                <a:spcPct val="100000"/>
              </a:lnSpc>
              <a:buNone/>
              <a:defRPr lang="en-US" sz="1600" b="0" dirty="0" smtClean="0">
                <a:solidFill>
                  <a:schemeClr val="tx1"/>
                </a:solidFill>
                <a:latin typeface="Bell MT" panose="02020503060305020303" pitchFamily="18" charset="77"/>
                <a:ea typeface="Noto Sans" panose="020B0502040504020204" pitchFamily="34" charset="0"/>
                <a:cs typeface="Noto Sans" panose="020B0502040504020204" pitchFamily="34" charset="0"/>
              </a:defRPr>
            </a:lvl1pPr>
          </a:lstStyle>
          <a:p>
            <a:pPr marL="0" lvl="0" defTabSz="457200"/>
            <a:r>
              <a:rPr lang="en-US"/>
              <a:t>Chapter Title</a:t>
            </a:r>
          </a:p>
        </p:txBody>
      </p:sp>
    </p:spTree>
    <p:extLst>
      <p:ext uri="{BB962C8B-B14F-4D97-AF65-F5344CB8AC3E}">
        <p14:creationId xmlns:p14="http://schemas.microsoft.com/office/powerpoint/2010/main" val="1811198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ur Sections">
    <p:spTree>
      <p:nvGrpSpPr>
        <p:cNvPr id="1" name=""/>
        <p:cNvGrpSpPr/>
        <p:nvPr/>
      </p:nvGrpSpPr>
      <p:grpSpPr>
        <a:xfrm>
          <a:off x="0" y="0"/>
          <a:ext cx="0" cy="0"/>
          <a:chOff x="0" y="0"/>
          <a:chExt cx="0" cy="0"/>
        </a:xfrm>
      </p:grpSpPr>
      <p:sp>
        <p:nvSpPr>
          <p:cNvPr id="2" name="Title 1"/>
          <p:cNvSpPr>
            <a:spLocks noGrp="1"/>
          </p:cNvSpPr>
          <p:nvPr>
            <p:ph type="title"/>
          </p:nvPr>
        </p:nvSpPr>
        <p:spPr>
          <a:xfrm>
            <a:off x="495300" y="661298"/>
            <a:ext cx="11043918" cy="571846"/>
          </a:xfrm>
        </p:spPr>
        <p:txBody>
          <a:bodyPr/>
          <a:lstStyle/>
          <a:p>
            <a:r>
              <a:rPr lang="en-US"/>
              <a:t>Click to edit Master title style</a:t>
            </a:r>
          </a:p>
        </p:txBody>
      </p:sp>
      <p:sp>
        <p:nvSpPr>
          <p:cNvPr id="3" name="Text Placeholder 2"/>
          <p:cNvSpPr>
            <a:spLocks noGrp="1"/>
          </p:cNvSpPr>
          <p:nvPr>
            <p:ph type="body" idx="1"/>
          </p:nvPr>
        </p:nvSpPr>
        <p:spPr>
          <a:xfrm>
            <a:off x="515621" y="1612245"/>
            <a:ext cx="5394960" cy="548640"/>
          </a:xfrm>
        </p:spPr>
        <p:txBody>
          <a:bodyPr anchor="b">
            <a:normAutofit/>
          </a:bodyPr>
          <a:lstStyle>
            <a:lvl1pPr marL="0" indent="0">
              <a:buNone/>
              <a:defRPr sz="1800" b="1">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510540" y="2230108"/>
            <a:ext cx="5394960" cy="1554480"/>
          </a:xfrm>
        </p:spPr>
        <p:txBody>
          <a:bodyPr>
            <a:noAutofit/>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01082" y="1612245"/>
            <a:ext cx="5394960" cy="548640"/>
          </a:xfrm>
        </p:spPr>
        <p:txBody>
          <a:bodyPr anchor="b">
            <a:normAutofit/>
          </a:bodyPr>
          <a:lstStyle>
            <a:lvl1pPr marL="0" indent="0">
              <a:buNone/>
              <a:defRPr sz="1800" b="1">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6000" y="2230108"/>
            <a:ext cx="5394960" cy="1554480"/>
          </a:xfrm>
        </p:spPr>
        <p:txBody>
          <a:bodyPr>
            <a:noAutofit/>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E405B87-0B1C-464B-928F-AA5E9D282D70}" type="datetimeFigureOut">
              <a:rPr lang="en-US" smtClean="0"/>
              <a:t>12/10/2024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AD4B2D-25FF-0B46-98A4-87FBB723E472}" type="slidenum">
              <a:rPr lang="en-US" smtClean="0"/>
              <a:t>‹#›</a:t>
            </a:fld>
            <a:endParaRPr lang="en-US"/>
          </a:p>
        </p:txBody>
      </p:sp>
      <p:sp>
        <p:nvSpPr>
          <p:cNvPr id="10" name="Text Placeholder 2">
            <a:extLst>
              <a:ext uri="{FF2B5EF4-FFF2-40B4-BE49-F238E27FC236}">
                <a16:creationId xmlns:a16="http://schemas.microsoft.com/office/drawing/2014/main" id="{96837BAB-9ADC-9365-5A0B-8A91EE33DA23}"/>
              </a:ext>
            </a:extLst>
          </p:cNvPr>
          <p:cNvSpPr>
            <a:spLocks noGrp="1"/>
          </p:cNvSpPr>
          <p:nvPr>
            <p:ph type="body" idx="13"/>
          </p:nvPr>
        </p:nvSpPr>
        <p:spPr>
          <a:xfrm>
            <a:off x="515621" y="3981163"/>
            <a:ext cx="5394960" cy="548640"/>
          </a:xfrm>
        </p:spPr>
        <p:txBody>
          <a:bodyPr anchor="b">
            <a:normAutofit/>
          </a:bodyPr>
          <a:lstStyle>
            <a:lvl1pPr marL="0" indent="0">
              <a:buNone/>
              <a:defRPr sz="1800" b="1">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11" name="Content Placeholder 3">
            <a:extLst>
              <a:ext uri="{FF2B5EF4-FFF2-40B4-BE49-F238E27FC236}">
                <a16:creationId xmlns:a16="http://schemas.microsoft.com/office/drawing/2014/main" id="{BE79C132-0B69-207E-C232-9EE27B81446A}"/>
              </a:ext>
            </a:extLst>
          </p:cNvPr>
          <p:cNvSpPr>
            <a:spLocks noGrp="1"/>
          </p:cNvSpPr>
          <p:nvPr>
            <p:ph sz="half" idx="14"/>
          </p:nvPr>
        </p:nvSpPr>
        <p:spPr>
          <a:xfrm>
            <a:off x="510540" y="4591501"/>
            <a:ext cx="5394960" cy="1554480"/>
          </a:xfrm>
        </p:spPr>
        <p:txBody>
          <a:bodyPr>
            <a:noAutofit/>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4">
            <a:extLst>
              <a:ext uri="{FF2B5EF4-FFF2-40B4-BE49-F238E27FC236}">
                <a16:creationId xmlns:a16="http://schemas.microsoft.com/office/drawing/2014/main" id="{1046A678-0BB1-E640-930F-4F9737D1DF0B}"/>
              </a:ext>
            </a:extLst>
          </p:cNvPr>
          <p:cNvSpPr>
            <a:spLocks noGrp="1"/>
          </p:cNvSpPr>
          <p:nvPr>
            <p:ph type="body" sz="quarter" idx="15"/>
          </p:nvPr>
        </p:nvSpPr>
        <p:spPr>
          <a:xfrm>
            <a:off x="6101082" y="3981163"/>
            <a:ext cx="5394960" cy="548640"/>
          </a:xfrm>
        </p:spPr>
        <p:txBody>
          <a:bodyPr anchor="b">
            <a:normAutofit/>
          </a:bodyPr>
          <a:lstStyle>
            <a:lvl1pPr marL="0" indent="0">
              <a:buNone/>
              <a:defRPr sz="1800" b="1">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13" name="Content Placeholder 5">
            <a:extLst>
              <a:ext uri="{FF2B5EF4-FFF2-40B4-BE49-F238E27FC236}">
                <a16:creationId xmlns:a16="http://schemas.microsoft.com/office/drawing/2014/main" id="{C46D1EF4-2522-BB04-328D-2B072016AAD5}"/>
              </a:ext>
            </a:extLst>
          </p:cNvPr>
          <p:cNvSpPr>
            <a:spLocks noGrp="1"/>
          </p:cNvSpPr>
          <p:nvPr>
            <p:ph sz="quarter" idx="16"/>
          </p:nvPr>
        </p:nvSpPr>
        <p:spPr>
          <a:xfrm>
            <a:off x="6096000" y="4603885"/>
            <a:ext cx="5394960" cy="1554480"/>
          </a:xfrm>
        </p:spPr>
        <p:txBody>
          <a:bodyPr>
            <a:noAutofit/>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9">
            <a:extLst>
              <a:ext uri="{FF2B5EF4-FFF2-40B4-BE49-F238E27FC236}">
                <a16:creationId xmlns:a16="http://schemas.microsoft.com/office/drawing/2014/main" id="{3DDF4D70-BF76-6DCA-1205-F76EA091BFAB}"/>
              </a:ext>
            </a:extLst>
          </p:cNvPr>
          <p:cNvSpPr>
            <a:spLocks noGrp="1"/>
          </p:cNvSpPr>
          <p:nvPr>
            <p:ph type="body" sz="quarter" idx="17" hasCustomPrompt="1"/>
          </p:nvPr>
        </p:nvSpPr>
        <p:spPr>
          <a:xfrm>
            <a:off x="495300" y="202695"/>
            <a:ext cx="3848100" cy="419100"/>
          </a:xfrm>
          <a:noFill/>
        </p:spPr>
        <p:txBody>
          <a:bodyPr wrap="square" lIns="0" rtlCol="0" anchor="ctr">
            <a:noAutofit/>
          </a:bodyPr>
          <a:lstStyle>
            <a:lvl1pPr marL="0" indent="0">
              <a:lnSpc>
                <a:spcPct val="100000"/>
              </a:lnSpc>
              <a:buNone/>
              <a:defRPr lang="en-US" sz="1600" b="0" dirty="0" smtClean="0">
                <a:solidFill>
                  <a:schemeClr val="tx1"/>
                </a:solidFill>
                <a:latin typeface="Bell MT" panose="02020503060305020303" pitchFamily="18" charset="77"/>
                <a:ea typeface="Noto Sans" panose="020B0502040504020204" pitchFamily="34" charset="0"/>
                <a:cs typeface="Noto Sans" panose="020B0502040504020204" pitchFamily="34" charset="0"/>
              </a:defRPr>
            </a:lvl1pPr>
          </a:lstStyle>
          <a:p>
            <a:pPr marL="0" lvl="0" defTabSz="457200"/>
            <a:r>
              <a:rPr lang="en-US"/>
              <a:t>Chapter Title</a:t>
            </a:r>
          </a:p>
        </p:txBody>
      </p:sp>
    </p:spTree>
    <p:extLst>
      <p:ext uri="{BB962C8B-B14F-4D97-AF65-F5344CB8AC3E}">
        <p14:creationId xmlns:p14="http://schemas.microsoft.com/office/powerpoint/2010/main" val="4211381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Sections">
    <p:spTree>
      <p:nvGrpSpPr>
        <p:cNvPr id="1" name=""/>
        <p:cNvGrpSpPr/>
        <p:nvPr/>
      </p:nvGrpSpPr>
      <p:grpSpPr>
        <a:xfrm>
          <a:off x="0" y="0"/>
          <a:ext cx="0" cy="0"/>
          <a:chOff x="0" y="0"/>
          <a:chExt cx="0" cy="0"/>
        </a:xfrm>
      </p:grpSpPr>
      <p:sp>
        <p:nvSpPr>
          <p:cNvPr id="2" name="Title 1"/>
          <p:cNvSpPr>
            <a:spLocks noGrp="1"/>
          </p:cNvSpPr>
          <p:nvPr>
            <p:ph type="title"/>
          </p:nvPr>
        </p:nvSpPr>
        <p:spPr>
          <a:xfrm>
            <a:off x="495300" y="661298"/>
            <a:ext cx="11049000" cy="586707"/>
          </a:xfrm>
        </p:spPr>
        <p:txBody>
          <a:bodyPr/>
          <a:lstStyle/>
          <a:p>
            <a:r>
              <a:rPr lang="en-US"/>
              <a:t>Click to edit Master title style</a:t>
            </a:r>
          </a:p>
        </p:txBody>
      </p:sp>
      <p:sp>
        <p:nvSpPr>
          <p:cNvPr id="3" name="Content Placeholder 2"/>
          <p:cNvSpPr>
            <a:spLocks noGrp="1"/>
          </p:cNvSpPr>
          <p:nvPr>
            <p:ph sz="half" idx="1"/>
          </p:nvPr>
        </p:nvSpPr>
        <p:spPr>
          <a:xfrm>
            <a:off x="571500" y="2622334"/>
            <a:ext cx="2566416" cy="35544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399028" y="2626798"/>
            <a:ext cx="2566416" cy="35544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E405B87-0B1C-464B-928F-AA5E9D282D70}" type="datetimeFigureOut">
              <a:rPr lang="en-US" smtClean="0"/>
              <a:t>12/10/2024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AD4B2D-25FF-0B46-98A4-87FBB723E472}" type="slidenum">
              <a:rPr lang="en-US" smtClean="0"/>
              <a:t>‹#›</a:t>
            </a:fld>
            <a:endParaRPr lang="en-US"/>
          </a:p>
        </p:txBody>
      </p:sp>
      <p:sp>
        <p:nvSpPr>
          <p:cNvPr id="9" name="Text Placeholder 2">
            <a:extLst>
              <a:ext uri="{FF2B5EF4-FFF2-40B4-BE49-F238E27FC236}">
                <a16:creationId xmlns:a16="http://schemas.microsoft.com/office/drawing/2014/main" id="{350EAC16-3B86-317F-2CED-01BEFE8BFE5A}"/>
              </a:ext>
            </a:extLst>
          </p:cNvPr>
          <p:cNvSpPr>
            <a:spLocks noGrp="1"/>
          </p:cNvSpPr>
          <p:nvPr>
            <p:ph type="body" idx="14"/>
          </p:nvPr>
        </p:nvSpPr>
        <p:spPr>
          <a:xfrm>
            <a:off x="571500" y="1595736"/>
            <a:ext cx="2566416" cy="914400"/>
          </a:xfrm>
        </p:spPr>
        <p:txBody>
          <a:bodyPr anchor="b">
            <a:noAutofit/>
          </a:bodyPr>
          <a:lstStyle>
            <a:lvl1pPr marL="0" indent="0">
              <a:lnSpc>
                <a:spcPct val="100000"/>
              </a:lnSpc>
              <a:buNone/>
              <a:defRPr sz="2000" b="0">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10" name="Text Placeholder 2">
            <a:extLst>
              <a:ext uri="{FF2B5EF4-FFF2-40B4-BE49-F238E27FC236}">
                <a16:creationId xmlns:a16="http://schemas.microsoft.com/office/drawing/2014/main" id="{1EA0600A-89E3-8CAB-4C19-49198C79214D}"/>
              </a:ext>
            </a:extLst>
          </p:cNvPr>
          <p:cNvSpPr>
            <a:spLocks noGrp="1"/>
          </p:cNvSpPr>
          <p:nvPr>
            <p:ph type="body" idx="15"/>
          </p:nvPr>
        </p:nvSpPr>
        <p:spPr>
          <a:xfrm>
            <a:off x="3399028" y="1600200"/>
            <a:ext cx="2566416" cy="914400"/>
          </a:xfrm>
        </p:spPr>
        <p:txBody>
          <a:bodyPr anchor="b">
            <a:noAutofit/>
          </a:bodyPr>
          <a:lstStyle>
            <a:lvl1pPr marL="0" indent="0">
              <a:lnSpc>
                <a:spcPct val="100000"/>
              </a:lnSpc>
              <a:buNone/>
              <a:defRPr sz="2000" b="0">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12" name="Content Placeholder 2">
            <a:extLst>
              <a:ext uri="{FF2B5EF4-FFF2-40B4-BE49-F238E27FC236}">
                <a16:creationId xmlns:a16="http://schemas.microsoft.com/office/drawing/2014/main" id="{F690ACF7-A408-80E0-A25E-8A9F74C3F2B6}"/>
              </a:ext>
            </a:extLst>
          </p:cNvPr>
          <p:cNvSpPr>
            <a:spLocks noGrp="1"/>
          </p:cNvSpPr>
          <p:nvPr>
            <p:ph sz="half" idx="16"/>
          </p:nvPr>
        </p:nvSpPr>
        <p:spPr>
          <a:xfrm>
            <a:off x="6226556" y="2626798"/>
            <a:ext cx="2566416" cy="35544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a:extLst>
              <a:ext uri="{FF2B5EF4-FFF2-40B4-BE49-F238E27FC236}">
                <a16:creationId xmlns:a16="http://schemas.microsoft.com/office/drawing/2014/main" id="{FDEA59C2-DB92-D43E-C415-F2F3982923E1}"/>
              </a:ext>
            </a:extLst>
          </p:cNvPr>
          <p:cNvSpPr>
            <a:spLocks noGrp="1"/>
          </p:cNvSpPr>
          <p:nvPr>
            <p:ph sz="half" idx="17"/>
          </p:nvPr>
        </p:nvSpPr>
        <p:spPr>
          <a:xfrm>
            <a:off x="9054084" y="2628900"/>
            <a:ext cx="2566416" cy="35544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2">
            <a:extLst>
              <a:ext uri="{FF2B5EF4-FFF2-40B4-BE49-F238E27FC236}">
                <a16:creationId xmlns:a16="http://schemas.microsoft.com/office/drawing/2014/main" id="{CB1781E3-ED60-E5E7-C672-6460D334A22A}"/>
              </a:ext>
            </a:extLst>
          </p:cNvPr>
          <p:cNvSpPr>
            <a:spLocks noGrp="1"/>
          </p:cNvSpPr>
          <p:nvPr>
            <p:ph type="body" idx="18"/>
          </p:nvPr>
        </p:nvSpPr>
        <p:spPr>
          <a:xfrm>
            <a:off x="6226556" y="1600200"/>
            <a:ext cx="2566416" cy="914400"/>
          </a:xfrm>
        </p:spPr>
        <p:txBody>
          <a:bodyPr anchor="b">
            <a:noAutofit/>
          </a:bodyPr>
          <a:lstStyle>
            <a:lvl1pPr marL="0" indent="0">
              <a:lnSpc>
                <a:spcPct val="100000"/>
              </a:lnSpc>
              <a:buNone/>
              <a:defRPr sz="2000" b="0">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15" name="Text Placeholder 2">
            <a:extLst>
              <a:ext uri="{FF2B5EF4-FFF2-40B4-BE49-F238E27FC236}">
                <a16:creationId xmlns:a16="http://schemas.microsoft.com/office/drawing/2014/main" id="{2B5BF9F1-DF69-2318-71B1-9FBF8A1100A0}"/>
              </a:ext>
            </a:extLst>
          </p:cNvPr>
          <p:cNvSpPr>
            <a:spLocks noGrp="1"/>
          </p:cNvSpPr>
          <p:nvPr>
            <p:ph type="body" idx="19"/>
          </p:nvPr>
        </p:nvSpPr>
        <p:spPr>
          <a:xfrm>
            <a:off x="9054084" y="1600200"/>
            <a:ext cx="2566416" cy="914400"/>
          </a:xfrm>
        </p:spPr>
        <p:txBody>
          <a:bodyPr anchor="b">
            <a:noAutofit/>
          </a:bodyPr>
          <a:lstStyle>
            <a:lvl1pPr marL="0" indent="0">
              <a:lnSpc>
                <a:spcPct val="100000"/>
              </a:lnSpc>
              <a:buNone/>
              <a:defRPr sz="2000" b="0">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8" name="Text Placeholder 9">
            <a:extLst>
              <a:ext uri="{FF2B5EF4-FFF2-40B4-BE49-F238E27FC236}">
                <a16:creationId xmlns:a16="http://schemas.microsoft.com/office/drawing/2014/main" id="{CBCDFD46-462C-4C79-20FD-8A7D39EAAD46}"/>
              </a:ext>
            </a:extLst>
          </p:cNvPr>
          <p:cNvSpPr>
            <a:spLocks noGrp="1"/>
          </p:cNvSpPr>
          <p:nvPr>
            <p:ph type="body" sz="quarter" idx="13" hasCustomPrompt="1"/>
          </p:nvPr>
        </p:nvSpPr>
        <p:spPr>
          <a:xfrm>
            <a:off x="495300" y="202695"/>
            <a:ext cx="3848100" cy="419100"/>
          </a:xfrm>
          <a:noFill/>
        </p:spPr>
        <p:txBody>
          <a:bodyPr wrap="square" lIns="0" rtlCol="0" anchor="ctr">
            <a:noAutofit/>
          </a:bodyPr>
          <a:lstStyle>
            <a:lvl1pPr marL="0" indent="0">
              <a:lnSpc>
                <a:spcPct val="100000"/>
              </a:lnSpc>
              <a:buNone/>
              <a:defRPr lang="en-US" sz="1600" b="0" dirty="0" smtClean="0">
                <a:solidFill>
                  <a:schemeClr val="tx1"/>
                </a:solidFill>
                <a:latin typeface="Bell MT" panose="02020503060305020303" pitchFamily="18" charset="77"/>
                <a:ea typeface="Noto Sans" panose="020B0502040504020204" pitchFamily="34" charset="0"/>
                <a:cs typeface="Noto Sans" panose="020B0502040504020204" pitchFamily="34" charset="0"/>
              </a:defRPr>
            </a:lvl1pPr>
          </a:lstStyle>
          <a:p>
            <a:pPr marL="0" lvl="0" defTabSz="457200"/>
            <a:r>
              <a:rPr lang="en-US"/>
              <a:t>Chapter Title</a:t>
            </a:r>
          </a:p>
        </p:txBody>
      </p:sp>
    </p:spTree>
    <p:extLst>
      <p:ext uri="{BB962C8B-B14F-4D97-AF65-F5344CB8AC3E}">
        <p14:creationId xmlns:p14="http://schemas.microsoft.com/office/powerpoint/2010/main" val="3764065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3-Sections">
    <p:spTree>
      <p:nvGrpSpPr>
        <p:cNvPr id="1" name=""/>
        <p:cNvGrpSpPr/>
        <p:nvPr/>
      </p:nvGrpSpPr>
      <p:grpSpPr>
        <a:xfrm>
          <a:off x="0" y="0"/>
          <a:ext cx="0" cy="0"/>
          <a:chOff x="0" y="0"/>
          <a:chExt cx="0" cy="0"/>
        </a:xfrm>
      </p:grpSpPr>
      <p:sp>
        <p:nvSpPr>
          <p:cNvPr id="2" name="Title 1"/>
          <p:cNvSpPr>
            <a:spLocks noGrp="1"/>
          </p:cNvSpPr>
          <p:nvPr>
            <p:ph type="title"/>
          </p:nvPr>
        </p:nvSpPr>
        <p:spPr>
          <a:xfrm>
            <a:off x="495300" y="661298"/>
            <a:ext cx="11037571" cy="588809"/>
          </a:xfrm>
        </p:spPr>
        <p:txBody>
          <a:bodyPr/>
          <a:lstStyle/>
          <a:p>
            <a:r>
              <a:rPr lang="en-US" dirty="0"/>
              <a:t>Click to edit Master title style</a:t>
            </a:r>
          </a:p>
        </p:txBody>
      </p:sp>
      <p:sp>
        <p:nvSpPr>
          <p:cNvPr id="3" name="Content Placeholder 2"/>
          <p:cNvSpPr>
            <a:spLocks noGrp="1"/>
          </p:cNvSpPr>
          <p:nvPr>
            <p:ph sz="half" idx="1"/>
          </p:nvPr>
        </p:nvSpPr>
        <p:spPr>
          <a:xfrm>
            <a:off x="495300" y="2461278"/>
            <a:ext cx="3566160" cy="3702041"/>
          </a:xfr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324350" y="2470159"/>
            <a:ext cx="3566160" cy="3702041"/>
          </a:xfr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E405B87-0B1C-464B-928F-AA5E9D282D70}" type="datetimeFigureOut">
              <a:rPr lang="en-US" smtClean="0"/>
              <a:t>12/10/2024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AD4B2D-25FF-0B46-98A4-87FBB723E472}" type="slidenum">
              <a:rPr lang="en-US" smtClean="0"/>
              <a:t>‹#›</a:t>
            </a:fld>
            <a:endParaRPr lang="en-US"/>
          </a:p>
        </p:txBody>
      </p:sp>
      <p:sp>
        <p:nvSpPr>
          <p:cNvPr id="8" name="Content Placeholder 3">
            <a:extLst>
              <a:ext uri="{FF2B5EF4-FFF2-40B4-BE49-F238E27FC236}">
                <a16:creationId xmlns:a16="http://schemas.microsoft.com/office/drawing/2014/main" id="{A80733C4-37B3-EAAC-AEF9-6AA9939E4F15}"/>
              </a:ext>
            </a:extLst>
          </p:cNvPr>
          <p:cNvSpPr>
            <a:spLocks noGrp="1"/>
          </p:cNvSpPr>
          <p:nvPr>
            <p:ph sz="half" idx="13"/>
          </p:nvPr>
        </p:nvSpPr>
        <p:spPr>
          <a:xfrm>
            <a:off x="8153400" y="2470159"/>
            <a:ext cx="3566160" cy="3702041"/>
          </a:xfr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2">
            <a:extLst>
              <a:ext uri="{FF2B5EF4-FFF2-40B4-BE49-F238E27FC236}">
                <a16:creationId xmlns:a16="http://schemas.microsoft.com/office/drawing/2014/main" id="{350EAC16-3B86-317F-2CED-01BEFE8BFE5A}"/>
              </a:ext>
            </a:extLst>
          </p:cNvPr>
          <p:cNvSpPr>
            <a:spLocks noGrp="1"/>
          </p:cNvSpPr>
          <p:nvPr>
            <p:ph type="body" idx="14"/>
          </p:nvPr>
        </p:nvSpPr>
        <p:spPr>
          <a:xfrm>
            <a:off x="495301" y="1591318"/>
            <a:ext cx="3566160" cy="743503"/>
          </a:xfrm>
        </p:spPr>
        <p:txBody>
          <a:bodyPr anchor="t">
            <a:noAutofit/>
          </a:bodyPr>
          <a:lstStyle>
            <a:lvl1pPr marL="0" indent="0">
              <a:lnSpc>
                <a:spcPct val="75000"/>
              </a:lnSpc>
              <a:buNone/>
              <a:defRPr sz="2000" b="0">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10" name="Text Placeholder 2">
            <a:extLst>
              <a:ext uri="{FF2B5EF4-FFF2-40B4-BE49-F238E27FC236}">
                <a16:creationId xmlns:a16="http://schemas.microsoft.com/office/drawing/2014/main" id="{1EA0600A-89E3-8CAB-4C19-49198C79214D}"/>
              </a:ext>
            </a:extLst>
          </p:cNvPr>
          <p:cNvSpPr>
            <a:spLocks noGrp="1"/>
          </p:cNvSpPr>
          <p:nvPr>
            <p:ph type="body" idx="15"/>
          </p:nvPr>
        </p:nvSpPr>
        <p:spPr>
          <a:xfrm>
            <a:off x="4324351" y="1600199"/>
            <a:ext cx="3566160" cy="743503"/>
          </a:xfrm>
        </p:spPr>
        <p:txBody>
          <a:bodyPr anchor="t">
            <a:noAutofit/>
          </a:bodyPr>
          <a:lstStyle>
            <a:lvl1pPr marL="0" indent="0">
              <a:lnSpc>
                <a:spcPct val="75000"/>
              </a:lnSpc>
              <a:buNone/>
              <a:defRPr sz="2000" b="0">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11" name="Text Placeholder 2">
            <a:extLst>
              <a:ext uri="{FF2B5EF4-FFF2-40B4-BE49-F238E27FC236}">
                <a16:creationId xmlns:a16="http://schemas.microsoft.com/office/drawing/2014/main" id="{344020BC-5D0B-9B40-8801-ED945012C912}"/>
              </a:ext>
            </a:extLst>
          </p:cNvPr>
          <p:cNvSpPr>
            <a:spLocks noGrp="1"/>
          </p:cNvSpPr>
          <p:nvPr>
            <p:ph type="body" idx="16"/>
          </p:nvPr>
        </p:nvSpPr>
        <p:spPr>
          <a:xfrm>
            <a:off x="8153400" y="1600199"/>
            <a:ext cx="3566160" cy="743503"/>
          </a:xfrm>
        </p:spPr>
        <p:txBody>
          <a:bodyPr anchor="t">
            <a:noAutofit/>
          </a:bodyPr>
          <a:lstStyle>
            <a:lvl1pPr marL="0" indent="0">
              <a:lnSpc>
                <a:spcPct val="75000"/>
              </a:lnSpc>
              <a:buNone/>
              <a:defRPr sz="2000" b="0">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12" name="Text Placeholder 9">
            <a:extLst>
              <a:ext uri="{FF2B5EF4-FFF2-40B4-BE49-F238E27FC236}">
                <a16:creationId xmlns:a16="http://schemas.microsoft.com/office/drawing/2014/main" id="{2D35B1A2-147E-D369-3B7D-4DCE10069778}"/>
              </a:ext>
            </a:extLst>
          </p:cNvPr>
          <p:cNvSpPr>
            <a:spLocks noGrp="1"/>
          </p:cNvSpPr>
          <p:nvPr>
            <p:ph type="body" sz="quarter" idx="17" hasCustomPrompt="1"/>
          </p:nvPr>
        </p:nvSpPr>
        <p:spPr>
          <a:xfrm>
            <a:off x="495300" y="202695"/>
            <a:ext cx="3848100" cy="419100"/>
          </a:xfrm>
          <a:noFill/>
        </p:spPr>
        <p:txBody>
          <a:bodyPr wrap="square" lIns="0" rtlCol="0" anchor="ctr">
            <a:noAutofit/>
          </a:bodyPr>
          <a:lstStyle>
            <a:lvl1pPr marL="0" indent="0">
              <a:lnSpc>
                <a:spcPct val="100000"/>
              </a:lnSpc>
              <a:buNone/>
              <a:defRPr lang="en-US" sz="1600" b="0" dirty="0" smtClean="0">
                <a:solidFill>
                  <a:schemeClr val="tx1"/>
                </a:solidFill>
                <a:latin typeface="Bell MT" panose="02020503060305020303" pitchFamily="18" charset="77"/>
                <a:ea typeface="Noto Sans" panose="020B0502040504020204" pitchFamily="34" charset="0"/>
                <a:cs typeface="Noto Sans" panose="020B0502040504020204" pitchFamily="34" charset="0"/>
              </a:defRPr>
            </a:lvl1pPr>
          </a:lstStyle>
          <a:p>
            <a:pPr marL="0" lvl="0" defTabSz="457200"/>
            <a:r>
              <a:rPr lang="en-US"/>
              <a:t>Chapter Title</a:t>
            </a:r>
          </a:p>
        </p:txBody>
      </p:sp>
    </p:spTree>
    <p:extLst>
      <p:ext uri="{BB962C8B-B14F-4D97-AF65-F5344CB8AC3E}">
        <p14:creationId xmlns:p14="http://schemas.microsoft.com/office/powerpoint/2010/main" val="1204287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Sections">
    <p:spTree>
      <p:nvGrpSpPr>
        <p:cNvPr id="1" name=""/>
        <p:cNvGrpSpPr/>
        <p:nvPr/>
      </p:nvGrpSpPr>
      <p:grpSpPr>
        <a:xfrm>
          <a:off x="0" y="0"/>
          <a:ext cx="0" cy="0"/>
          <a:chOff x="0" y="0"/>
          <a:chExt cx="0" cy="0"/>
        </a:xfrm>
      </p:grpSpPr>
      <p:sp>
        <p:nvSpPr>
          <p:cNvPr id="2" name="Title 1"/>
          <p:cNvSpPr>
            <a:spLocks noGrp="1"/>
          </p:cNvSpPr>
          <p:nvPr>
            <p:ph type="title"/>
          </p:nvPr>
        </p:nvSpPr>
        <p:spPr>
          <a:xfrm>
            <a:off x="495300" y="661298"/>
            <a:ext cx="11049000" cy="586707"/>
          </a:xfrm>
        </p:spPr>
        <p:txBody>
          <a:bodyPr/>
          <a:lstStyle/>
          <a:p>
            <a:r>
              <a:rPr lang="en-US"/>
              <a:t>Click to edit Master title style</a:t>
            </a:r>
          </a:p>
        </p:txBody>
      </p:sp>
      <p:sp>
        <p:nvSpPr>
          <p:cNvPr id="3" name="Content Placeholder 2"/>
          <p:cNvSpPr>
            <a:spLocks noGrp="1"/>
          </p:cNvSpPr>
          <p:nvPr>
            <p:ph sz="half" idx="1"/>
          </p:nvPr>
        </p:nvSpPr>
        <p:spPr>
          <a:xfrm>
            <a:off x="571500" y="2622334"/>
            <a:ext cx="2566416" cy="35544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399028" y="2626798"/>
            <a:ext cx="2566416" cy="35544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E405B87-0B1C-464B-928F-AA5E9D282D70}" type="datetimeFigureOut">
              <a:rPr lang="en-US" smtClean="0"/>
              <a:t>12/10/2024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AD4B2D-25FF-0B46-98A4-87FBB723E472}" type="slidenum">
              <a:rPr lang="en-US" smtClean="0"/>
              <a:t>‹#›</a:t>
            </a:fld>
            <a:endParaRPr lang="en-US"/>
          </a:p>
        </p:txBody>
      </p:sp>
      <p:sp>
        <p:nvSpPr>
          <p:cNvPr id="9" name="Text Placeholder 2">
            <a:extLst>
              <a:ext uri="{FF2B5EF4-FFF2-40B4-BE49-F238E27FC236}">
                <a16:creationId xmlns:a16="http://schemas.microsoft.com/office/drawing/2014/main" id="{350EAC16-3B86-317F-2CED-01BEFE8BFE5A}"/>
              </a:ext>
            </a:extLst>
          </p:cNvPr>
          <p:cNvSpPr>
            <a:spLocks noGrp="1"/>
          </p:cNvSpPr>
          <p:nvPr>
            <p:ph type="body" idx="14"/>
          </p:nvPr>
        </p:nvSpPr>
        <p:spPr>
          <a:xfrm>
            <a:off x="571500" y="1595736"/>
            <a:ext cx="2566416" cy="914400"/>
          </a:xfrm>
        </p:spPr>
        <p:txBody>
          <a:bodyPr anchor="b">
            <a:noAutofit/>
          </a:bodyPr>
          <a:lstStyle>
            <a:lvl1pPr marL="0" indent="0">
              <a:lnSpc>
                <a:spcPct val="100000"/>
              </a:lnSpc>
              <a:buNone/>
              <a:defRPr sz="2000" b="0">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10" name="Text Placeholder 2">
            <a:extLst>
              <a:ext uri="{FF2B5EF4-FFF2-40B4-BE49-F238E27FC236}">
                <a16:creationId xmlns:a16="http://schemas.microsoft.com/office/drawing/2014/main" id="{1EA0600A-89E3-8CAB-4C19-49198C79214D}"/>
              </a:ext>
            </a:extLst>
          </p:cNvPr>
          <p:cNvSpPr>
            <a:spLocks noGrp="1"/>
          </p:cNvSpPr>
          <p:nvPr>
            <p:ph type="body" idx="15"/>
          </p:nvPr>
        </p:nvSpPr>
        <p:spPr>
          <a:xfrm>
            <a:off x="3399028" y="1600200"/>
            <a:ext cx="2566416" cy="914400"/>
          </a:xfrm>
        </p:spPr>
        <p:txBody>
          <a:bodyPr anchor="b">
            <a:noAutofit/>
          </a:bodyPr>
          <a:lstStyle>
            <a:lvl1pPr marL="0" indent="0">
              <a:lnSpc>
                <a:spcPct val="100000"/>
              </a:lnSpc>
              <a:buNone/>
              <a:defRPr sz="2000" b="0">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12" name="Content Placeholder 2">
            <a:extLst>
              <a:ext uri="{FF2B5EF4-FFF2-40B4-BE49-F238E27FC236}">
                <a16:creationId xmlns:a16="http://schemas.microsoft.com/office/drawing/2014/main" id="{F690ACF7-A408-80E0-A25E-8A9F74C3F2B6}"/>
              </a:ext>
            </a:extLst>
          </p:cNvPr>
          <p:cNvSpPr>
            <a:spLocks noGrp="1"/>
          </p:cNvSpPr>
          <p:nvPr>
            <p:ph sz="half" idx="16"/>
          </p:nvPr>
        </p:nvSpPr>
        <p:spPr>
          <a:xfrm>
            <a:off x="6226556" y="2626798"/>
            <a:ext cx="2566416" cy="35544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a:extLst>
              <a:ext uri="{FF2B5EF4-FFF2-40B4-BE49-F238E27FC236}">
                <a16:creationId xmlns:a16="http://schemas.microsoft.com/office/drawing/2014/main" id="{FDEA59C2-DB92-D43E-C415-F2F3982923E1}"/>
              </a:ext>
            </a:extLst>
          </p:cNvPr>
          <p:cNvSpPr>
            <a:spLocks noGrp="1"/>
          </p:cNvSpPr>
          <p:nvPr>
            <p:ph sz="half" idx="17"/>
          </p:nvPr>
        </p:nvSpPr>
        <p:spPr>
          <a:xfrm>
            <a:off x="9054084" y="2628900"/>
            <a:ext cx="2566416" cy="35544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2">
            <a:extLst>
              <a:ext uri="{FF2B5EF4-FFF2-40B4-BE49-F238E27FC236}">
                <a16:creationId xmlns:a16="http://schemas.microsoft.com/office/drawing/2014/main" id="{CB1781E3-ED60-E5E7-C672-6460D334A22A}"/>
              </a:ext>
            </a:extLst>
          </p:cNvPr>
          <p:cNvSpPr>
            <a:spLocks noGrp="1"/>
          </p:cNvSpPr>
          <p:nvPr>
            <p:ph type="body" idx="18"/>
          </p:nvPr>
        </p:nvSpPr>
        <p:spPr>
          <a:xfrm>
            <a:off x="6226556" y="1600200"/>
            <a:ext cx="2566416" cy="914400"/>
          </a:xfrm>
        </p:spPr>
        <p:txBody>
          <a:bodyPr anchor="b">
            <a:noAutofit/>
          </a:bodyPr>
          <a:lstStyle>
            <a:lvl1pPr marL="0" indent="0">
              <a:lnSpc>
                <a:spcPct val="100000"/>
              </a:lnSpc>
              <a:buNone/>
              <a:defRPr sz="2000" b="0">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15" name="Text Placeholder 2">
            <a:extLst>
              <a:ext uri="{FF2B5EF4-FFF2-40B4-BE49-F238E27FC236}">
                <a16:creationId xmlns:a16="http://schemas.microsoft.com/office/drawing/2014/main" id="{2B5BF9F1-DF69-2318-71B1-9FBF8A1100A0}"/>
              </a:ext>
            </a:extLst>
          </p:cNvPr>
          <p:cNvSpPr>
            <a:spLocks noGrp="1"/>
          </p:cNvSpPr>
          <p:nvPr>
            <p:ph type="body" idx="19"/>
          </p:nvPr>
        </p:nvSpPr>
        <p:spPr>
          <a:xfrm>
            <a:off x="9054084" y="1600200"/>
            <a:ext cx="2566416" cy="914400"/>
          </a:xfrm>
        </p:spPr>
        <p:txBody>
          <a:bodyPr anchor="b">
            <a:noAutofit/>
          </a:bodyPr>
          <a:lstStyle>
            <a:lvl1pPr marL="0" indent="0">
              <a:lnSpc>
                <a:spcPct val="100000"/>
              </a:lnSpc>
              <a:buNone/>
              <a:defRPr sz="2000" b="0">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8" name="Text Placeholder 9">
            <a:extLst>
              <a:ext uri="{FF2B5EF4-FFF2-40B4-BE49-F238E27FC236}">
                <a16:creationId xmlns:a16="http://schemas.microsoft.com/office/drawing/2014/main" id="{CBCDFD46-462C-4C79-20FD-8A7D39EAAD46}"/>
              </a:ext>
            </a:extLst>
          </p:cNvPr>
          <p:cNvSpPr>
            <a:spLocks noGrp="1"/>
          </p:cNvSpPr>
          <p:nvPr>
            <p:ph type="body" sz="quarter" idx="13" hasCustomPrompt="1"/>
          </p:nvPr>
        </p:nvSpPr>
        <p:spPr>
          <a:xfrm>
            <a:off x="495300" y="202695"/>
            <a:ext cx="3848100" cy="419100"/>
          </a:xfrm>
          <a:noFill/>
        </p:spPr>
        <p:txBody>
          <a:bodyPr wrap="square" lIns="0" rtlCol="0" anchor="ctr">
            <a:noAutofit/>
          </a:bodyPr>
          <a:lstStyle>
            <a:lvl1pPr marL="0" indent="0">
              <a:lnSpc>
                <a:spcPct val="100000"/>
              </a:lnSpc>
              <a:buNone/>
              <a:defRPr lang="en-US" sz="1600" b="0" dirty="0" smtClean="0">
                <a:solidFill>
                  <a:schemeClr val="tx1"/>
                </a:solidFill>
                <a:latin typeface="Bell MT" panose="02020503060305020303" pitchFamily="18" charset="77"/>
                <a:ea typeface="Noto Sans" panose="020B0502040504020204" pitchFamily="34" charset="0"/>
                <a:cs typeface="Noto Sans" panose="020B0502040504020204" pitchFamily="34" charset="0"/>
              </a:defRPr>
            </a:lvl1pPr>
          </a:lstStyle>
          <a:p>
            <a:pPr marL="0" lvl="0" defTabSz="457200"/>
            <a:r>
              <a:rPr lang="en-US"/>
              <a:t>Chapter Title</a:t>
            </a:r>
          </a:p>
        </p:txBody>
      </p:sp>
    </p:spTree>
    <p:extLst>
      <p:ext uri="{BB962C8B-B14F-4D97-AF65-F5344CB8AC3E}">
        <p14:creationId xmlns:p14="http://schemas.microsoft.com/office/powerpoint/2010/main" val="3764065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3 Sections Horizontal">
    <p:spTree>
      <p:nvGrpSpPr>
        <p:cNvPr id="1" name=""/>
        <p:cNvGrpSpPr/>
        <p:nvPr/>
      </p:nvGrpSpPr>
      <p:grpSpPr>
        <a:xfrm>
          <a:off x="0" y="0"/>
          <a:ext cx="0" cy="0"/>
          <a:chOff x="0" y="0"/>
          <a:chExt cx="0" cy="0"/>
        </a:xfrm>
      </p:grpSpPr>
      <p:sp>
        <p:nvSpPr>
          <p:cNvPr id="2" name="Title 1"/>
          <p:cNvSpPr>
            <a:spLocks noGrp="1"/>
          </p:cNvSpPr>
          <p:nvPr>
            <p:ph type="title"/>
          </p:nvPr>
        </p:nvSpPr>
        <p:spPr>
          <a:xfrm>
            <a:off x="495300" y="661298"/>
            <a:ext cx="11039475" cy="603504"/>
          </a:xfrm>
        </p:spPr>
        <p:txBody>
          <a:bodyPr/>
          <a:lstStyle/>
          <a:p>
            <a:r>
              <a:rPr lang="en-US"/>
              <a:t>Click to edit Master title style</a:t>
            </a:r>
          </a:p>
        </p:txBody>
      </p:sp>
      <p:sp>
        <p:nvSpPr>
          <p:cNvPr id="5" name="Date Placeholder 4"/>
          <p:cNvSpPr>
            <a:spLocks noGrp="1"/>
          </p:cNvSpPr>
          <p:nvPr>
            <p:ph type="dt" sz="half" idx="10"/>
          </p:nvPr>
        </p:nvSpPr>
        <p:spPr/>
        <p:txBody>
          <a:bodyPr/>
          <a:lstStyle/>
          <a:p>
            <a:fld id="{2E405B87-0B1C-464B-928F-AA5E9D282D70}" type="datetimeFigureOut">
              <a:rPr lang="en-US" smtClean="0"/>
              <a:t>12/10/2024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AD4B2D-25FF-0B46-98A4-87FBB723E472}" type="slidenum">
              <a:rPr lang="en-US" smtClean="0"/>
              <a:t>‹#›</a:t>
            </a:fld>
            <a:endParaRPr lang="en-US"/>
          </a:p>
        </p:txBody>
      </p:sp>
      <p:sp>
        <p:nvSpPr>
          <p:cNvPr id="9" name="Content Placeholder 3">
            <a:extLst>
              <a:ext uri="{FF2B5EF4-FFF2-40B4-BE49-F238E27FC236}">
                <a16:creationId xmlns:a16="http://schemas.microsoft.com/office/drawing/2014/main" id="{B4E06701-73C2-615A-A562-555F80BDD1C7}"/>
              </a:ext>
            </a:extLst>
          </p:cNvPr>
          <p:cNvSpPr>
            <a:spLocks noGrp="1"/>
          </p:cNvSpPr>
          <p:nvPr>
            <p:ph sz="half" idx="14"/>
          </p:nvPr>
        </p:nvSpPr>
        <p:spPr>
          <a:xfrm>
            <a:off x="4939990" y="1600200"/>
            <a:ext cx="6680510" cy="1371600"/>
          </a:xfrm>
        </p:spPr>
        <p:txBody>
          <a:bodyPr anchor="ctr">
            <a:noAutofit/>
          </a:bodyPr>
          <a:lstStyle>
            <a:lvl1pPr marL="11113" indent="0">
              <a:buNone/>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3">
            <a:extLst>
              <a:ext uri="{FF2B5EF4-FFF2-40B4-BE49-F238E27FC236}">
                <a16:creationId xmlns:a16="http://schemas.microsoft.com/office/drawing/2014/main" id="{E87255F9-16E7-4480-CF5F-70A66F239682}"/>
              </a:ext>
            </a:extLst>
          </p:cNvPr>
          <p:cNvSpPr>
            <a:spLocks noGrp="1"/>
          </p:cNvSpPr>
          <p:nvPr>
            <p:ph sz="half" idx="15"/>
          </p:nvPr>
        </p:nvSpPr>
        <p:spPr>
          <a:xfrm>
            <a:off x="4939990" y="3227614"/>
            <a:ext cx="6680510" cy="1371600"/>
          </a:xfrm>
        </p:spPr>
        <p:txBody>
          <a:bodyPr anchor="ctr">
            <a:noAutofit/>
          </a:bodyPr>
          <a:lstStyle>
            <a:lvl1pPr marL="11113" indent="0">
              <a:buNone/>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3">
            <a:extLst>
              <a:ext uri="{FF2B5EF4-FFF2-40B4-BE49-F238E27FC236}">
                <a16:creationId xmlns:a16="http://schemas.microsoft.com/office/drawing/2014/main" id="{EA1DB515-6EB5-E071-77D5-52780B1F93A1}"/>
              </a:ext>
            </a:extLst>
          </p:cNvPr>
          <p:cNvSpPr>
            <a:spLocks noGrp="1"/>
          </p:cNvSpPr>
          <p:nvPr>
            <p:ph sz="half" idx="16"/>
          </p:nvPr>
        </p:nvSpPr>
        <p:spPr>
          <a:xfrm>
            <a:off x="4939990" y="4804228"/>
            <a:ext cx="6680510" cy="1371600"/>
          </a:xfrm>
        </p:spPr>
        <p:txBody>
          <a:bodyPr anchor="ctr">
            <a:noAutofit/>
          </a:bodyPr>
          <a:lstStyle>
            <a:lvl1pPr marL="11113" indent="0">
              <a:buNone/>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2">
            <a:extLst>
              <a:ext uri="{FF2B5EF4-FFF2-40B4-BE49-F238E27FC236}">
                <a16:creationId xmlns:a16="http://schemas.microsoft.com/office/drawing/2014/main" id="{FBDF4819-3238-D7A6-A1C2-3D6281B7411A}"/>
              </a:ext>
            </a:extLst>
          </p:cNvPr>
          <p:cNvSpPr>
            <a:spLocks noGrp="1"/>
          </p:cNvSpPr>
          <p:nvPr>
            <p:ph type="body" idx="17"/>
          </p:nvPr>
        </p:nvSpPr>
        <p:spPr>
          <a:xfrm>
            <a:off x="2499733" y="1600200"/>
            <a:ext cx="2217233" cy="1371600"/>
          </a:xfrm>
        </p:spPr>
        <p:txBody>
          <a:bodyPr anchor="ctr">
            <a:noAutofit/>
          </a:bodyPr>
          <a:lstStyle>
            <a:lvl1pPr marL="0" indent="0">
              <a:lnSpc>
                <a:spcPct val="100000"/>
              </a:lnSpc>
              <a:buNone/>
              <a:defRPr sz="1600" b="0">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8" name="Text Placeholder 2">
            <a:extLst>
              <a:ext uri="{FF2B5EF4-FFF2-40B4-BE49-F238E27FC236}">
                <a16:creationId xmlns:a16="http://schemas.microsoft.com/office/drawing/2014/main" id="{0464CE87-140B-47A2-C33C-D364CA1B76AD}"/>
              </a:ext>
            </a:extLst>
          </p:cNvPr>
          <p:cNvSpPr>
            <a:spLocks noGrp="1"/>
          </p:cNvSpPr>
          <p:nvPr>
            <p:ph type="body" idx="18"/>
          </p:nvPr>
        </p:nvSpPr>
        <p:spPr>
          <a:xfrm>
            <a:off x="2499733" y="3225800"/>
            <a:ext cx="2217233" cy="1371600"/>
          </a:xfrm>
        </p:spPr>
        <p:txBody>
          <a:bodyPr anchor="ctr">
            <a:noAutofit/>
          </a:bodyPr>
          <a:lstStyle>
            <a:lvl1pPr marL="0" indent="0">
              <a:lnSpc>
                <a:spcPct val="100000"/>
              </a:lnSpc>
              <a:buNone/>
              <a:defRPr sz="1600" b="0">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11" name="Text Placeholder 2">
            <a:extLst>
              <a:ext uri="{FF2B5EF4-FFF2-40B4-BE49-F238E27FC236}">
                <a16:creationId xmlns:a16="http://schemas.microsoft.com/office/drawing/2014/main" id="{910CFF52-B968-331C-1CD8-EA2083E67BDF}"/>
              </a:ext>
            </a:extLst>
          </p:cNvPr>
          <p:cNvSpPr>
            <a:spLocks noGrp="1"/>
          </p:cNvSpPr>
          <p:nvPr>
            <p:ph type="body" idx="19"/>
          </p:nvPr>
        </p:nvSpPr>
        <p:spPr>
          <a:xfrm>
            <a:off x="2499733" y="4800600"/>
            <a:ext cx="2217233" cy="1371600"/>
          </a:xfrm>
        </p:spPr>
        <p:txBody>
          <a:bodyPr anchor="ctr">
            <a:noAutofit/>
          </a:bodyPr>
          <a:lstStyle>
            <a:lvl1pPr marL="0" indent="0">
              <a:lnSpc>
                <a:spcPct val="100000"/>
              </a:lnSpc>
              <a:buNone/>
              <a:defRPr sz="1600" b="0">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12" name="Text Placeholder 9">
            <a:extLst>
              <a:ext uri="{FF2B5EF4-FFF2-40B4-BE49-F238E27FC236}">
                <a16:creationId xmlns:a16="http://schemas.microsoft.com/office/drawing/2014/main" id="{1B45DEA0-D481-4EC1-BE57-D4302B0FE996}"/>
              </a:ext>
            </a:extLst>
          </p:cNvPr>
          <p:cNvSpPr>
            <a:spLocks noGrp="1"/>
          </p:cNvSpPr>
          <p:nvPr>
            <p:ph type="body" sz="quarter" idx="13" hasCustomPrompt="1"/>
          </p:nvPr>
        </p:nvSpPr>
        <p:spPr>
          <a:xfrm>
            <a:off x="495300" y="202695"/>
            <a:ext cx="3848100" cy="419100"/>
          </a:xfrm>
          <a:noFill/>
        </p:spPr>
        <p:txBody>
          <a:bodyPr wrap="square" lIns="0" rtlCol="0" anchor="ctr">
            <a:noAutofit/>
          </a:bodyPr>
          <a:lstStyle>
            <a:lvl1pPr marL="0" indent="0">
              <a:lnSpc>
                <a:spcPct val="100000"/>
              </a:lnSpc>
              <a:buNone/>
              <a:defRPr lang="en-US" sz="1600" b="0" dirty="0" smtClean="0">
                <a:solidFill>
                  <a:schemeClr val="tx1"/>
                </a:solidFill>
                <a:latin typeface="Bell MT" panose="02020503060305020303" pitchFamily="18" charset="77"/>
                <a:ea typeface="Noto Sans" panose="020B0502040504020204" pitchFamily="34" charset="0"/>
                <a:cs typeface="Noto Sans" panose="020B0502040504020204" pitchFamily="34" charset="0"/>
              </a:defRPr>
            </a:lvl1pPr>
          </a:lstStyle>
          <a:p>
            <a:pPr marL="0" lvl="0" defTabSz="457200"/>
            <a:r>
              <a:rPr lang="en-US"/>
              <a:t>Chapter Title</a:t>
            </a:r>
          </a:p>
        </p:txBody>
      </p:sp>
    </p:spTree>
    <p:extLst>
      <p:ext uri="{BB962C8B-B14F-4D97-AF65-F5344CB8AC3E}">
        <p14:creationId xmlns:p14="http://schemas.microsoft.com/office/powerpoint/2010/main" val="55153805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12.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3.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5.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6.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7.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8.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9.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10.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661298"/>
            <a:ext cx="11201400" cy="735016"/>
          </a:xfrm>
          <a:prstGeom prst="rect">
            <a:avLst/>
          </a:prstGeom>
        </p:spPr>
        <p:txBody>
          <a:bodyPr vert="horz" lIns="0" tIns="45720" rIns="91440" bIns="45720" rtlCol="0" anchor="ctr">
            <a:noAutofit/>
          </a:bodyPr>
          <a:lstStyle/>
          <a:p>
            <a:r>
              <a:rPr lang="en-US" dirty="0"/>
              <a:t>Slide title</a:t>
            </a:r>
          </a:p>
        </p:txBody>
      </p:sp>
      <p:sp>
        <p:nvSpPr>
          <p:cNvPr id="3" name="Text Placeholder 2"/>
          <p:cNvSpPr>
            <a:spLocks noGrp="1"/>
          </p:cNvSpPr>
          <p:nvPr>
            <p:ph type="body" idx="1"/>
          </p:nvPr>
        </p:nvSpPr>
        <p:spPr>
          <a:xfrm>
            <a:off x="495300" y="1631091"/>
            <a:ext cx="11201400" cy="4668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71500" y="6538585"/>
            <a:ext cx="2971800" cy="320676"/>
          </a:xfrm>
          <a:prstGeom prst="rect">
            <a:avLst/>
          </a:prstGeom>
        </p:spPr>
        <p:txBody>
          <a:bodyPr vert="horz" lIns="91440" tIns="45720" rIns="91440" bIns="45720" rtlCol="0" anchor="ctr"/>
          <a:lstStyle>
            <a:lvl1pPr algn="l">
              <a:defRPr sz="1200">
                <a:solidFill>
                  <a:schemeClr val="tx1">
                    <a:tint val="82000"/>
                  </a:schemeClr>
                </a:solidFill>
              </a:defRPr>
            </a:lvl1pPr>
          </a:lstStyle>
          <a:p>
            <a:fld id="{2E405B87-0B1C-464B-928F-AA5E9D282D70}" type="datetimeFigureOut">
              <a:rPr lang="en-US" smtClean="0"/>
              <a:t>12/10/2024</a:t>
            </a:fld>
            <a:endParaRPr lang="en-US"/>
          </a:p>
        </p:txBody>
      </p:sp>
      <p:sp>
        <p:nvSpPr>
          <p:cNvPr id="5" name="Footer Placeholder 4"/>
          <p:cNvSpPr>
            <a:spLocks noGrp="1"/>
          </p:cNvSpPr>
          <p:nvPr>
            <p:ph type="ftr" sz="quarter" idx="3"/>
          </p:nvPr>
        </p:nvSpPr>
        <p:spPr>
          <a:xfrm>
            <a:off x="3662680" y="6538585"/>
            <a:ext cx="4790440" cy="320676"/>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9116060" y="6538585"/>
            <a:ext cx="2428240" cy="320676"/>
          </a:xfrm>
          <a:prstGeom prst="rect">
            <a:avLst/>
          </a:prstGeom>
        </p:spPr>
        <p:txBody>
          <a:bodyPr vert="horz" lIns="91440" tIns="45720" rIns="91440" bIns="45720" rtlCol="0" anchor="ctr"/>
          <a:lstStyle>
            <a:lvl1pPr algn="r">
              <a:defRPr sz="1200">
                <a:solidFill>
                  <a:schemeClr val="tx1">
                    <a:tint val="82000"/>
                  </a:schemeClr>
                </a:solidFill>
              </a:defRPr>
            </a:lvl1pPr>
          </a:lstStyle>
          <a:p>
            <a:fld id="{D9AD4B2D-25FF-0B46-98A4-87FBB723E472}" type="slidenum">
              <a:rPr lang="en-US" smtClean="0"/>
              <a:t>‹#›</a:t>
            </a:fld>
            <a:endParaRPr lang="en-US"/>
          </a:p>
        </p:txBody>
      </p:sp>
      <p:grpSp>
        <p:nvGrpSpPr>
          <p:cNvPr id="10" name="Group 9">
            <a:extLst>
              <a:ext uri="{FF2B5EF4-FFF2-40B4-BE49-F238E27FC236}">
                <a16:creationId xmlns:a16="http://schemas.microsoft.com/office/drawing/2014/main" id="{5955F9FC-9D99-13AC-DDAE-24820FEE7A26}"/>
              </a:ext>
            </a:extLst>
          </p:cNvPr>
          <p:cNvGrpSpPr/>
          <p:nvPr userDrawn="1"/>
        </p:nvGrpSpPr>
        <p:grpSpPr>
          <a:xfrm>
            <a:off x="495299" y="558920"/>
            <a:ext cx="11201401" cy="5843031"/>
            <a:chOff x="224675" y="391668"/>
            <a:chExt cx="8694900" cy="4420781"/>
          </a:xfrm>
        </p:grpSpPr>
        <p:cxnSp>
          <p:nvCxnSpPr>
            <p:cNvPr id="11" name="Google Shape;8;p1">
              <a:extLst>
                <a:ext uri="{FF2B5EF4-FFF2-40B4-BE49-F238E27FC236}">
                  <a16:creationId xmlns:a16="http://schemas.microsoft.com/office/drawing/2014/main" id="{59DC0905-A6E2-89D3-343A-460F66E70087}"/>
                </a:ext>
              </a:extLst>
            </p:cNvPr>
            <p:cNvCxnSpPr/>
            <p:nvPr/>
          </p:nvCxnSpPr>
          <p:spPr>
            <a:xfrm>
              <a:off x="224675" y="391668"/>
              <a:ext cx="8694900" cy="0"/>
            </a:xfrm>
            <a:prstGeom prst="straightConnector1">
              <a:avLst/>
            </a:prstGeom>
            <a:noFill/>
            <a:ln w="12700" cap="flat" cmpd="sng">
              <a:solidFill>
                <a:schemeClr val="tx1"/>
              </a:solidFill>
              <a:prstDash val="solid"/>
              <a:round/>
              <a:headEnd type="none" w="med" len="med"/>
              <a:tailEnd type="none" w="med" len="med"/>
            </a:ln>
          </p:spPr>
        </p:cxnSp>
        <p:cxnSp>
          <p:nvCxnSpPr>
            <p:cNvPr id="12" name="Google Shape;9;p1">
              <a:extLst>
                <a:ext uri="{FF2B5EF4-FFF2-40B4-BE49-F238E27FC236}">
                  <a16:creationId xmlns:a16="http://schemas.microsoft.com/office/drawing/2014/main" id="{415F1440-7141-1F1C-5822-5F1A336CFB19}"/>
                </a:ext>
              </a:extLst>
            </p:cNvPr>
            <p:cNvCxnSpPr/>
            <p:nvPr/>
          </p:nvCxnSpPr>
          <p:spPr>
            <a:xfrm>
              <a:off x="224675" y="4812449"/>
              <a:ext cx="8694900" cy="0"/>
            </a:xfrm>
            <a:prstGeom prst="straightConnector1">
              <a:avLst/>
            </a:prstGeom>
            <a:noFill/>
            <a:ln w="12700" cap="flat" cmpd="sng">
              <a:solidFill>
                <a:schemeClr val="tx1"/>
              </a:solidFill>
              <a:prstDash val="solid"/>
              <a:round/>
              <a:headEnd type="none" w="med" len="med"/>
              <a:tailEnd type="none" w="med" len="med"/>
            </a:ln>
          </p:spPr>
        </p:cxnSp>
      </p:grpSp>
    </p:spTree>
    <p:extLst>
      <p:ext uri="{BB962C8B-B14F-4D97-AF65-F5344CB8AC3E}">
        <p14:creationId xmlns:p14="http://schemas.microsoft.com/office/powerpoint/2010/main" val="2751617666"/>
      </p:ext>
    </p:extLst>
  </p:cSld>
  <p:clrMap bg1="lt1" tx1="dk1" bg2="lt2" tx2="dk2" accent1="accent1" accent2="accent2" accent3="accent3" accent4="accent4" accent5="accent5" accent6="accent6" hlink="hlink" folHlink="folHlink"/>
  <p:sldLayoutIdLst>
    <p:sldLayoutId id="2147483661" r:id="rId1"/>
    <p:sldLayoutId id="2147483674" r:id="rId2"/>
    <p:sldLayoutId id="2147483688" r:id="rId3"/>
  </p:sldLayoutIdLst>
  <p:txStyles>
    <p:titleStyle>
      <a:lvl1pPr algn="l" defTabSz="914377" rtl="0" eaLnBrk="1" latinLnBrk="0" hangingPunct="1">
        <a:lnSpc>
          <a:spcPct val="75000"/>
        </a:lnSpc>
        <a:spcBef>
          <a:spcPct val="0"/>
        </a:spcBef>
        <a:buNone/>
        <a:defRPr sz="3600" b="0" i="0" kern="1200" cap="none" spc="0" baseline="0">
          <a:solidFill>
            <a:schemeClr val="tx1"/>
          </a:solidFill>
          <a:latin typeface="Avenir Next LT Pro" panose="020B0504020202020204" pitchFamily="34" charset="77"/>
          <a:ea typeface="+mj-ea"/>
          <a:cs typeface="+mj-cs"/>
        </a:defRPr>
      </a:lvl1pPr>
    </p:titleStyle>
    <p:bodyStyle>
      <a:lvl1pPr marL="347663" indent="-336550" algn="l" defTabSz="914377" rtl="0" eaLnBrk="1" latinLnBrk="0" hangingPunct="1">
        <a:lnSpc>
          <a:spcPct val="110000"/>
        </a:lnSpc>
        <a:spcBef>
          <a:spcPts val="1200"/>
        </a:spcBef>
        <a:buSzPct val="100000"/>
        <a:buFont typeface="System Font Regular"/>
        <a:buChar char="•"/>
        <a:tabLst/>
        <a:defRPr sz="1800" b="0" i="0" kern="1200" spc="0" normalizeH="0" baseline="0">
          <a:solidFill>
            <a:schemeClr val="tx1"/>
          </a:solidFill>
          <a:latin typeface="+mn-lt"/>
          <a:ea typeface="+mn-ea"/>
          <a:cs typeface="Arial" panose="020B0604020202020204" pitchFamily="34" charset="0"/>
        </a:defRPr>
      </a:lvl1pPr>
      <a:lvl2pPr marL="696913" indent="-354013" algn="l" defTabSz="914377" rtl="0" eaLnBrk="1" latinLnBrk="0" hangingPunct="1">
        <a:lnSpc>
          <a:spcPct val="110000"/>
        </a:lnSpc>
        <a:spcBef>
          <a:spcPts val="1200"/>
        </a:spcBef>
        <a:buSzPct val="100000"/>
        <a:buFont typeface="System Font Regular"/>
        <a:buChar char="•"/>
        <a:tabLst/>
        <a:defRPr sz="1800" b="0" i="0" kern="1200" spc="0" normalizeH="0" baseline="0">
          <a:solidFill>
            <a:schemeClr val="tx1"/>
          </a:solidFill>
          <a:latin typeface="+mn-lt"/>
          <a:ea typeface="+mn-ea"/>
          <a:cs typeface="Arial" panose="020B0604020202020204" pitchFamily="34" charset="0"/>
        </a:defRPr>
      </a:lvl2pPr>
      <a:lvl3pPr marL="1144588" indent="-344488" algn="l" defTabSz="914377" rtl="0" eaLnBrk="1" latinLnBrk="0" hangingPunct="1">
        <a:lnSpc>
          <a:spcPct val="110000"/>
        </a:lnSpc>
        <a:spcBef>
          <a:spcPts val="1200"/>
        </a:spcBef>
        <a:buSzPct val="100000"/>
        <a:buFont typeface="System Font Regular"/>
        <a:buChar char="•"/>
        <a:tabLst/>
        <a:defRPr sz="1800" b="0" i="0" kern="1200" spc="0" normalizeH="0" baseline="0">
          <a:solidFill>
            <a:schemeClr val="tx1"/>
          </a:solidFill>
          <a:latin typeface="+mn-lt"/>
          <a:ea typeface="+mn-ea"/>
          <a:cs typeface="Arial" panose="020B0604020202020204" pitchFamily="34" charset="0"/>
        </a:defRPr>
      </a:lvl3pPr>
      <a:lvl4pPr marL="1604963" indent="-347663" algn="l" defTabSz="914377" rtl="0" eaLnBrk="1" latinLnBrk="0" hangingPunct="1">
        <a:lnSpc>
          <a:spcPct val="110000"/>
        </a:lnSpc>
        <a:spcBef>
          <a:spcPts val="1200"/>
        </a:spcBef>
        <a:buSzPct val="100000"/>
        <a:buFont typeface="System Font Regular"/>
        <a:buChar char="•"/>
        <a:tabLst/>
        <a:defRPr sz="1800" b="0" i="0" kern="1200" spc="0" normalizeH="0" baseline="0">
          <a:solidFill>
            <a:schemeClr val="tx1"/>
          </a:solidFill>
          <a:latin typeface="+mn-lt"/>
          <a:ea typeface="+mn-ea"/>
          <a:cs typeface="Arial" panose="020B0604020202020204" pitchFamily="34" charset="0"/>
        </a:defRPr>
      </a:lvl4pPr>
      <a:lvl5pPr marL="2065338" indent="-349250" algn="l" defTabSz="914377" rtl="0" eaLnBrk="1" latinLnBrk="0" hangingPunct="1">
        <a:lnSpc>
          <a:spcPct val="110000"/>
        </a:lnSpc>
        <a:spcBef>
          <a:spcPts val="1200"/>
        </a:spcBef>
        <a:buSzPct val="100000"/>
        <a:buFont typeface="System Font Regular"/>
        <a:buChar char="•"/>
        <a:tabLst/>
        <a:defRPr sz="1800" b="0" i="0" kern="1200" spc="0" normalizeH="0" baseline="0">
          <a:solidFill>
            <a:schemeClr val="tx1"/>
          </a:solidFill>
          <a:latin typeface="+mn-lt"/>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1" orient="horz" pos="288" userDrawn="1">
          <p15:clr>
            <a:srgbClr val="F26B43"/>
          </p15:clr>
        </p15:guide>
        <p15:guide id="12" pos="312" userDrawn="1">
          <p15:clr>
            <a:srgbClr val="F26B43"/>
          </p15:clr>
        </p15:guide>
        <p15:guide id="13" orient="horz" pos="4032" userDrawn="1">
          <p15:clr>
            <a:srgbClr val="F26B43"/>
          </p15:clr>
        </p15:guide>
        <p15:guide id="14" pos="7368" userDrawn="1">
          <p15:clr>
            <a:srgbClr val="F26B43"/>
          </p15:clr>
        </p15:guide>
        <p15:guide id="15" pos="3840" userDrawn="1">
          <p15:clr>
            <a:srgbClr val="F26B43"/>
          </p15:clr>
        </p15:guide>
        <p15:guide id="16" pos="960" userDrawn="1">
          <p15:clr>
            <a:srgbClr val="F26B43"/>
          </p15:clr>
        </p15:guide>
        <p15:guide id="17" orient="horz" pos="2160" userDrawn="1">
          <p15:clr>
            <a:srgbClr val="F26B43"/>
          </p15:clr>
        </p15:guide>
        <p15:guide id="18" pos="2712" userDrawn="1">
          <p15:clr>
            <a:srgbClr val="F26B43"/>
          </p15:clr>
        </p15:guide>
        <p15:guide id="19" pos="5136" userDrawn="1">
          <p15:clr>
            <a:srgbClr val="F26B43"/>
          </p15:clr>
        </p15:guide>
        <p15:guide id="20" orient="horz" pos="864" userDrawn="1">
          <p15:clr>
            <a:srgbClr val="F26B43"/>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661298"/>
            <a:ext cx="11201400" cy="735016"/>
          </a:xfrm>
          <a:prstGeom prst="rect">
            <a:avLst/>
          </a:prstGeom>
        </p:spPr>
        <p:txBody>
          <a:bodyPr vert="horz" lIns="0" tIns="45720" rIns="91440" bIns="45720" rtlCol="0" anchor="ctr">
            <a:noAutofit/>
          </a:bodyPr>
          <a:lstStyle/>
          <a:p>
            <a:r>
              <a:rPr lang="en-US" dirty="0"/>
              <a:t>Slide title</a:t>
            </a:r>
          </a:p>
        </p:txBody>
      </p:sp>
      <p:sp>
        <p:nvSpPr>
          <p:cNvPr id="3" name="Text Placeholder 2"/>
          <p:cNvSpPr>
            <a:spLocks noGrp="1"/>
          </p:cNvSpPr>
          <p:nvPr>
            <p:ph type="body" idx="1"/>
          </p:nvPr>
        </p:nvSpPr>
        <p:spPr>
          <a:xfrm>
            <a:off x="495300" y="1631091"/>
            <a:ext cx="11201400" cy="4668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71500" y="6538585"/>
            <a:ext cx="2971800" cy="320676"/>
          </a:xfrm>
          <a:prstGeom prst="rect">
            <a:avLst/>
          </a:prstGeom>
        </p:spPr>
        <p:txBody>
          <a:bodyPr vert="horz" lIns="91440" tIns="45720" rIns="91440" bIns="45720" rtlCol="0" anchor="ctr"/>
          <a:lstStyle>
            <a:lvl1pPr algn="l">
              <a:defRPr sz="1200">
                <a:solidFill>
                  <a:schemeClr val="tx1">
                    <a:tint val="82000"/>
                  </a:schemeClr>
                </a:solidFill>
              </a:defRPr>
            </a:lvl1pPr>
          </a:lstStyle>
          <a:p>
            <a:fld id="{2E405B87-0B1C-464B-928F-AA5E9D282D70}" type="datetimeFigureOut">
              <a:rPr lang="en-US" smtClean="0"/>
              <a:t>12/10/2024</a:t>
            </a:fld>
            <a:endParaRPr lang="en-US"/>
          </a:p>
        </p:txBody>
      </p:sp>
      <p:sp>
        <p:nvSpPr>
          <p:cNvPr id="5" name="Footer Placeholder 4"/>
          <p:cNvSpPr>
            <a:spLocks noGrp="1"/>
          </p:cNvSpPr>
          <p:nvPr>
            <p:ph type="ftr" sz="quarter" idx="3"/>
          </p:nvPr>
        </p:nvSpPr>
        <p:spPr>
          <a:xfrm>
            <a:off x="3662680" y="6538585"/>
            <a:ext cx="4790440" cy="320676"/>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9116060" y="6538585"/>
            <a:ext cx="2428240" cy="320676"/>
          </a:xfrm>
          <a:prstGeom prst="rect">
            <a:avLst/>
          </a:prstGeom>
        </p:spPr>
        <p:txBody>
          <a:bodyPr vert="horz" lIns="91440" tIns="45720" rIns="91440" bIns="45720" rtlCol="0" anchor="ctr"/>
          <a:lstStyle>
            <a:lvl1pPr algn="r">
              <a:defRPr sz="1200">
                <a:solidFill>
                  <a:schemeClr val="tx1">
                    <a:tint val="82000"/>
                  </a:schemeClr>
                </a:solidFill>
              </a:defRPr>
            </a:lvl1pPr>
          </a:lstStyle>
          <a:p>
            <a:fld id="{D9AD4B2D-25FF-0B46-98A4-87FBB723E472}" type="slidenum">
              <a:rPr lang="en-US" smtClean="0"/>
              <a:t>‹#›</a:t>
            </a:fld>
            <a:endParaRPr lang="en-US"/>
          </a:p>
        </p:txBody>
      </p:sp>
      <p:grpSp>
        <p:nvGrpSpPr>
          <p:cNvPr id="10" name="Group 9">
            <a:extLst>
              <a:ext uri="{FF2B5EF4-FFF2-40B4-BE49-F238E27FC236}">
                <a16:creationId xmlns:a16="http://schemas.microsoft.com/office/drawing/2014/main" id="{5955F9FC-9D99-13AC-DDAE-24820FEE7A26}"/>
              </a:ext>
            </a:extLst>
          </p:cNvPr>
          <p:cNvGrpSpPr/>
          <p:nvPr userDrawn="1"/>
        </p:nvGrpSpPr>
        <p:grpSpPr>
          <a:xfrm>
            <a:off x="495299" y="558920"/>
            <a:ext cx="11201401" cy="5843031"/>
            <a:chOff x="224675" y="391668"/>
            <a:chExt cx="8694900" cy="4420781"/>
          </a:xfrm>
        </p:grpSpPr>
        <p:cxnSp>
          <p:nvCxnSpPr>
            <p:cNvPr id="11" name="Google Shape;8;p1">
              <a:extLst>
                <a:ext uri="{FF2B5EF4-FFF2-40B4-BE49-F238E27FC236}">
                  <a16:creationId xmlns:a16="http://schemas.microsoft.com/office/drawing/2014/main" id="{59DC0905-A6E2-89D3-343A-460F66E70087}"/>
                </a:ext>
              </a:extLst>
            </p:cNvPr>
            <p:cNvCxnSpPr/>
            <p:nvPr/>
          </p:nvCxnSpPr>
          <p:spPr>
            <a:xfrm>
              <a:off x="224675" y="391668"/>
              <a:ext cx="8694900" cy="0"/>
            </a:xfrm>
            <a:prstGeom prst="straightConnector1">
              <a:avLst/>
            </a:prstGeom>
            <a:noFill/>
            <a:ln w="12700" cap="flat" cmpd="sng">
              <a:solidFill>
                <a:schemeClr val="tx1"/>
              </a:solidFill>
              <a:prstDash val="solid"/>
              <a:round/>
              <a:headEnd type="none" w="med" len="med"/>
              <a:tailEnd type="none" w="med" len="med"/>
            </a:ln>
          </p:spPr>
        </p:cxnSp>
        <p:cxnSp>
          <p:nvCxnSpPr>
            <p:cNvPr id="12" name="Google Shape;9;p1">
              <a:extLst>
                <a:ext uri="{FF2B5EF4-FFF2-40B4-BE49-F238E27FC236}">
                  <a16:creationId xmlns:a16="http://schemas.microsoft.com/office/drawing/2014/main" id="{415F1440-7141-1F1C-5822-5F1A336CFB19}"/>
                </a:ext>
              </a:extLst>
            </p:cNvPr>
            <p:cNvCxnSpPr/>
            <p:nvPr/>
          </p:nvCxnSpPr>
          <p:spPr>
            <a:xfrm>
              <a:off x="224675" y="4812449"/>
              <a:ext cx="8694900" cy="0"/>
            </a:xfrm>
            <a:prstGeom prst="straightConnector1">
              <a:avLst/>
            </a:prstGeom>
            <a:noFill/>
            <a:ln w="12700" cap="flat" cmpd="sng">
              <a:solidFill>
                <a:schemeClr val="tx1"/>
              </a:solidFill>
              <a:prstDash val="solid"/>
              <a:round/>
              <a:headEnd type="none" w="med" len="med"/>
              <a:tailEnd type="none" w="med" len="med"/>
            </a:ln>
          </p:spPr>
        </p:cxnSp>
      </p:grpSp>
    </p:spTree>
    <p:extLst>
      <p:ext uri="{BB962C8B-B14F-4D97-AF65-F5344CB8AC3E}">
        <p14:creationId xmlns:p14="http://schemas.microsoft.com/office/powerpoint/2010/main" val="2751617666"/>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914377" rtl="0" eaLnBrk="1" latinLnBrk="0" hangingPunct="1">
        <a:lnSpc>
          <a:spcPct val="75000"/>
        </a:lnSpc>
        <a:spcBef>
          <a:spcPct val="0"/>
        </a:spcBef>
        <a:buNone/>
        <a:defRPr sz="3600" b="0" i="0" kern="1200" cap="none" spc="0" baseline="0">
          <a:solidFill>
            <a:schemeClr val="tx1"/>
          </a:solidFill>
          <a:latin typeface="Avenir Next LT Pro" panose="020B0504020202020204" pitchFamily="34" charset="77"/>
          <a:ea typeface="+mj-ea"/>
          <a:cs typeface="+mj-cs"/>
        </a:defRPr>
      </a:lvl1pPr>
    </p:titleStyle>
    <p:bodyStyle>
      <a:lvl1pPr marL="347663" indent="-336550" algn="l" defTabSz="914377" rtl="0" eaLnBrk="1" latinLnBrk="0" hangingPunct="1">
        <a:lnSpc>
          <a:spcPct val="110000"/>
        </a:lnSpc>
        <a:spcBef>
          <a:spcPts val="1200"/>
        </a:spcBef>
        <a:buSzPct val="100000"/>
        <a:buFont typeface="System Font Regular"/>
        <a:buChar char="•"/>
        <a:tabLst/>
        <a:defRPr sz="1800" b="0" i="0" kern="1200" spc="0" normalizeH="0" baseline="0">
          <a:solidFill>
            <a:schemeClr val="tx1"/>
          </a:solidFill>
          <a:latin typeface="+mn-lt"/>
          <a:ea typeface="+mn-ea"/>
          <a:cs typeface="Arial" panose="020B0604020202020204" pitchFamily="34" charset="0"/>
        </a:defRPr>
      </a:lvl1pPr>
      <a:lvl2pPr marL="696913" indent="-354013" algn="l" defTabSz="914377" rtl="0" eaLnBrk="1" latinLnBrk="0" hangingPunct="1">
        <a:lnSpc>
          <a:spcPct val="110000"/>
        </a:lnSpc>
        <a:spcBef>
          <a:spcPts val="1200"/>
        </a:spcBef>
        <a:buSzPct val="100000"/>
        <a:buFont typeface="System Font Regular"/>
        <a:buChar char="•"/>
        <a:tabLst/>
        <a:defRPr sz="1800" b="0" i="0" kern="1200" spc="0" normalizeH="0" baseline="0">
          <a:solidFill>
            <a:schemeClr val="tx1"/>
          </a:solidFill>
          <a:latin typeface="+mn-lt"/>
          <a:ea typeface="+mn-ea"/>
          <a:cs typeface="Arial" panose="020B0604020202020204" pitchFamily="34" charset="0"/>
        </a:defRPr>
      </a:lvl2pPr>
      <a:lvl3pPr marL="1144588" indent="-344488" algn="l" defTabSz="914377" rtl="0" eaLnBrk="1" latinLnBrk="0" hangingPunct="1">
        <a:lnSpc>
          <a:spcPct val="110000"/>
        </a:lnSpc>
        <a:spcBef>
          <a:spcPts val="1200"/>
        </a:spcBef>
        <a:buSzPct val="100000"/>
        <a:buFont typeface="System Font Regular"/>
        <a:buChar char="•"/>
        <a:tabLst/>
        <a:defRPr sz="1800" b="0" i="0" kern="1200" spc="0" normalizeH="0" baseline="0">
          <a:solidFill>
            <a:schemeClr val="tx1"/>
          </a:solidFill>
          <a:latin typeface="+mn-lt"/>
          <a:ea typeface="+mn-ea"/>
          <a:cs typeface="Arial" panose="020B0604020202020204" pitchFamily="34" charset="0"/>
        </a:defRPr>
      </a:lvl3pPr>
      <a:lvl4pPr marL="1604963" indent="-347663" algn="l" defTabSz="914377" rtl="0" eaLnBrk="1" latinLnBrk="0" hangingPunct="1">
        <a:lnSpc>
          <a:spcPct val="110000"/>
        </a:lnSpc>
        <a:spcBef>
          <a:spcPts val="1200"/>
        </a:spcBef>
        <a:buSzPct val="100000"/>
        <a:buFont typeface="System Font Regular"/>
        <a:buChar char="•"/>
        <a:tabLst/>
        <a:defRPr sz="1800" b="0" i="0" kern="1200" spc="0" normalizeH="0" baseline="0">
          <a:solidFill>
            <a:schemeClr val="tx1"/>
          </a:solidFill>
          <a:latin typeface="+mn-lt"/>
          <a:ea typeface="+mn-ea"/>
          <a:cs typeface="Arial" panose="020B0604020202020204" pitchFamily="34" charset="0"/>
        </a:defRPr>
      </a:lvl4pPr>
      <a:lvl5pPr marL="2065338" indent="-349250" algn="l" defTabSz="914377" rtl="0" eaLnBrk="1" latinLnBrk="0" hangingPunct="1">
        <a:lnSpc>
          <a:spcPct val="110000"/>
        </a:lnSpc>
        <a:spcBef>
          <a:spcPts val="1200"/>
        </a:spcBef>
        <a:buSzPct val="100000"/>
        <a:buFont typeface="System Font Regular"/>
        <a:buChar char="•"/>
        <a:tabLst/>
        <a:defRPr sz="1800" b="0" i="0" kern="1200" spc="0" normalizeH="0" baseline="0">
          <a:solidFill>
            <a:schemeClr val="tx1"/>
          </a:solidFill>
          <a:latin typeface="+mn-lt"/>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1" orient="horz" pos="288" userDrawn="1">
          <p15:clr>
            <a:srgbClr val="F26B43"/>
          </p15:clr>
        </p15:guide>
        <p15:guide id="12" pos="312" userDrawn="1">
          <p15:clr>
            <a:srgbClr val="F26B43"/>
          </p15:clr>
        </p15:guide>
        <p15:guide id="13" orient="horz" pos="4032" userDrawn="1">
          <p15:clr>
            <a:srgbClr val="F26B43"/>
          </p15:clr>
        </p15:guide>
        <p15:guide id="14" pos="7368" userDrawn="1">
          <p15:clr>
            <a:srgbClr val="F26B43"/>
          </p15:clr>
        </p15:guide>
        <p15:guide id="15" pos="3840" userDrawn="1">
          <p15:clr>
            <a:srgbClr val="F26B43"/>
          </p15:clr>
        </p15:guide>
        <p15:guide id="16" pos="960" userDrawn="1">
          <p15:clr>
            <a:srgbClr val="F26B43"/>
          </p15:clr>
        </p15:guide>
        <p15:guide id="17" orient="horz" pos="2160" userDrawn="1">
          <p15:clr>
            <a:srgbClr val="F26B43"/>
          </p15:clr>
        </p15:guide>
        <p15:guide id="18" pos="2712" userDrawn="1">
          <p15:clr>
            <a:srgbClr val="F26B43"/>
          </p15:clr>
        </p15:guide>
        <p15:guide id="19" pos="5136" userDrawn="1">
          <p15:clr>
            <a:srgbClr val="F26B43"/>
          </p15:clr>
        </p15:guide>
        <p15:guide id="20" orient="horz" pos="864" userDrawn="1">
          <p15:clr>
            <a:srgbClr val="F26B43"/>
          </p15:clr>
        </p15:guide>
      </p15:sldGuideLst>
    </p:ext>
  </p:extLst>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661298"/>
            <a:ext cx="11201400" cy="735016"/>
          </a:xfrm>
          <a:prstGeom prst="rect">
            <a:avLst/>
          </a:prstGeom>
        </p:spPr>
        <p:txBody>
          <a:bodyPr vert="horz" lIns="0" tIns="45720" rIns="91440" bIns="45720" rtlCol="0" anchor="ctr">
            <a:noAutofit/>
          </a:bodyPr>
          <a:lstStyle/>
          <a:p>
            <a:r>
              <a:rPr lang="en-US" dirty="0"/>
              <a:t>Slide title</a:t>
            </a:r>
          </a:p>
        </p:txBody>
      </p:sp>
      <p:sp>
        <p:nvSpPr>
          <p:cNvPr id="3" name="Text Placeholder 2"/>
          <p:cNvSpPr>
            <a:spLocks noGrp="1"/>
          </p:cNvSpPr>
          <p:nvPr>
            <p:ph type="body" idx="1"/>
          </p:nvPr>
        </p:nvSpPr>
        <p:spPr>
          <a:xfrm>
            <a:off x="495300" y="1631091"/>
            <a:ext cx="11201400" cy="4668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71500" y="6538585"/>
            <a:ext cx="2971800" cy="320676"/>
          </a:xfrm>
          <a:prstGeom prst="rect">
            <a:avLst/>
          </a:prstGeom>
        </p:spPr>
        <p:txBody>
          <a:bodyPr vert="horz" lIns="91440" tIns="45720" rIns="91440" bIns="45720" rtlCol="0" anchor="ctr"/>
          <a:lstStyle>
            <a:lvl1pPr algn="l">
              <a:defRPr sz="1200">
                <a:solidFill>
                  <a:schemeClr val="tx1">
                    <a:tint val="82000"/>
                  </a:schemeClr>
                </a:solidFill>
              </a:defRPr>
            </a:lvl1pPr>
          </a:lstStyle>
          <a:p>
            <a:fld id="{2E405B87-0B1C-464B-928F-AA5E9D282D70}" type="datetimeFigureOut">
              <a:rPr lang="en-US" smtClean="0"/>
              <a:t>12/10/2024</a:t>
            </a:fld>
            <a:endParaRPr lang="en-US"/>
          </a:p>
        </p:txBody>
      </p:sp>
      <p:sp>
        <p:nvSpPr>
          <p:cNvPr id="5" name="Footer Placeholder 4"/>
          <p:cNvSpPr>
            <a:spLocks noGrp="1"/>
          </p:cNvSpPr>
          <p:nvPr>
            <p:ph type="ftr" sz="quarter" idx="3"/>
          </p:nvPr>
        </p:nvSpPr>
        <p:spPr>
          <a:xfrm>
            <a:off x="3662680" y="6538585"/>
            <a:ext cx="4790440" cy="320676"/>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9116060" y="6538585"/>
            <a:ext cx="2428240" cy="320676"/>
          </a:xfrm>
          <a:prstGeom prst="rect">
            <a:avLst/>
          </a:prstGeom>
        </p:spPr>
        <p:txBody>
          <a:bodyPr vert="horz" lIns="91440" tIns="45720" rIns="91440" bIns="45720" rtlCol="0" anchor="ctr"/>
          <a:lstStyle>
            <a:lvl1pPr algn="r">
              <a:defRPr sz="1200">
                <a:solidFill>
                  <a:schemeClr val="tx1">
                    <a:tint val="82000"/>
                  </a:schemeClr>
                </a:solidFill>
              </a:defRPr>
            </a:lvl1pPr>
          </a:lstStyle>
          <a:p>
            <a:fld id="{D9AD4B2D-25FF-0B46-98A4-87FBB723E472}" type="slidenum">
              <a:rPr lang="en-US" smtClean="0"/>
              <a:t>‹#›</a:t>
            </a:fld>
            <a:endParaRPr lang="en-US"/>
          </a:p>
        </p:txBody>
      </p:sp>
      <p:grpSp>
        <p:nvGrpSpPr>
          <p:cNvPr id="10" name="Group 9">
            <a:extLst>
              <a:ext uri="{FF2B5EF4-FFF2-40B4-BE49-F238E27FC236}">
                <a16:creationId xmlns:a16="http://schemas.microsoft.com/office/drawing/2014/main" id="{5955F9FC-9D99-13AC-DDAE-24820FEE7A26}"/>
              </a:ext>
            </a:extLst>
          </p:cNvPr>
          <p:cNvGrpSpPr/>
          <p:nvPr userDrawn="1"/>
        </p:nvGrpSpPr>
        <p:grpSpPr>
          <a:xfrm>
            <a:off x="495299" y="558920"/>
            <a:ext cx="11201401" cy="5843031"/>
            <a:chOff x="224675" y="391668"/>
            <a:chExt cx="8694900" cy="4420781"/>
          </a:xfrm>
        </p:grpSpPr>
        <p:cxnSp>
          <p:nvCxnSpPr>
            <p:cNvPr id="11" name="Google Shape;8;p1">
              <a:extLst>
                <a:ext uri="{FF2B5EF4-FFF2-40B4-BE49-F238E27FC236}">
                  <a16:creationId xmlns:a16="http://schemas.microsoft.com/office/drawing/2014/main" id="{59DC0905-A6E2-89D3-343A-460F66E70087}"/>
                </a:ext>
              </a:extLst>
            </p:cNvPr>
            <p:cNvCxnSpPr/>
            <p:nvPr/>
          </p:nvCxnSpPr>
          <p:spPr>
            <a:xfrm>
              <a:off x="224675" y="391668"/>
              <a:ext cx="8694900" cy="0"/>
            </a:xfrm>
            <a:prstGeom prst="straightConnector1">
              <a:avLst/>
            </a:prstGeom>
            <a:noFill/>
            <a:ln w="12700" cap="flat" cmpd="sng">
              <a:solidFill>
                <a:schemeClr val="tx1"/>
              </a:solidFill>
              <a:prstDash val="solid"/>
              <a:round/>
              <a:headEnd type="none" w="med" len="med"/>
              <a:tailEnd type="none" w="med" len="med"/>
            </a:ln>
          </p:spPr>
        </p:cxnSp>
        <p:cxnSp>
          <p:nvCxnSpPr>
            <p:cNvPr id="12" name="Google Shape;9;p1">
              <a:extLst>
                <a:ext uri="{FF2B5EF4-FFF2-40B4-BE49-F238E27FC236}">
                  <a16:creationId xmlns:a16="http://schemas.microsoft.com/office/drawing/2014/main" id="{415F1440-7141-1F1C-5822-5F1A336CFB19}"/>
                </a:ext>
              </a:extLst>
            </p:cNvPr>
            <p:cNvCxnSpPr/>
            <p:nvPr/>
          </p:nvCxnSpPr>
          <p:spPr>
            <a:xfrm>
              <a:off x="224675" y="4812449"/>
              <a:ext cx="8694900" cy="0"/>
            </a:xfrm>
            <a:prstGeom prst="straightConnector1">
              <a:avLst/>
            </a:prstGeom>
            <a:noFill/>
            <a:ln w="12700" cap="flat" cmpd="sng">
              <a:solidFill>
                <a:schemeClr val="tx1"/>
              </a:solidFill>
              <a:prstDash val="solid"/>
              <a:round/>
              <a:headEnd type="none" w="med" len="med"/>
              <a:tailEnd type="none" w="med" len="med"/>
            </a:ln>
          </p:spPr>
        </p:cxnSp>
      </p:grpSp>
    </p:spTree>
    <p:extLst>
      <p:ext uri="{BB962C8B-B14F-4D97-AF65-F5344CB8AC3E}">
        <p14:creationId xmlns:p14="http://schemas.microsoft.com/office/powerpoint/2010/main" val="2751617666"/>
      </p:ext>
    </p:extLst>
  </p:cSld>
  <p:clrMap bg1="lt1" tx1="dk1" bg2="lt2" tx2="dk2" accent1="accent1" accent2="accent2" accent3="accent3" accent4="accent4" accent5="accent5" accent6="accent6" hlink="hlink" folHlink="folHlink"/>
  <p:sldLayoutIdLst>
    <p:sldLayoutId id="2147483686" r:id="rId1"/>
  </p:sldLayoutIdLst>
  <p:txStyles>
    <p:titleStyle>
      <a:lvl1pPr algn="l" defTabSz="914377" rtl="0" eaLnBrk="1" latinLnBrk="0" hangingPunct="1">
        <a:lnSpc>
          <a:spcPct val="75000"/>
        </a:lnSpc>
        <a:spcBef>
          <a:spcPct val="0"/>
        </a:spcBef>
        <a:buNone/>
        <a:defRPr sz="3600" b="0" i="0" kern="1200" cap="none" spc="0" baseline="0">
          <a:solidFill>
            <a:schemeClr val="tx1"/>
          </a:solidFill>
          <a:latin typeface="Avenir Next LT Pro" panose="020B0504020202020204" pitchFamily="34" charset="77"/>
          <a:ea typeface="+mj-ea"/>
          <a:cs typeface="+mj-cs"/>
        </a:defRPr>
      </a:lvl1pPr>
    </p:titleStyle>
    <p:bodyStyle>
      <a:lvl1pPr marL="347663" indent="-336550" algn="l" defTabSz="914377" rtl="0" eaLnBrk="1" latinLnBrk="0" hangingPunct="1">
        <a:lnSpc>
          <a:spcPct val="110000"/>
        </a:lnSpc>
        <a:spcBef>
          <a:spcPts val="1200"/>
        </a:spcBef>
        <a:buSzPct val="100000"/>
        <a:buFont typeface="System Font Regular"/>
        <a:buChar char="•"/>
        <a:tabLst/>
        <a:defRPr sz="1800" b="0" i="0" kern="1200" spc="0" normalizeH="0" baseline="0">
          <a:solidFill>
            <a:schemeClr val="tx1"/>
          </a:solidFill>
          <a:latin typeface="+mn-lt"/>
          <a:ea typeface="+mn-ea"/>
          <a:cs typeface="Arial" panose="020B0604020202020204" pitchFamily="34" charset="0"/>
        </a:defRPr>
      </a:lvl1pPr>
      <a:lvl2pPr marL="696913" indent="-354013" algn="l" defTabSz="914377" rtl="0" eaLnBrk="1" latinLnBrk="0" hangingPunct="1">
        <a:lnSpc>
          <a:spcPct val="110000"/>
        </a:lnSpc>
        <a:spcBef>
          <a:spcPts val="1200"/>
        </a:spcBef>
        <a:buSzPct val="100000"/>
        <a:buFont typeface="System Font Regular"/>
        <a:buChar char="•"/>
        <a:tabLst/>
        <a:defRPr sz="1800" b="0" i="0" kern="1200" spc="0" normalizeH="0" baseline="0">
          <a:solidFill>
            <a:schemeClr val="tx1"/>
          </a:solidFill>
          <a:latin typeface="+mn-lt"/>
          <a:ea typeface="+mn-ea"/>
          <a:cs typeface="Arial" panose="020B0604020202020204" pitchFamily="34" charset="0"/>
        </a:defRPr>
      </a:lvl2pPr>
      <a:lvl3pPr marL="1144588" indent="-344488" algn="l" defTabSz="914377" rtl="0" eaLnBrk="1" latinLnBrk="0" hangingPunct="1">
        <a:lnSpc>
          <a:spcPct val="110000"/>
        </a:lnSpc>
        <a:spcBef>
          <a:spcPts val="1200"/>
        </a:spcBef>
        <a:buSzPct val="100000"/>
        <a:buFont typeface="System Font Regular"/>
        <a:buChar char="•"/>
        <a:tabLst/>
        <a:defRPr sz="1800" b="0" i="0" kern="1200" spc="0" normalizeH="0" baseline="0">
          <a:solidFill>
            <a:schemeClr val="tx1"/>
          </a:solidFill>
          <a:latin typeface="+mn-lt"/>
          <a:ea typeface="+mn-ea"/>
          <a:cs typeface="Arial" panose="020B0604020202020204" pitchFamily="34" charset="0"/>
        </a:defRPr>
      </a:lvl3pPr>
      <a:lvl4pPr marL="1604963" indent="-347663" algn="l" defTabSz="914377" rtl="0" eaLnBrk="1" latinLnBrk="0" hangingPunct="1">
        <a:lnSpc>
          <a:spcPct val="110000"/>
        </a:lnSpc>
        <a:spcBef>
          <a:spcPts val="1200"/>
        </a:spcBef>
        <a:buSzPct val="100000"/>
        <a:buFont typeface="System Font Regular"/>
        <a:buChar char="•"/>
        <a:tabLst/>
        <a:defRPr sz="1800" b="0" i="0" kern="1200" spc="0" normalizeH="0" baseline="0">
          <a:solidFill>
            <a:schemeClr val="tx1"/>
          </a:solidFill>
          <a:latin typeface="+mn-lt"/>
          <a:ea typeface="+mn-ea"/>
          <a:cs typeface="Arial" panose="020B0604020202020204" pitchFamily="34" charset="0"/>
        </a:defRPr>
      </a:lvl4pPr>
      <a:lvl5pPr marL="2065338" indent="-349250" algn="l" defTabSz="914377" rtl="0" eaLnBrk="1" latinLnBrk="0" hangingPunct="1">
        <a:lnSpc>
          <a:spcPct val="110000"/>
        </a:lnSpc>
        <a:spcBef>
          <a:spcPts val="1200"/>
        </a:spcBef>
        <a:buSzPct val="100000"/>
        <a:buFont typeface="System Font Regular"/>
        <a:buChar char="•"/>
        <a:tabLst/>
        <a:defRPr sz="1800" b="0" i="0" kern="1200" spc="0" normalizeH="0" baseline="0">
          <a:solidFill>
            <a:schemeClr val="tx1"/>
          </a:solidFill>
          <a:latin typeface="+mn-lt"/>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1" orient="horz" pos="288" userDrawn="1">
          <p15:clr>
            <a:srgbClr val="F26B43"/>
          </p15:clr>
        </p15:guide>
        <p15:guide id="12" pos="312" userDrawn="1">
          <p15:clr>
            <a:srgbClr val="F26B43"/>
          </p15:clr>
        </p15:guide>
        <p15:guide id="13" orient="horz" pos="4032" userDrawn="1">
          <p15:clr>
            <a:srgbClr val="F26B43"/>
          </p15:clr>
        </p15:guide>
        <p15:guide id="14" pos="7368" userDrawn="1">
          <p15:clr>
            <a:srgbClr val="F26B43"/>
          </p15:clr>
        </p15:guide>
        <p15:guide id="15" pos="3840" userDrawn="1">
          <p15:clr>
            <a:srgbClr val="F26B43"/>
          </p15:clr>
        </p15:guide>
        <p15:guide id="16" pos="960" userDrawn="1">
          <p15:clr>
            <a:srgbClr val="F26B43"/>
          </p15:clr>
        </p15:guide>
        <p15:guide id="17" orient="horz" pos="2160" userDrawn="1">
          <p15:clr>
            <a:srgbClr val="F26B43"/>
          </p15:clr>
        </p15:guide>
        <p15:guide id="18" pos="2712" userDrawn="1">
          <p15:clr>
            <a:srgbClr val="F26B43"/>
          </p15:clr>
        </p15:guide>
        <p15:guide id="19" pos="5136" userDrawn="1">
          <p15:clr>
            <a:srgbClr val="F26B43"/>
          </p15:clr>
        </p15:guide>
        <p15:guide id="20" orient="horz" pos="864" userDrawn="1">
          <p15:clr>
            <a:srgbClr val="F26B43"/>
          </p15:clr>
        </p15:guide>
      </p15:sldGuideLst>
    </p:ext>
  </p:extLst>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661298"/>
            <a:ext cx="11201400" cy="735016"/>
          </a:xfrm>
          <a:prstGeom prst="rect">
            <a:avLst/>
          </a:prstGeom>
        </p:spPr>
        <p:txBody>
          <a:bodyPr vert="horz" lIns="0" tIns="45720" rIns="91440" bIns="45720" rtlCol="0" anchor="ctr">
            <a:noAutofit/>
          </a:bodyPr>
          <a:lstStyle/>
          <a:p>
            <a:r>
              <a:rPr lang="en-US" dirty="0"/>
              <a:t>Slide title</a:t>
            </a:r>
          </a:p>
        </p:txBody>
      </p:sp>
      <p:sp>
        <p:nvSpPr>
          <p:cNvPr id="3" name="Text Placeholder 2"/>
          <p:cNvSpPr>
            <a:spLocks noGrp="1"/>
          </p:cNvSpPr>
          <p:nvPr>
            <p:ph type="body" idx="1"/>
          </p:nvPr>
        </p:nvSpPr>
        <p:spPr>
          <a:xfrm>
            <a:off x="495300" y="1631091"/>
            <a:ext cx="11201400" cy="4668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71500" y="6538585"/>
            <a:ext cx="2971800" cy="320676"/>
          </a:xfrm>
          <a:prstGeom prst="rect">
            <a:avLst/>
          </a:prstGeom>
        </p:spPr>
        <p:txBody>
          <a:bodyPr vert="horz" lIns="91440" tIns="45720" rIns="91440" bIns="45720" rtlCol="0" anchor="ctr"/>
          <a:lstStyle>
            <a:lvl1pPr algn="l">
              <a:defRPr sz="1200">
                <a:solidFill>
                  <a:schemeClr val="tx1">
                    <a:tint val="82000"/>
                  </a:schemeClr>
                </a:solidFill>
              </a:defRPr>
            </a:lvl1pPr>
          </a:lstStyle>
          <a:p>
            <a:fld id="{2E405B87-0B1C-464B-928F-AA5E9D282D70}" type="datetimeFigureOut">
              <a:rPr lang="en-US" smtClean="0"/>
              <a:t>12/10/2024</a:t>
            </a:fld>
            <a:endParaRPr lang="en-US"/>
          </a:p>
        </p:txBody>
      </p:sp>
      <p:sp>
        <p:nvSpPr>
          <p:cNvPr id="5" name="Footer Placeholder 4"/>
          <p:cNvSpPr>
            <a:spLocks noGrp="1"/>
          </p:cNvSpPr>
          <p:nvPr>
            <p:ph type="ftr" sz="quarter" idx="3"/>
          </p:nvPr>
        </p:nvSpPr>
        <p:spPr>
          <a:xfrm>
            <a:off x="3662680" y="6538585"/>
            <a:ext cx="4790440" cy="320676"/>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9116060" y="6538585"/>
            <a:ext cx="2428240" cy="320676"/>
          </a:xfrm>
          <a:prstGeom prst="rect">
            <a:avLst/>
          </a:prstGeom>
        </p:spPr>
        <p:txBody>
          <a:bodyPr vert="horz" lIns="91440" tIns="45720" rIns="91440" bIns="45720" rtlCol="0" anchor="ctr"/>
          <a:lstStyle>
            <a:lvl1pPr algn="r">
              <a:defRPr sz="1200">
                <a:solidFill>
                  <a:schemeClr val="tx1">
                    <a:tint val="82000"/>
                  </a:schemeClr>
                </a:solidFill>
              </a:defRPr>
            </a:lvl1pPr>
          </a:lstStyle>
          <a:p>
            <a:fld id="{D9AD4B2D-25FF-0B46-98A4-87FBB723E472}" type="slidenum">
              <a:rPr lang="en-US" smtClean="0"/>
              <a:t>‹#›</a:t>
            </a:fld>
            <a:endParaRPr lang="en-US"/>
          </a:p>
        </p:txBody>
      </p:sp>
      <p:grpSp>
        <p:nvGrpSpPr>
          <p:cNvPr id="10" name="Group 9">
            <a:extLst>
              <a:ext uri="{FF2B5EF4-FFF2-40B4-BE49-F238E27FC236}">
                <a16:creationId xmlns:a16="http://schemas.microsoft.com/office/drawing/2014/main" id="{5955F9FC-9D99-13AC-DDAE-24820FEE7A26}"/>
              </a:ext>
            </a:extLst>
          </p:cNvPr>
          <p:cNvGrpSpPr/>
          <p:nvPr userDrawn="1"/>
        </p:nvGrpSpPr>
        <p:grpSpPr>
          <a:xfrm>
            <a:off x="495299" y="558920"/>
            <a:ext cx="11201401" cy="5843031"/>
            <a:chOff x="224675" y="391668"/>
            <a:chExt cx="8694900" cy="4420781"/>
          </a:xfrm>
        </p:grpSpPr>
        <p:cxnSp>
          <p:nvCxnSpPr>
            <p:cNvPr id="11" name="Google Shape;8;p1">
              <a:extLst>
                <a:ext uri="{FF2B5EF4-FFF2-40B4-BE49-F238E27FC236}">
                  <a16:creationId xmlns:a16="http://schemas.microsoft.com/office/drawing/2014/main" id="{59DC0905-A6E2-89D3-343A-460F66E70087}"/>
                </a:ext>
              </a:extLst>
            </p:cNvPr>
            <p:cNvCxnSpPr/>
            <p:nvPr/>
          </p:nvCxnSpPr>
          <p:spPr>
            <a:xfrm>
              <a:off x="224675" y="391668"/>
              <a:ext cx="8694900" cy="0"/>
            </a:xfrm>
            <a:prstGeom prst="straightConnector1">
              <a:avLst/>
            </a:prstGeom>
            <a:noFill/>
            <a:ln w="12700" cap="flat" cmpd="sng">
              <a:solidFill>
                <a:schemeClr val="tx1"/>
              </a:solidFill>
              <a:prstDash val="solid"/>
              <a:round/>
              <a:headEnd type="none" w="med" len="med"/>
              <a:tailEnd type="none" w="med" len="med"/>
            </a:ln>
          </p:spPr>
        </p:cxnSp>
        <p:cxnSp>
          <p:nvCxnSpPr>
            <p:cNvPr id="12" name="Google Shape;9;p1">
              <a:extLst>
                <a:ext uri="{FF2B5EF4-FFF2-40B4-BE49-F238E27FC236}">
                  <a16:creationId xmlns:a16="http://schemas.microsoft.com/office/drawing/2014/main" id="{415F1440-7141-1F1C-5822-5F1A336CFB19}"/>
                </a:ext>
              </a:extLst>
            </p:cNvPr>
            <p:cNvCxnSpPr/>
            <p:nvPr/>
          </p:nvCxnSpPr>
          <p:spPr>
            <a:xfrm>
              <a:off x="224675" y="4812449"/>
              <a:ext cx="8694900" cy="0"/>
            </a:xfrm>
            <a:prstGeom prst="straightConnector1">
              <a:avLst/>
            </a:prstGeom>
            <a:noFill/>
            <a:ln w="12700" cap="flat" cmpd="sng">
              <a:solidFill>
                <a:schemeClr val="tx1"/>
              </a:solidFill>
              <a:prstDash val="solid"/>
              <a:round/>
              <a:headEnd type="none" w="med" len="med"/>
              <a:tailEnd type="none" w="med" len="med"/>
            </a:ln>
          </p:spPr>
        </p:cxnSp>
      </p:grpSp>
    </p:spTree>
    <p:extLst>
      <p:ext uri="{BB962C8B-B14F-4D97-AF65-F5344CB8AC3E}">
        <p14:creationId xmlns:p14="http://schemas.microsoft.com/office/powerpoint/2010/main" val="2751617666"/>
      </p:ext>
    </p:extLst>
  </p:cSld>
  <p:clrMap bg1="lt1" tx1="dk1" bg2="lt2" tx2="dk2" accent1="accent1" accent2="accent2" accent3="accent3" accent4="accent4" accent5="accent5" accent6="accent6" hlink="hlink" folHlink="folHlink"/>
  <p:sldLayoutIdLst>
    <p:sldLayoutId id="2147483687" r:id="rId1"/>
  </p:sldLayoutIdLst>
  <p:txStyles>
    <p:titleStyle>
      <a:lvl1pPr algn="l" defTabSz="914377" rtl="0" eaLnBrk="1" latinLnBrk="0" hangingPunct="1">
        <a:lnSpc>
          <a:spcPct val="75000"/>
        </a:lnSpc>
        <a:spcBef>
          <a:spcPct val="0"/>
        </a:spcBef>
        <a:buNone/>
        <a:defRPr sz="3600" b="0" i="0" kern="1200" cap="none" spc="0" baseline="0">
          <a:solidFill>
            <a:schemeClr val="tx1"/>
          </a:solidFill>
          <a:latin typeface="Avenir Next LT Pro" panose="020B0504020202020204" pitchFamily="34" charset="77"/>
          <a:ea typeface="+mj-ea"/>
          <a:cs typeface="+mj-cs"/>
        </a:defRPr>
      </a:lvl1pPr>
    </p:titleStyle>
    <p:bodyStyle>
      <a:lvl1pPr marL="347663" indent="-336550" algn="l" defTabSz="914377" rtl="0" eaLnBrk="1" latinLnBrk="0" hangingPunct="1">
        <a:lnSpc>
          <a:spcPct val="110000"/>
        </a:lnSpc>
        <a:spcBef>
          <a:spcPts val="1200"/>
        </a:spcBef>
        <a:buSzPct val="100000"/>
        <a:buFont typeface="System Font Regular"/>
        <a:buChar char="•"/>
        <a:tabLst/>
        <a:defRPr sz="1800" b="0" i="0" kern="1200" spc="0" normalizeH="0" baseline="0">
          <a:solidFill>
            <a:schemeClr val="tx1"/>
          </a:solidFill>
          <a:latin typeface="+mn-lt"/>
          <a:ea typeface="+mn-ea"/>
          <a:cs typeface="Arial" panose="020B0604020202020204" pitchFamily="34" charset="0"/>
        </a:defRPr>
      </a:lvl1pPr>
      <a:lvl2pPr marL="696913" indent="-354013" algn="l" defTabSz="914377" rtl="0" eaLnBrk="1" latinLnBrk="0" hangingPunct="1">
        <a:lnSpc>
          <a:spcPct val="110000"/>
        </a:lnSpc>
        <a:spcBef>
          <a:spcPts val="1200"/>
        </a:spcBef>
        <a:buSzPct val="100000"/>
        <a:buFont typeface="System Font Regular"/>
        <a:buChar char="•"/>
        <a:tabLst/>
        <a:defRPr sz="1800" b="0" i="0" kern="1200" spc="0" normalizeH="0" baseline="0">
          <a:solidFill>
            <a:schemeClr val="tx1"/>
          </a:solidFill>
          <a:latin typeface="+mn-lt"/>
          <a:ea typeface="+mn-ea"/>
          <a:cs typeface="Arial" panose="020B0604020202020204" pitchFamily="34" charset="0"/>
        </a:defRPr>
      </a:lvl2pPr>
      <a:lvl3pPr marL="1144588" indent="-344488" algn="l" defTabSz="914377" rtl="0" eaLnBrk="1" latinLnBrk="0" hangingPunct="1">
        <a:lnSpc>
          <a:spcPct val="110000"/>
        </a:lnSpc>
        <a:spcBef>
          <a:spcPts val="1200"/>
        </a:spcBef>
        <a:buSzPct val="100000"/>
        <a:buFont typeface="System Font Regular"/>
        <a:buChar char="•"/>
        <a:tabLst/>
        <a:defRPr sz="1800" b="0" i="0" kern="1200" spc="0" normalizeH="0" baseline="0">
          <a:solidFill>
            <a:schemeClr val="tx1"/>
          </a:solidFill>
          <a:latin typeface="+mn-lt"/>
          <a:ea typeface="+mn-ea"/>
          <a:cs typeface="Arial" panose="020B0604020202020204" pitchFamily="34" charset="0"/>
        </a:defRPr>
      </a:lvl3pPr>
      <a:lvl4pPr marL="1604963" indent="-347663" algn="l" defTabSz="914377" rtl="0" eaLnBrk="1" latinLnBrk="0" hangingPunct="1">
        <a:lnSpc>
          <a:spcPct val="110000"/>
        </a:lnSpc>
        <a:spcBef>
          <a:spcPts val="1200"/>
        </a:spcBef>
        <a:buSzPct val="100000"/>
        <a:buFont typeface="System Font Regular"/>
        <a:buChar char="•"/>
        <a:tabLst/>
        <a:defRPr sz="1800" b="0" i="0" kern="1200" spc="0" normalizeH="0" baseline="0">
          <a:solidFill>
            <a:schemeClr val="tx1"/>
          </a:solidFill>
          <a:latin typeface="+mn-lt"/>
          <a:ea typeface="+mn-ea"/>
          <a:cs typeface="Arial" panose="020B0604020202020204" pitchFamily="34" charset="0"/>
        </a:defRPr>
      </a:lvl4pPr>
      <a:lvl5pPr marL="2065338" indent="-349250" algn="l" defTabSz="914377" rtl="0" eaLnBrk="1" latinLnBrk="0" hangingPunct="1">
        <a:lnSpc>
          <a:spcPct val="110000"/>
        </a:lnSpc>
        <a:spcBef>
          <a:spcPts val="1200"/>
        </a:spcBef>
        <a:buSzPct val="100000"/>
        <a:buFont typeface="System Font Regular"/>
        <a:buChar char="•"/>
        <a:tabLst/>
        <a:defRPr sz="1800" b="0" i="0" kern="1200" spc="0" normalizeH="0" baseline="0">
          <a:solidFill>
            <a:schemeClr val="tx1"/>
          </a:solidFill>
          <a:latin typeface="+mn-lt"/>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1" orient="horz" pos="288" userDrawn="1">
          <p15:clr>
            <a:srgbClr val="F26B43"/>
          </p15:clr>
        </p15:guide>
        <p15:guide id="12" pos="312" userDrawn="1">
          <p15:clr>
            <a:srgbClr val="F26B43"/>
          </p15:clr>
        </p15:guide>
        <p15:guide id="13" orient="horz" pos="4032" userDrawn="1">
          <p15:clr>
            <a:srgbClr val="F26B43"/>
          </p15:clr>
        </p15:guide>
        <p15:guide id="14" pos="7368" userDrawn="1">
          <p15:clr>
            <a:srgbClr val="F26B43"/>
          </p15:clr>
        </p15:guide>
        <p15:guide id="15" pos="3840" userDrawn="1">
          <p15:clr>
            <a:srgbClr val="F26B43"/>
          </p15:clr>
        </p15:guide>
        <p15:guide id="16" pos="960" userDrawn="1">
          <p15:clr>
            <a:srgbClr val="F26B43"/>
          </p15:clr>
        </p15:guide>
        <p15:guide id="17" orient="horz" pos="2160" userDrawn="1">
          <p15:clr>
            <a:srgbClr val="F26B43"/>
          </p15:clr>
        </p15:guide>
        <p15:guide id="18" pos="2712" userDrawn="1">
          <p15:clr>
            <a:srgbClr val="F26B43"/>
          </p15:clr>
        </p15:guide>
        <p15:guide id="19" pos="5136" userDrawn="1">
          <p15:clr>
            <a:srgbClr val="F26B43"/>
          </p15:clr>
        </p15:guide>
        <p15:guide id="20" orient="horz" pos="86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661298"/>
            <a:ext cx="11201400" cy="735016"/>
          </a:xfrm>
          <a:prstGeom prst="rect">
            <a:avLst/>
          </a:prstGeom>
        </p:spPr>
        <p:txBody>
          <a:bodyPr vert="horz" lIns="0" tIns="45720" rIns="91440" bIns="45720" rtlCol="0" anchor="ctr">
            <a:noAutofit/>
          </a:bodyPr>
          <a:lstStyle/>
          <a:p>
            <a:r>
              <a:rPr lang="en-US" dirty="0"/>
              <a:t>Slide title</a:t>
            </a:r>
          </a:p>
        </p:txBody>
      </p:sp>
      <p:sp>
        <p:nvSpPr>
          <p:cNvPr id="3" name="Text Placeholder 2"/>
          <p:cNvSpPr>
            <a:spLocks noGrp="1"/>
          </p:cNvSpPr>
          <p:nvPr>
            <p:ph type="body" idx="1"/>
          </p:nvPr>
        </p:nvSpPr>
        <p:spPr>
          <a:xfrm>
            <a:off x="495300" y="1631091"/>
            <a:ext cx="11201400" cy="4668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71500" y="6538585"/>
            <a:ext cx="2971800" cy="320676"/>
          </a:xfrm>
          <a:prstGeom prst="rect">
            <a:avLst/>
          </a:prstGeom>
        </p:spPr>
        <p:txBody>
          <a:bodyPr vert="horz" lIns="91440" tIns="45720" rIns="91440" bIns="45720" rtlCol="0" anchor="ctr"/>
          <a:lstStyle>
            <a:lvl1pPr algn="l">
              <a:defRPr sz="1200">
                <a:solidFill>
                  <a:schemeClr val="tx1">
                    <a:tint val="82000"/>
                  </a:schemeClr>
                </a:solidFill>
              </a:defRPr>
            </a:lvl1pPr>
          </a:lstStyle>
          <a:p>
            <a:fld id="{2E405B87-0B1C-464B-928F-AA5E9D282D70}" type="datetimeFigureOut">
              <a:rPr lang="en-US" smtClean="0"/>
              <a:t>12/10/2024</a:t>
            </a:fld>
            <a:endParaRPr lang="en-US"/>
          </a:p>
        </p:txBody>
      </p:sp>
      <p:sp>
        <p:nvSpPr>
          <p:cNvPr id="5" name="Footer Placeholder 4"/>
          <p:cNvSpPr>
            <a:spLocks noGrp="1"/>
          </p:cNvSpPr>
          <p:nvPr>
            <p:ph type="ftr" sz="quarter" idx="3"/>
          </p:nvPr>
        </p:nvSpPr>
        <p:spPr>
          <a:xfrm>
            <a:off x="3662680" y="6538585"/>
            <a:ext cx="4790440" cy="320676"/>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9116060" y="6538585"/>
            <a:ext cx="2428240" cy="320676"/>
          </a:xfrm>
          <a:prstGeom prst="rect">
            <a:avLst/>
          </a:prstGeom>
        </p:spPr>
        <p:txBody>
          <a:bodyPr vert="horz" lIns="91440" tIns="45720" rIns="91440" bIns="45720" rtlCol="0" anchor="ctr"/>
          <a:lstStyle>
            <a:lvl1pPr algn="r">
              <a:defRPr sz="1200">
                <a:solidFill>
                  <a:schemeClr val="tx1">
                    <a:tint val="82000"/>
                  </a:schemeClr>
                </a:solidFill>
              </a:defRPr>
            </a:lvl1pPr>
          </a:lstStyle>
          <a:p>
            <a:fld id="{D9AD4B2D-25FF-0B46-98A4-87FBB723E472}" type="slidenum">
              <a:rPr lang="en-US" smtClean="0"/>
              <a:t>‹#›</a:t>
            </a:fld>
            <a:endParaRPr lang="en-US"/>
          </a:p>
        </p:txBody>
      </p:sp>
      <p:grpSp>
        <p:nvGrpSpPr>
          <p:cNvPr id="10" name="Group 9">
            <a:extLst>
              <a:ext uri="{FF2B5EF4-FFF2-40B4-BE49-F238E27FC236}">
                <a16:creationId xmlns:a16="http://schemas.microsoft.com/office/drawing/2014/main" id="{5955F9FC-9D99-13AC-DDAE-24820FEE7A26}"/>
              </a:ext>
            </a:extLst>
          </p:cNvPr>
          <p:cNvGrpSpPr/>
          <p:nvPr userDrawn="1"/>
        </p:nvGrpSpPr>
        <p:grpSpPr>
          <a:xfrm>
            <a:off x="495299" y="558920"/>
            <a:ext cx="11201401" cy="5843031"/>
            <a:chOff x="224675" y="391668"/>
            <a:chExt cx="8694900" cy="4420781"/>
          </a:xfrm>
        </p:grpSpPr>
        <p:cxnSp>
          <p:nvCxnSpPr>
            <p:cNvPr id="11" name="Google Shape;8;p1">
              <a:extLst>
                <a:ext uri="{FF2B5EF4-FFF2-40B4-BE49-F238E27FC236}">
                  <a16:creationId xmlns:a16="http://schemas.microsoft.com/office/drawing/2014/main" id="{59DC0905-A6E2-89D3-343A-460F66E70087}"/>
                </a:ext>
              </a:extLst>
            </p:cNvPr>
            <p:cNvCxnSpPr/>
            <p:nvPr/>
          </p:nvCxnSpPr>
          <p:spPr>
            <a:xfrm>
              <a:off x="224675" y="391668"/>
              <a:ext cx="8694900" cy="0"/>
            </a:xfrm>
            <a:prstGeom prst="straightConnector1">
              <a:avLst/>
            </a:prstGeom>
            <a:noFill/>
            <a:ln w="12700" cap="flat" cmpd="sng">
              <a:solidFill>
                <a:schemeClr val="tx1"/>
              </a:solidFill>
              <a:prstDash val="solid"/>
              <a:round/>
              <a:headEnd type="none" w="med" len="med"/>
              <a:tailEnd type="none" w="med" len="med"/>
            </a:ln>
          </p:spPr>
        </p:cxnSp>
        <p:cxnSp>
          <p:nvCxnSpPr>
            <p:cNvPr id="12" name="Google Shape;9;p1">
              <a:extLst>
                <a:ext uri="{FF2B5EF4-FFF2-40B4-BE49-F238E27FC236}">
                  <a16:creationId xmlns:a16="http://schemas.microsoft.com/office/drawing/2014/main" id="{415F1440-7141-1F1C-5822-5F1A336CFB19}"/>
                </a:ext>
              </a:extLst>
            </p:cNvPr>
            <p:cNvCxnSpPr/>
            <p:nvPr/>
          </p:nvCxnSpPr>
          <p:spPr>
            <a:xfrm>
              <a:off x="224675" y="4812449"/>
              <a:ext cx="8694900" cy="0"/>
            </a:xfrm>
            <a:prstGeom prst="straightConnector1">
              <a:avLst/>
            </a:prstGeom>
            <a:noFill/>
            <a:ln w="12700" cap="flat" cmpd="sng">
              <a:solidFill>
                <a:schemeClr val="tx1"/>
              </a:solidFill>
              <a:prstDash val="solid"/>
              <a:round/>
              <a:headEnd type="none" w="med" len="med"/>
              <a:tailEnd type="none" w="med" len="med"/>
            </a:ln>
          </p:spPr>
        </p:cxnSp>
      </p:grpSp>
    </p:spTree>
    <p:extLst>
      <p:ext uri="{BB962C8B-B14F-4D97-AF65-F5344CB8AC3E}">
        <p14:creationId xmlns:p14="http://schemas.microsoft.com/office/powerpoint/2010/main" val="2751617666"/>
      </p:ext>
    </p:extLst>
  </p:cSld>
  <p:clrMap bg1="lt1" tx1="dk1" bg2="lt2" tx2="dk2" accent1="accent1" accent2="accent2" accent3="accent3" accent4="accent4" accent5="accent5" accent6="accent6" hlink="hlink" folHlink="folHlink"/>
  <p:sldLayoutIdLst>
    <p:sldLayoutId id="2147483675" r:id="rId1"/>
  </p:sldLayoutIdLst>
  <p:txStyles>
    <p:titleStyle>
      <a:lvl1pPr algn="l" defTabSz="914377" rtl="0" eaLnBrk="1" latinLnBrk="0" hangingPunct="1">
        <a:lnSpc>
          <a:spcPct val="75000"/>
        </a:lnSpc>
        <a:spcBef>
          <a:spcPct val="0"/>
        </a:spcBef>
        <a:buNone/>
        <a:defRPr sz="3600" b="0" i="0" kern="1200" cap="none" spc="0" baseline="0">
          <a:solidFill>
            <a:schemeClr val="tx1"/>
          </a:solidFill>
          <a:latin typeface="Avenir Next LT Pro" panose="020B0504020202020204" pitchFamily="34" charset="77"/>
          <a:ea typeface="+mj-ea"/>
          <a:cs typeface="+mj-cs"/>
        </a:defRPr>
      </a:lvl1pPr>
    </p:titleStyle>
    <p:bodyStyle>
      <a:lvl1pPr marL="347663" indent="-336550" algn="l" defTabSz="914377" rtl="0" eaLnBrk="1" latinLnBrk="0" hangingPunct="1">
        <a:lnSpc>
          <a:spcPct val="110000"/>
        </a:lnSpc>
        <a:spcBef>
          <a:spcPts val="1200"/>
        </a:spcBef>
        <a:buSzPct val="100000"/>
        <a:buFont typeface="System Font Regular"/>
        <a:buChar char="•"/>
        <a:tabLst/>
        <a:defRPr sz="1800" b="0" i="0" kern="1200" spc="0" normalizeH="0" baseline="0">
          <a:solidFill>
            <a:schemeClr val="tx1"/>
          </a:solidFill>
          <a:latin typeface="+mn-lt"/>
          <a:ea typeface="+mn-ea"/>
          <a:cs typeface="Arial" panose="020B0604020202020204" pitchFamily="34" charset="0"/>
        </a:defRPr>
      </a:lvl1pPr>
      <a:lvl2pPr marL="696913" indent="-354013" algn="l" defTabSz="914377" rtl="0" eaLnBrk="1" latinLnBrk="0" hangingPunct="1">
        <a:lnSpc>
          <a:spcPct val="110000"/>
        </a:lnSpc>
        <a:spcBef>
          <a:spcPts val="1200"/>
        </a:spcBef>
        <a:buSzPct val="100000"/>
        <a:buFont typeface="System Font Regular"/>
        <a:buChar char="•"/>
        <a:tabLst/>
        <a:defRPr sz="1800" b="0" i="0" kern="1200" spc="0" normalizeH="0" baseline="0">
          <a:solidFill>
            <a:schemeClr val="tx1"/>
          </a:solidFill>
          <a:latin typeface="+mn-lt"/>
          <a:ea typeface="+mn-ea"/>
          <a:cs typeface="Arial" panose="020B0604020202020204" pitchFamily="34" charset="0"/>
        </a:defRPr>
      </a:lvl2pPr>
      <a:lvl3pPr marL="1144588" indent="-344488" algn="l" defTabSz="914377" rtl="0" eaLnBrk="1" latinLnBrk="0" hangingPunct="1">
        <a:lnSpc>
          <a:spcPct val="110000"/>
        </a:lnSpc>
        <a:spcBef>
          <a:spcPts val="1200"/>
        </a:spcBef>
        <a:buSzPct val="100000"/>
        <a:buFont typeface="System Font Regular"/>
        <a:buChar char="•"/>
        <a:tabLst/>
        <a:defRPr sz="1800" b="0" i="0" kern="1200" spc="0" normalizeH="0" baseline="0">
          <a:solidFill>
            <a:schemeClr val="tx1"/>
          </a:solidFill>
          <a:latin typeface="+mn-lt"/>
          <a:ea typeface="+mn-ea"/>
          <a:cs typeface="Arial" panose="020B0604020202020204" pitchFamily="34" charset="0"/>
        </a:defRPr>
      </a:lvl3pPr>
      <a:lvl4pPr marL="1604963" indent="-347663" algn="l" defTabSz="914377" rtl="0" eaLnBrk="1" latinLnBrk="0" hangingPunct="1">
        <a:lnSpc>
          <a:spcPct val="110000"/>
        </a:lnSpc>
        <a:spcBef>
          <a:spcPts val="1200"/>
        </a:spcBef>
        <a:buSzPct val="100000"/>
        <a:buFont typeface="System Font Regular"/>
        <a:buChar char="•"/>
        <a:tabLst/>
        <a:defRPr sz="1800" b="0" i="0" kern="1200" spc="0" normalizeH="0" baseline="0">
          <a:solidFill>
            <a:schemeClr val="tx1"/>
          </a:solidFill>
          <a:latin typeface="+mn-lt"/>
          <a:ea typeface="+mn-ea"/>
          <a:cs typeface="Arial" panose="020B0604020202020204" pitchFamily="34" charset="0"/>
        </a:defRPr>
      </a:lvl4pPr>
      <a:lvl5pPr marL="2065338" indent="-349250" algn="l" defTabSz="914377" rtl="0" eaLnBrk="1" latinLnBrk="0" hangingPunct="1">
        <a:lnSpc>
          <a:spcPct val="110000"/>
        </a:lnSpc>
        <a:spcBef>
          <a:spcPts val="1200"/>
        </a:spcBef>
        <a:buSzPct val="100000"/>
        <a:buFont typeface="System Font Regular"/>
        <a:buChar char="•"/>
        <a:tabLst/>
        <a:defRPr sz="1800" b="0" i="0" kern="1200" spc="0" normalizeH="0" baseline="0">
          <a:solidFill>
            <a:schemeClr val="tx1"/>
          </a:solidFill>
          <a:latin typeface="+mn-lt"/>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1" orient="horz" pos="288" userDrawn="1">
          <p15:clr>
            <a:srgbClr val="F26B43"/>
          </p15:clr>
        </p15:guide>
        <p15:guide id="12" pos="312" userDrawn="1">
          <p15:clr>
            <a:srgbClr val="F26B43"/>
          </p15:clr>
        </p15:guide>
        <p15:guide id="13" orient="horz" pos="4032" userDrawn="1">
          <p15:clr>
            <a:srgbClr val="F26B43"/>
          </p15:clr>
        </p15:guide>
        <p15:guide id="14" pos="7368" userDrawn="1">
          <p15:clr>
            <a:srgbClr val="F26B43"/>
          </p15:clr>
        </p15:guide>
        <p15:guide id="15" pos="3840" userDrawn="1">
          <p15:clr>
            <a:srgbClr val="F26B43"/>
          </p15:clr>
        </p15:guide>
        <p15:guide id="16" pos="960" userDrawn="1">
          <p15:clr>
            <a:srgbClr val="F26B43"/>
          </p15:clr>
        </p15:guide>
        <p15:guide id="17" orient="horz" pos="2160" userDrawn="1">
          <p15:clr>
            <a:srgbClr val="F26B43"/>
          </p15:clr>
        </p15:guide>
        <p15:guide id="18" pos="2712" userDrawn="1">
          <p15:clr>
            <a:srgbClr val="F26B43"/>
          </p15:clr>
        </p15:guide>
        <p15:guide id="19" pos="5136" userDrawn="1">
          <p15:clr>
            <a:srgbClr val="F26B43"/>
          </p15:clr>
        </p15:guide>
        <p15:guide id="20" orient="horz" pos="86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661298"/>
            <a:ext cx="11201400" cy="735016"/>
          </a:xfrm>
          <a:prstGeom prst="rect">
            <a:avLst/>
          </a:prstGeom>
        </p:spPr>
        <p:txBody>
          <a:bodyPr vert="horz" lIns="0" tIns="45720" rIns="91440" bIns="45720" rtlCol="0" anchor="ctr">
            <a:noAutofit/>
          </a:bodyPr>
          <a:lstStyle/>
          <a:p>
            <a:r>
              <a:rPr lang="en-US" dirty="0"/>
              <a:t>Slide title</a:t>
            </a:r>
          </a:p>
        </p:txBody>
      </p:sp>
      <p:sp>
        <p:nvSpPr>
          <p:cNvPr id="3" name="Text Placeholder 2"/>
          <p:cNvSpPr>
            <a:spLocks noGrp="1"/>
          </p:cNvSpPr>
          <p:nvPr>
            <p:ph type="body" idx="1"/>
          </p:nvPr>
        </p:nvSpPr>
        <p:spPr>
          <a:xfrm>
            <a:off x="495300" y="1631091"/>
            <a:ext cx="11201400" cy="4668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71500" y="6538585"/>
            <a:ext cx="2971800" cy="320676"/>
          </a:xfrm>
          <a:prstGeom prst="rect">
            <a:avLst/>
          </a:prstGeom>
        </p:spPr>
        <p:txBody>
          <a:bodyPr vert="horz" lIns="91440" tIns="45720" rIns="91440" bIns="45720" rtlCol="0" anchor="ctr"/>
          <a:lstStyle>
            <a:lvl1pPr algn="l">
              <a:defRPr sz="1200">
                <a:solidFill>
                  <a:schemeClr val="tx1">
                    <a:tint val="82000"/>
                  </a:schemeClr>
                </a:solidFill>
              </a:defRPr>
            </a:lvl1pPr>
          </a:lstStyle>
          <a:p>
            <a:fld id="{2E405B87-0B1C-464B-928F-AA5E9D282D70}" type="datetimeFigureOut">
              <a:rPr lang="en-US" smtClean="0"/>
              <a:t>12/10/2024</a:t>
            </a:fld>
            <a:endParaRPr lang="en-US"/>
          </a:p>
        </p:txBody>
      </p:sp>
      <p:sp>
        <p:nvSpPr>
          <p:cNvPr id="5" name="Footer Placeholder 4"/>
          <p:cNvSpPr>
            <a:spLocks noGrp="1"/>
          </p:cNvSpPr>
          <p:nvPr>
            <p:ph type="ftr" sz="quarter" idx="3"/>
          </p:nvPr>
        </p:nvSpPr>
        <p:spPr>
          <a:xfrm>
            <a:off x="3662680" y="6538585"/>
            <a:ext cx="4790440" cy="320676"/>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9116060" y="6538585"/>
            <a:ext cx="2428240" cy="320676"/>
          </a:xfrm>
          <a:prstGeom prst="rect">
            <a:avLst/>
          </a:prstGeom>
        </p:spPr>
        <p:txBody>
          <a:bodyPr vert="horz" lIns="91440" tIns="45720" rIns="91440" bIns="45720" rtlCol="0" anchor="ctr"/>
          <a:lstStyle>
            <a:lvl1pPr algn="r">
              <a:defRPr sz="1200">
                <a:solidFill>
                  <a:schemeClr val="tx1">
                    <a:tint val="82000"/>
                  </a:schemeClr>
                </a:solidFill>
              </a:defRPr>
            </a:lvl1pPr>
          </a:lstStyle>
          <a:p>
            <a:fld id="{D9AD4B2D-25FF-0B46-98A4-87FBB723E472}" type="slidenum">
              <a:rPr lang="en-US" smtClean="0"/>
              <a:t>‹#›</a:t>
            </a:fld>
            <a:endParaRPr lang="en-US"/>
          </a:p>
        </p:txBody>
      </p:sp>
      <p:grpSp>
        <p:nvGrpSpPr>
          <p:cNvPr id="10" name="Group 9">
            <a:extLst>
              <a:ext uri="{FF2B5EF4-FFF2-40B4-BE49-F238E27FC236}">
                <a16:creationId xmlns:a16="http://schemas.microsoft.com/office/drawing/2014/main" id="{5955F9FC-9D99-13AC-DDAE-24820FEE7A26}"/>
              </a:ext>
            </a:extLst>
          </p:cNvPr>
          <p:cNvGrpSpPr/>
          <p:nvPr userDrawn="1"/>
        </p:nvGrpSpPr>
        <p:grpSpPr>
          <a:xfrm>
            <a:off x="495299" y="558920"/>
            <a:ext cx="11201401" cy="5843031"/>
            <a:chOff x="224675" y="391668"/>
            <a:chExt cx="8694900" cy="4420781"/>
          </a:xfrm>
        </p:grpSpPr>
        <p:cxnSp>
          <p:nvCxnSpPr>
            <p:cNvPr id="11" name="Google Shape;8;p1">
              <a:extLst>
                <a:ext uri="{FF2B5EF4-FFF2-40B4-BE49-F238E27FC236}">
                  <a16:creationId xmlns:a16="http://schemas.microsoft.com/office/drawing/2014/main" id="{59DC0905-A6E2-89D3-343A-460F66E70087}"/>
                </a:ext>
              </a:extLst>
            </p:cNvPr>
            <p:cNvCxnSpPr/>
            <p:nvPr/>
          </p:nvCxnSpPr>
          <p:spPr>
            <a:xfrm>
              <a:off x="224675" y="391668"/>
              <a:ext cx="8694900" cy="0"/>
            </a:xfrm>
            <a:prstGeom prst="straightConnector1">
              <a:avLst/>
            </a:prstGeom>
            <a:noFill/>
            <a:ln w="12700" cap="flat" cmpd="sng">
              <a:solidFill>
                <a:schemeClr val="tx1"/>
              </a:solidFill>
              <a:prstDash val="solid"/>
              <a:round/>
              <a:headEnd type="none" w="med" len="med"/>
              <a:tailEnd type="none" w="med" len="med"/>
            </a:ln>
          </p:spPr>
        </p:cxnSp>
        <p:cxnSp>
          <p:nvCxnSpPr>
            <p:cNvPr id="12" name="Google Shape;9;p1">
              <a:extLst>
                <a:ext uri="{FF2B5EF4-FFF2-40B4-BE49-F238E27FC236}">
                  <a16:creationId xmlns:a16="http://schemas.microsoft.com/office/drawing/2014/main" id="{415F1440-7141-1F1C-5822-5F1A336CFB19}"/>
                </a:ext>
              </a:extLst>
            </p:cNvPr>
            <p:cNvCxnSpPr/>
            <p:nvPr/>
          </p:nvCxnSpPr>
          <p:spPr>
            <a:xfrm>
              <a:off x="224675" y="4812449"/>
              <a:ext cx="8694900" cy="0"/>
            </a:xfrm>
            <a:prstGeom prst="straightConnector1">
              <a:avLst/>
            </a:prstGeom>
            <a:noFill/>
            <a:ln w="12700" cap="flat" cmpd="sng">
              <a:solidFill>
                <a:schemeClr val="tx1"/>
              </a:solidFill>
              <a:prstDash val="solid"/>
              <a:round/>
              <a:headEnd type="none" w="med" len="med"/>
              <a:tailEnd type="none" w="med" len="med"/>
            </a:ln>
          </p:spPr>
        </p:cxnSp>
      </p:grpSp>
    </p:spTree>
    <p:extLst>
      <p:ext uri="{BB962C8B-B14F-4D97-AF65-F5344CB8AC3E}">
        <p14:creationId xmlns:p14="http://schemas.microsoft.com/office/powerpoint/2010/main" val="2751617666"/>
      </p:ext>
    </p:extLst>
  </p:cSld>
  <p:clrMap bg1="lt1" tx1="dk1" bg2="lt2" tx2="dk2" accent1="accent1" accent2="accent2" accent3="accent3" accent4="accent4" accent5="accent5" accent6="accent6" hlink="hlink" folHlink="folHlink"/>
  <p:sldLayoutIdLst>
    <p:sldLayoutId id="2147483676" r:id="rId1"/>
  </p:sldLayoutIdLst>
  <p:txStyles>
    <p:titleStyle>
      <a:lvl1pPr algn="l" defTabSz="914377" rtl="0" eaLnBrk="1" latinLnBrk="0" hangingPunct="1">
        <a:lnSpc>
          <a:spcPct val="75000"/>
        </a:lnSpc>
        <a:spcBef>
          <a:spcPct val="0"/>
        </a:spcBef>
        <a:buNone/>
        <a:defRPr sz="3600" b="0" i="0" kern="1200" cap="none" spc="0" baseline="0">
          <a:solidFill>
            <a:schemeClr val="tx1"/>
          </a:solidFill>
          <a:latin typeface="Avenir Next LT Pro" panose="020B0504020202020204" pitchFamily="34" charset="77"/>
          <a:ea typeface="+mj-ea"/>
          <a:cs typeface="+mj-cs"/>
        </a:defRPr>
      </a:lvl1pPr>
    </p:titleStyle>
    <p:bodyStyle>
      <a:lvl1pPr marL="347663" indent="-336550" algn="l" defTabSz="914377" rtl="0" eaLnBrk="1" latinLnBrk="0" hangingPunct="1">
        <a:lnSpc>
          <a:spcPct val="110000"/>
        </a:lnSpc>
        <a:spcBef>
          <a:spcPts val="1200"/>
        </a:spcBef>
        <a:buSzPct val="100000"/>
        <a:buFont typeface="System Font Regular"/>
        <a:buChar char="•"/>
        <a:tabLst/>
        <a:defRPr sz="1800" b="0" i="0" kern="1200" spc="0" normalizeH="0" baseline="0">
          <a:solidFill>
            <a:schemeClr val="tx1"/>
          </a:solidFill>
          <a:latin typeface="+mn-lt"/>
          <a:ea typeface="+mn-ea"/>
          <a:cs typeface="Arial" panose="020B0604020202020204" pitchFamily="34" charset="0"/>
        </a:defRPr>
      </a:lvl1pPr>
      <a:lvl2pPr marL="696913" indent="-354013" algn="l" defTabSz="914377" rtl="0" eaLnBrk="1" latinLnBrk="0" hangingPunct="1">
        <a:lnSpc>
          <a:spcPct val="110000"/>
        </a:lnSpc>
        <a:spcBef>
          <a:spcPts val="1200"/>
        </a:spcBef>
        <a:buSzPct val="100000"/>
        <a:buFont typeface="System Font Regular"/>
        <a:buChar char="•"/>
        <a:tabLst/>
        <a:defRPr sz="1800" b="0" i="0" kern="1200" spc="0" normalizeH="0" baseline="0">
          <a:solidFill>
            <a:schemeClr val="tx1"/>
          </a:solidFill>
          <a:latin typeface="+mn-lt"/>
          <a:ea typeface="+mn-ea"/>
          <a:cs typeface="Arial" panose="020B0604020202020204" pitchFamily="34" charset="0"/>
        </a:defRPr>
      </a:lvl2pPr>
      <a:lvl3pPr marL="1144588" indent="-344488" algn="l" defTabSz="914377" rtl="0" eaLnBrk="1" latinLnBrk="0" hangingPunct="1">
        <a:lnSpc>
          <a:spcPct val="110000"/>
        </a:lnSpc>
        <a:spcBef>
          <a:spcPts val="1200"/>
        </a:spcBef>
        <a:buSzPct val="100000"/>
        <a:buFont typeface="System Font Regular"/>
        <a:buChar char="•"/>
        <a:tabLst/>
        <a:defRPr sz="1800" b="0" i="0" kern="1200" spc="0" normalizeH="0" baseline="0">
          <a:solidFill>
            <a:schemeClr val="tx1"/>
          </a:solidFill>
          <a:latin typeface="+mn-lt"/>
          <a:ea typeface="+mn-ea"/>
          <a:cs typeface="Arial" panose="020B0604020202020204" pitchFamily="34" charset="0"/>
        </a:defRPr>
      </a:lvl3pPr>
      <a:lvl4pPr marL="1604963" indent="-347663" algn="l" defTabSz="914377" rtl="0" eaLnBrk="1" latinLnBrk="0" hangingPunct="1">
        <a:lnSpc>
          <a:spcPct val="110000"/>
        </a:lnSpc>
        <a:spcBef>
          <a:spcPts val="1200"/>
        </a:spcBef>
        <a:buSzPct val="100000"/>
        <a:buFont typeface="System Font Regular"/>
        <a:buChar char="•"/>
        <a:tabLst/>
        <a:defRPr sz="1800" b="0" i="0" kern="1200" spc="0" normalizeH="0" baseline="0">
          <a:solidFill>
            <a:schemeClr val="tx1"/>
          </a:solidFill>
          <a:latin typeface="+mn-lt"/>
          <a:ea typeface="+mn-ea"/>
          <a:cs typeface="Arial" panose="020B0604020202020204" pitchFamily="34" charset="0"/>
        </a:defRPr>
      </a:lvl4pPr>
      <a:lvl5pPr marL="2065338" indent="-349250" algn="l" defTabSz="914377" rtl="0" eaLnBrk="1" latinLnBrk="0" hangingPunct="1">
        <a:lnSpc>
          <a:spcPct val="110000"/>
        </a:lnSpc>
        <a:spcBef>
          <a:spcPts val="1200"/>
        </a:spcBef>
        <a:buSzPct val="100000"/>
        <a:buFont typeface="System Font Regular"/>
        <a:buChar char="•"/>
        <a:tabLst/>
        <a:defRPr sz="1800" b="0" i="0" kern="1200" spc="0" normalizeH="0" baseline="0">
          <a:solidFill>
            <a:schemeClr val="tx1"/>
          </a:solidFill>
          <a:latin typeface="+mn-lt"/>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1" orient="horz" pos="288" userDrawn="1">
          <p15:clr>
            <a:srgbClr val="F26B43"/>
          </p15:clr>
        </p15:guide>
        <p15:guide id="12" pos="312" userDrawn="1">
          <p15:clr>
            <a:srgbClr val="F26B43"/>
          </p15:clr>
        </p15:guide>
        <p15:guide id="13" orient="horz" pos="4032" userDrawn="1">
          <p15:clr>
            <a:srgbClr val="F26B43"/>
          </p15:clr>
        </p15:guide>
        <p15:guide id="14" pos="7368" userDrawn="1">
          <p15:clr>
            <a:srgbClr val="F26B43"/>
          </p15:clr>
        </p15:guide>
        <p15:guide id="15" pos="3840" userDrawn="1">
          <p15:clr>
            <a:srgbClr val="F26B43"/>
          </p15:clr>
        </p15:guide>
        <p15:guide id="16" pos="960" userDrawn="1">
          <p15:clr>
            <a:srgbClr val="F26B43"/>
          </p15:clr>
        </p15:guide>
        <p15:guide id="17" orient="horz" pos="2160" userDrawn="1">
          <p15:clr>
            <a:srgbClr val="F26B43"/>
          </p15:clr>
        </p15:guide>
        <p15:guide id="18" pos="2712" userDrawn="1">
          <p15:clr>
            <a:srgbClr val="F26B43"/>
          </p15:clr>
        </p15:guide>
        <p15:guide id="19" pos="5136" userDrawn="1">
          <p15:clr>
            <a:srgbClr val="F26B43"/>
          </p15:clr>
        </p15:guide>
        <p15:guide id="20" orient="horz" pos="864"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661298"/>
            <a:ext cx="11201400" cy="735016"/>
          </a:xfrm>
          <a:prstGeom prst="rect">
            <a:avLst/>
          </a:prstGeom>
        </p:spPr>
        <p:txBody>
          <a:bodyPr vert="horz" lIns="0" tIns="45720" rIns="91440" bIns="45720" rtlCol="0" anchor="ctr">
            <a:noAutofit/>
          </a:bodyPr>
          <a:lstStyle/>
          <a:p>
            <a:r>
              <a:rPr lang="en-US" dirty="0"/>
              <a:t>Slide title</a:t>
            </a:r>
          </a:p>
        </p:txBody>
      </p:sp>
      <p:sp>
        <p:nvSpPr>
          <p:cNvPr id="3" name="Text Placeholder 2"/>
          <p:cNvSpPr>
            <a:spLocks noGrp="1"/>
          </p:cNvSpPr>
          <p:nvPr>
            <p:ph type="body" idx="1"/>
          </p:nvPr>
        </p:nvSpPr>
        <p:spPr>
          <a:xfrm>
            <a:off x="495300" y="1631091"/>
            <a:ext cx="11201400" cy="4668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71500" y="6538585"/>
            <a:ext cx="2971800" cy="320676"/>
          </a:xfrm>
          <a:prstGeom prst="rect">
            <a:avLst/>
          </a:prstGeom>
        </p:spPr>
        <p:txBody>
          <a:bodyPr vert="horz" lIns="91440" tIns="45720" rIns="91440" bIns="45720" rtlCol="0" anchor="ctr"/>
          <a:lstStyle>
            <a:lvl1pPr algn="l">
              <a:defRPr sz="1200">
                <a:solidFill>
                  <a:schemeClr val="tx1">
                    <a:tint val="82000"/>
                  </a:schemeClr>
                </a:solidFill>
              </a:defRPr>
            </a:lvl1pPr>
          </a:lstStyle>
          <a:p>
            <a:fld id="{2E405B87-0B1C-464B-928F-AA5E9D282D70}" type="datetimeFigureOut">
              <a:rPr lang="en-US" smtClean="0"/>
              <a:t>12/10/2024</a:t>
            </a:fld>
            <a:endParaRPr lang="en-US"/>
          </a:p>
        </p:txBody>
      </p:sp>
      <p:sp>
        <p:nvSpPr>
          <p:cNvPr id="5" name="Footer Placeholder 4"/>
          <p:cNvSpPr>
            <a:spLocks noGrp="1"/>
          </p:cNvSpPr>
          <p:nvPr>
            <p:ph type="ftr" sz="quarter" idx="3"/>
          </p:nvPr>
        </p:nvSpPr>
        <p:spPr>
          <a:xfrm>
            <a:off x="3662680" y="6538585"/>
            <a:ext cx="4790440" cy="320676"/>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9116060" y="6538585"/>
            <a:ext cx="2428240" cy="320676"/>
          </a:xfrm>
          <a:prstGeom prst="rect">
            <a:avLst/>
          </a:prstGeom>
        </p:spPr>
        <p:txBody>
          <a:bodyPr vert="horz" lIns="91440" tIns="45720" rIns="91440" bIns="45720" rtlCol="0" anchor="ctr"/>
          <a:lstStyle>
            <a:lvl1pPr algn="r">
              <a:defRPr sz="1200">
                <a:solidFill>
                  <a:schemeClr val="tx1">
                    <a:tint val="82000"/>
                  </a:schemeClr>
                </a:solidFill>
              </a:defRPr>
            </a:lvl1pPr>
          </a:lstStyle>
          <a:p>
            <a:fld id="{D9AD4B2D-25FF-0B46-98A4-87FBB723E472}" type="slidenum">
              <a:rPr lang="en-US" smtClean="0"/>
              <a:t>‹#›</a:t>
            </a:fld>
            <a:endParaRPr lang="en-US"/>
          </a:p>
        </p:txBody>
      </p:sp>
      <p:grpSp>
        <p:nvGrpSpPr>
          <p:cNvPr id="10" name="Group 9">
            <a:extLst>
              <a:ext uri="{FF2B5EF4-FFF2-40B4-BE49-F238E27FC236}">
                <a16:creationId xmlns:a16="http://schemas.microsoft.com/office/drawing/2014/main" id="{5955F9FC-9D99-13AC-DDAE-24820FEE7A26}"/>
              </a:ext>
            </a:extLst>
          </p:cNvPr>
          <p:cNvGrpSpPr/>
          <p:nvPr userDrawn="1"/>
        </p:nvGrpSpPr>
        <p:grpSpPr>
          <a:xfrm>
            <a:off x="495299" y="558920"/>
            <a:ext cx="11201401" cy="5843031"/>
            <a:chOff x="224675" y="391668"/>
            <a:chExt cx="8694900" cy="4420781"/>
          </a:xfrm>
        </p:grpSpPr>
        <p:cxnSp>
          <p:nvCxnSpPr>
            <p:cNvPr id="11" name="Google Shape;8;p1">
              <a:extLst>
                <a:ext uri="{FF2B5EF4-FFF2-40B4-BE49-F238E27FC236}">
                  <a16:creationId xmlns:a16="http://schemas.microsoft.com/office/drawing/2014/main" id="{59DC0905-A6E2-89D3-343A-460F66E70087}"/>
                </a:ext>
              </a:extLst>
            </p:cNvPr>
            <p:cNvCxnSpPr/>
            <p:nvPr/>
          </p:nvCxnSpPr>
          <p:spPr>
            <a:xfrm>
              <a:off x="224675" y="391668"/>
              <a:ext cx="8694900" cy="0"/>
            </a:xfrm>
            <a:prstGeom prst="straightConnector1">
              <a:avLst/>
            </a:prstGeom>
            <a:noFill/>
            <a:ln w="12700" cap="flat" cmpd="sng">
              <a:solidFill>
                <a:schemeClr val="tx1"/>
              </a:solidFill>
              <a:prstDash val="solid"/>
              <a:round/>
              <a:headEnd type="none" w="med" len="med"/>
              <a:tailEnd type="none" w="med" len="med"/>
            </a:ln>
          </p:spPr>
        </p:cxnSp>
        <p:cxnSp>
          <p:nvCxnSpPr>
            <p:cNvPr id="12" name="Google Shape;9;p1">
              <a:extLst>
                <a:ext uri="{FF2B5EF4-FFF2-40B4-BE49-F238E27FC236}">
                  <a16:creationId xmlns:a16="http://schemas.microsoft.com/office/drawing/2014/main" id="{415F1440-7141-1F1C-5822-5F1A336CFB19}"/>
                </a:ext>
              </a:extLst>
            </p:cNvPr>
            <p:cNvCxnSpPr/>
            <p:nvPr/>
          </p:nvCxnSpPr>
          <p:spPr>
            <a:xfrm>
              <a:off x="224675" y="4812449"/>
              <a:ext cx="8694900" cy="0"/>
            </a:xfrm>
            <a:prstGeom prst="straightConnector1">
              <a:avLst/>
            </a:prstGeom>
            <a:noFill/>
            <a:ln w="12700" cap="flat" cmpd="sng">
              <a:solidFill>
                <a:schemeClr val="tx1"/>
              </a:solidFill>
              <a:prstDash val="solid"/>
              <a:round/>
              <a:headEnd type="none" w="med" len="med"/>
              <a:tailEnd type="none" w="med" len="med"/>
            </a:ln>
          </p:spPr>
        </p:cxnSp>
      </p:grpSp>
    </p:spTree>
    <p:extLst>
      <p:ext uri="{BB962C8B-B14F-4D97-AF65-F5344CB8AC3E}">
        <p14:creationId xmlns:p14="http://schemas.microsoft.com/office/powerpoint/2010/main" val="2751617666"/>
      </p:ext>
    </p:extLst>
  </p:cSld>
  <p:clrMap bg1="lt1" tx1="dk1" bg2="lt2" tx2="dk2" accent1="accent1" accent2="accent2" accent3="accent3" accent4="accent4" accent5="accent5" accent6="accent6" hlink="hlink" folHlink="folHlink"/>
  <p:sldLayoutIdLst>
    <p:sldLayoutId id="2147483678" r:id="rId1"/>
  </p:sldLayoutIdLst>
  <p:txStyles>
    <p:titleStyle>
      <a:lvl1pPr algn="l" defTabSz="914377" rtl="0" eaLnBrk="1" latinLnBrk="0" hangingPunct="1">
        <a:lnSpc>
          <a:spcPct val="75000"/>
        </a:lnSpc>
        <a:spcBef>
          <a:spcPct val="0"/>
        </a:spcBef>
        <a:buNone/>
        <a:defRPr sz="3600" b="0" i="0" kern="1200" cap="none" spc="0" baseline="0">
          <a:solidFill>
            <a:schemeClr val="tx1"/>
          </a:solidFill>
          <a:latin typeface="Avenir Next LT Pro" panose="020B0504020202020204" pitchFamily="34" charset="77"/>
          <a:ea typeface="+mj-ea"/>
          <a:cs typeface="+mj-cs"/>
        </a:defRPr>
      </a:lvl1pPr>
    </p:titleStyle>
    <p:bodyStyle>
      <a:lvl1pPr marL="347663" indent="-336550" algn="l" defTabSz="914377" rtl="0" eaLnBrk="1" latinLnBrk="0" hangingPunct="1">
        <a:lnSpc>
          <a:spcPct val="110000"/>
        </a:lnSpc>
        <a:spcBef>
          <a:spcPts val="1200"/>
        </a:spcBef>
        <a:buSzPct val="100000"/>
        <a:buFont typeface="System Font Regular"/>
        <a:buChar char="•"/>
        <a:tabLst/>
        <a:defRPr sz="1800" b="0" i="0" kern="1200" spc="0" normalizeH="0" baseline="0">
          <a:solidFill>
            <a:schemeClr val="tx1"/>
          </a:solidFill>
          <a:latin typeface="+mn-lt"/>
          <a:ea typeface="+mn-ea"/>
          <a:cs typeface="Arial" panose="020B0604020202020204" pitchFamily="34" charset="0"/>
        </a:defRPr>
      </a:lvl1pPr>
      <a:lvl2pPr marL="696913" indent="-354013" algn="l" defTabSz="914377" rtl="0" eaLnBrk="1" latinLnBrk="0" hangingPunct="1">
        <a:lnSpc>
          <a:spcPct val="110000"/>
        </a:lnSpc>
        <a:spcBef>
          <a:spcPts val="1200"/>
        </a:spcBef>
        <a:buSzPct val="100000"/>
        <a:buFont typeface="System Font Regular"/>
        <a:buChar char="•"/>
        <a:tabLst/>
        <a:defRPr sz="1800" b="0" i="0" kern="1200" spc="0" normalizeH="0" baseline="0">
          <a:solidFill>
            <a:schemeClr val="tx1"/>
          </a:solidFill>
          <a:latin typeface="+mn-lt"/>
          <a:ea typeface="+mn-ea"/>
          <a:cs typeface="Arial" panose="020B0604020202020204" pitchFamily="34" charset="0"/>
        </a:defRPr>
      </a:lvl2pPr>
      <a:lvl3pPr marL="1144588" indent="-344488" algn="l" defTabSz="914377" rtl="0" eaLnBrk="1" latinLnBrk="0" hangingPunct="1">
        <a:lnSpc>
          <a:spcPct val="110000"/>
        </a:lnSpc>
        <a:spcBef>
          <a:spcPts val="1200"/>
        </a:spcBef>
        <a:buSzPct val="100000"/>
        <a:buFont typeface="System Font Regular"/>
        <a:buChar char="•"/>
        <a:tabLst/>
        <a:defRPr sz="1800" b="0" i="0" kern="1200" spc="0" normalizeH="0" baseline="0">
          <a:solidFill>
            <a:schemeClr val="tx1"/>
          </a:solidFill>
          <a:latin typeface="+mn-lt"/>
          <a:ea typeface="+mn-ea"/>
          <a:cs typeface="Arial" panose="020B0604020202020204" pitchFamily="34" charset="0"/>
        </a:defRPr>
      </a:lvl3pPr>
      <a:lvl4pPr marL="1604963" indent="-347663" algn="l" defTabSz="914377" rtl="0" eaLnBrk="1" latinLnBrk="0" hangingPunct="1">
        <a:lnSpc>
          <a:spcPct val="110000"/>
        </a:lnSpc>
        <a:spcBef>
          <a:spcPts val="1200"/>
        </a:spcBef>
        <a:buSzPct val="100000"/>
        <a:buFont typeface="System Font Regular"/>
        <a:buChar char="•"/>
        <a:tabLst/>
        <a:defRPr sz="1800" b="0" i="0" kern="1200" spc="0" normalizeH="0" baseline="0">
          <a:solidFill>
            <a:schemeClr val="tx1"/>
          </a:solidFill>
          <a:latin typeface="+mn-lt"/>
          <a:ea typeface="+mn-ea"/>
          <a:cs typeface="Arial" panose="020B0604020202020204" pitchFamily="34" charset="0"/>
        </a:defRPr>
      </a:lvl4pPr>
      <a:lvl5pPr marL="2065338" indent="-349250" algn="l" defTabSz="914377" rtl="0" eaLnBrk="1" latinLnBrk="0" hangingPunct="1">
        <a:lnSpc>
          <a:spcPct val="110000"/>
        </a:lnSpc>
        <a:spcBef>
          <a:spcPts val="1200"/>
        </a:spcBef>
        <a:buSzPct val="100000"/>
        <a:buFont typeface="System Font Regular"/>
        <a:buChar char="•"/>
        <a:tabLst/>
        <a:defRPr sz="1800" b="0" i="0" kern="1200" spc="0" normalizeH="0" baseline="0">
          <a:solidFill>
            <a:schemeClr val="tx1"/>
          </a:solidFill>
          <a:latin typeface="+mn-lt"/>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1" orient="horz" pos="288" userDrawn="1">
          <p15:clr>
            <a:srgbClr val="F26B43"/>
          </p15:clr>
        </p15:guide>
        <p15:guide id="12" pos="312" userDrawn="1">
          <p15:clr>
            <a:srgbClr val="F26B43"/>
          </p15:clr>
        </p15:guide>
        <p15:guide id="13" orient="horz" pos="4032" userDrawn="1">
          <p15:clr>
            <a:srgbClr val="F26B43"/>
          </p15:clr>
        </p15:guide>
        <p15:guide id="14" pos="7368" userDrawn="1">
          <p15:clr>
            <a:srgbClr val="F26B43"/>
          </p15:clr>
        </p15:guide>
        <p15:guide id="15" pos="3840" userDrawn="1">
          <p15:clr>
            <a:srgbClr val="F26B43"/>
          </p15:clr>
        </p15:guide>
        <p15:guide id="16" pos="960" userDrawn="1">
          <p15:clr>
            <a:srgbClr val="F26B43"/>
          </p15:clr>
        </p15:guide>
        <p15:guide id="17" orient="horz" pos="2160" userDrawn="1">
          <p15:clr>
            <a:srgbClr val="F26B43"/>
          </p15:clr>
        </p15:guide>
        <p15:guide id="18" pos="2712" userDrawn="1">
          <p15:clr>
            <a:srgbClr val="F26B43"/>
          </p15:clr>
        </p15:guide>
        <p15:guide id="19" pos="5136" userDrawn="1">
          <p15:clr>
            <a:srgbClr val="F26B43"/>
          </p15:clr>
        </p15:guide>
        <p15:guide id="20" orient="horz" pos="864"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661298"/>
            <a:ext cx="11201400" cy="735016"/>
          </a:xfrm>
          <a:prstGeom prst="rect">
            <a:avLst/>
          </a:prstGeom>
        </p:spPr>
        <p:txBody>
          <a:bodyPr vert="horz" lIns="0" tIns="45720" rIns="91440" bIns="45720" rtlCol="0" anchor="ctr">
            <a:noAutofit/>
          </a:bodyPr>
          <a:lstStyle/>
          <a:p>
            <a:r>
              <a:rPr lang="en-US" dirty="0"/>
              <a:t>Slide title</a:t>
            </a:r>
          </a:p>
        </p:txBody>
      </p:sp>
      <p:sp>
        <p:nvSpPr>
          <p:cNvPr id="3" name="Text Placeholder 2"/>
          <p:cNvSpPr>
            <a:spLocks noGrp="1"/>
          </p:cNvSpPr>
          <p:nvPr>
            <p:ph type="body" idx="1"/>
          </p:nvPr>
        </p:nvSpPr>
        <p:spPr>
          <a:xfrm>
            <a:off x="495300" y="1631091"/>
            <a:ext cx="11201400" cy="4668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71500" y="6538585"/>
            <a:ext cx="2971800" cy="320676"/>
          </a:xfrm>
          <a:prstGeom prst="rect">
            <a:avLst/>
          </a:prstGeom>
        </p:spPr>
        <p:txBody>
          <a:bodyPr vert="horz" lIns="91440" tIns="45720" rIns="91440" bIns="45720" rtlCol="0" anchor="ctr"/>
          <a:lstStyle>
            <a:lvl1pPr algn="l">
              <a:defRPr sz="1200">
                <a:solidFill>
                  <a:schemeClr val="tx1">
                    <a:tint val="82000"/>
                  </a:schemeClr>
                </a:solidFill>
              </a:defRPr>
            </a:lvl1pPr>
          </a:lstStyle>
          <a:p>
            <a:fld id="{2E405B87-0B1C-464B-928F-AA5E9D282D70}" type="datetimeFigureOut">
              <a:rPr lang="en-US" smtClean="0"/>
              <a:t>12/10/2024</a:t>
            </a:fld>
            <a:endParaRPr lang="en-US"/>
          </a:p>
        </p:txBody>
      </p:sp>
      <p:sp>
        <p:nvSpPr>
          <p:cNvPr id="5" name="Footer Placeholder 4"/>
          <p:cNvSpPr>
            <a:spLocks noGrp="1"/>
          </p:cNvSpPr>
          <p:nvPr>
            <p:ph type="ftr" sz="quarter" idx="3"/>
          </p:nvPr>
        </p:nvSpPr>
        <p:spPr>
          <a:xfrm>
            <a:off x="3662680" y="6538585"/>
            <a:ext cx="4790440" cy="320676"/>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9116060" y="6538585"/>
            <a:ext cx="2428240" cy="320676"/>
          </a:xfrm>
          <a:prstGeom prst="rect">
            <a:avLst/>
          </a:prstGeom>
        </p:spPr>
        <p:txBody>
          <a:bodyPr vert="horz" lIns="91440" tIns="45720" rIns="91440" bIns="45720" rtlCol="0" anchor="ctr"/>
          <a:lstStyle>
            <a:lvl1pPr algn="r">
              <a:defRPr sz="1200">
                <a:solidFill>
                  <a:schemeClr val="tx1">
                    <a:tint val="82000"/>
                  </a:schemeClr>
                </a:solidFill>
              </a:defRPr>
            </a:lvl1pPr>
          </a:lstStyle>
          <a:p>
            <a:fld id="{D9AD4B2D-25FF-0B46-98A4-87FBB723E472}" type="slidenum">
              <a:rPr lang="en-US" smtClean="0"/>
              <a:t>‹#›</a:t>
            </a:fld>
            <a:endParaRPr lang="en-US"/>
          </a:p>
        </p:txBody>
      </p:sp>
      <p:grpSp>
        <p:nvGrpSpPr>
          <p:cNvPr id="10" name="Group 9">
            <a:extLst>
              <a:ext uri="{FF2B5EF4-FFF2-40B4-BE49-F238E27FC236}">
                <a16:creationId xmlns:a16="http://schemas.microsoft.com/office/drawing/2014/main" id="{5955F9FC-9D99-13AC-DDAE-24820FEE7A26}"/>
              </a:ext>
            </a:extLst>
          </p:cNvPr>
          <p:cNvGrpSpPr/>
          <p:nvPr userDrawn="1"/>
        </p:nvGrpSpPr>
        <p:grpSpPr>
          <a:xfrm>
            <a:off x="495299" y="558920"/>
            <a:ext cx="11201401" cy="5843031"/>
            <a:chOff x="224675" y="391668"/>
            <a:chExt cx="8694900" cy="4420781"/>
          </a:xfrm>
        </p:grpSpPr>
        <p:cxnSp>
          <p:nvCxnSpPr>
            <p:cNvPr id="11" name="Google Shape;8;p1">
              <a:extLst>
                <a:ext uri="{FF2B5EF4-FFF2-40B4-BE49-F238E27FC236}">
                  <a16:creationId xmlns:a16="http://schemas.microsoft.com/office/drawing/2014/main" id="{59DC0905-A6E2-89D3-343A-460F66E70087}"/>
                </a:ext>
              </a:extLst>
            </p:cNvPr>
            <p:cNvCxnSpPr/>
            <p:nvPr/>
          </p:nvCxnSpPr>
          <p:spPr>
            <a:xfrm>
              <a:off x="224675" y="391668"/>
              <a:ext cx="8694900" cy="0"/>
            </a:xfrm>
            <a:prstGeom prst="straightConnector1">
              <a:avLst/>
            </a:prstGeom>
            <a:noFill/>
            <a:ln w="12700" cap="flat" cmpd="sng">
              <a:solidFill>
                <a:schemeClr val="tx1"/>
              </a:solidFill>
              <a:prstDash val="solid"/>
              <a:round/>
              <a:headEnd type="none" w="med" len="med"/>
              <a:tailEnd type="none" w="med" len="med"/>
            </a:ln>
          </p:spPr>
        </p:cxnSp>
        <p:cxnSp>
          <p:nvCxnSpPr>
            <p:cNvPr id="12" name="Google Shape;9;p1">
              <a:extLst>
                <a:ext uri="{FF2B5EF4-FFF2-40B4-BE49-F238E27FC236}">
                  <a16:creationId xmlns:a16="http://schemas.microsoft.com/office/drawing/2014/main" id="{415F1440-7141-1F1C-5822-5F1A336CFB19}"/>
                </a:ext>
              </a:extLst>
            </p:cNvPr>
            <p:cNvCxnSpPr/>
            <p:nvPr/>
          </p:nvCxnSpPr>
          <p:spPr>
            <a:xfrm>
              <a:off x="224675" y="4812449"/>
              <a:ext cx="8694900" cy="0"/>
            </a:xfrm>
            <a:prstGeom prst="straightConnector1">
              <a:avLst/>
            </a:prstGeom>
            <a:noFill/>
            <a:ln w="12700" cap="flat" cmpd="sng">
              <a:solidFill>
                <a:schemeClr val="tx1"/>
              </a:solidFill>
              <a:prstDash val="solid"/>
              <a:round/>
              <a:headEnd type="none" w="med" len="med"/>
              <a:tailEnd type="none" w="med" len="med"/>
            </a:ln>
          </p:spPr>
        </p:cxnSp>
      </p:grpSp>
    </p:spTree>
    <p:extLst>
      <p:ext uri="{BB962C8B-B14F-4D97-AF65-F5344CB8AC3E}">
        <p14:creationId xmlns:p14="http://schemas.microsoft.com/office/powerpoint/2010/main" val="2751617666"/>
      </p:ext>
    </p:extLst>
  </p:cSld>
  <p:clrMap bg1="lt1" tx1="dk1" bg2="lt2" tx2="dk2" accent1="accent1" accent2="accent2" accent3="accent3" accent4="accent4" accent5="accent5" accent6="accent6" hlink="hlink" folHlink="folHlink"/>
  <p:sldLayoutIdLst>
    <p:sldLayoutId id="2147483679" r:id="rId1"/>
  </p:sldLayoutIdLst>
  <p:txStyles>
    <p:titleStyle>
      <a:lvl1pPr algn="l" defTabSz="914377" rtl="0" eaLnBrk="1" latinLnBrk="0" hangingPunct="1">
        <a:lnSpc>
          <a:spcPct val="75000"/>
        </a:lnSpc>
        <a:spcBef>
          <a:spcPct val="0"/>
        </a:spcBef>
        <a:buNone/>
        <a:defRPr sz="3600" b="0" i="0" kern="1200" cap="none" spc="0" baseline="0">
          <a:solidFill>
            <a:schemeClr val="tx1"/>
          </a:solidFill>
          <a:latin typeface="Avenir Next LT Pro" panose="020B0504020202020204" pitchFamily="34" charset="77"/>
          <a:ea typeface="+mj-ea"/>
          <a:cs typeface="+mj-cs"/>
        </a:defRPr>
      </a:lvl1pPr>
    </p:titleStyle>
    <p:bodyStyle>
      <a:lvl1pPr marL="347663" indent="-336550" algn="l" defTabSz="914377" rtl="0" eaLnBrk="1" latinLnBrk="0" hangingPunct="1">
        <a:lnSpc>
          <a:spcPct val="110000"/>
        </a:lnSpc>
        <a:spcBef>
          <a:spcPts val="1200"/>
        </a:spcBef>
        <a:buSzPct val="100000"/>
        <a:buFont typeface="System Font Regular"/>
        <a:buChar char="•"/>
        <a:tabLst/>
        <a:defRPr sz="1800" b="0" i="0" kern="1200" spc="0" normalizeH="0" baseline="0">
          <a:solidFill>
            <a:schemeClr val="tx1"/>
          </a:solidFill>
          <a:latin typeface="+mn-lt"/>
          <a:ea typeface="+mn-ea"/>
          <a:cs typeface="Arial" panose="020B0604020202020204" pitchFamily="34" charset="0"/>
        </a:defRPr>
      </a:lvl1pPr>
      <a:lvl2pPr marL="696913" indent="-354013" algn="l" defTabSz="914377" rtl="0" eaLnBrk="1" latinLnBrk="0" hangingPunct="1">
        <a:lnSpc>
          <a:spcPct val="110000"/>
        </a:lnSpc>
        <a:spcBef>
          <a:spcPts val="1200"/>
        </a:spcBef>
        <a:buSzPct val="100000"/>
        <a:buFont typeface="System Font Regular"/>
        <a:buChar char="•"/>
        <a:tabLst/>
        <a:defRPr sz="1800" b="0" i="0" kern="1200" spc="0" normalizeH="0" baseline="0">
          <a:solidFill>
            <a:schemeClr val="tx1"/>
          </a:solidFill>
          <a:latin typeface="+mn-lt"/>
          <a:ea typeface="+mn-ea"/>
          <a:cs typeface="Arial" panose="020B0604020202020204" pitchFamily="34" charset="0"/>
        </a:defRPr>
      </a:lvl2pPr>
      <a:lvl3pPr marL="1144588" indent="-344488" algn="l" defTabSz="914377" rtl="0" eaLnBrk="1" latinLnBrk="0" hangingPunct="1">
        <a:lnSpc>
          <a:spcPct val="110000"/>
        </a:lnSpc>
        <a:spcBef>
          <a:spcPts val="1200"/>
        </a:spcBef>
        <a:buSzPct val="100000"/>
        <a:buFont typeface="System Font Regular"/>
        <a:buChar char="•"/>
        <a:tabLst/>
        <a:defRPr sz="1800" b="0" i="0" kern="1200" spc="0" normalizeH="0" baseline="0">
          <a:solidFill>
            <a:schemeClr val="tx1"/>
          </a:solidFill>
          <a:latin typeface="+mn-lt"/>
          <a:ea typeface="+mn-ea"/>
          <a:cs typeface="Arial" panose="020B0604020202020204" pitchFamily="34" charset="0"/>
        </a:defRPr>
      </a:lvl3pPr>
      <a:lvl4pPr marL="1604963" indent="-347663" algn="l" defTabSz="914377" rtl="0" eaLnBrk="1" latinLnBrk="0" hangingPunct="1">
        <a:lnSpc>
          <a:spcPct val="110000"/>
        </a:lnSpc>
        <a:spcBef>
          <a:spcPts val="1200"/>
        </a:spcBef>
        <a:buSzPct val="100000"/>
        <a:buFont typeface="System Font Regular"/>
        <a:buChar char="•"/>
        <a:tabLst/>
        <a:defRPr sz="1800" b="0" i="0" kern="1200" spc="0" normalizeH="0" baseline="0">
          <a:solidFill>
            <a:schemeClr val="tx1"/>
          </a:solidFill>
          <a:latin typeface="+mn-lt"/>
          <a:ea typeface="+mn-ea"/>
          <a:cs typeface="Arial" panose="020B0604020202020204" pitchFamily="34" charset="0"/>
        </a:defRPr>
      </a:lvl4pPr>
      <a:lvl5pPr marL="2065338" indent="-349250" algn="l" defTabSz="914377" rtl="0" eaLnBrk="1" latinLnBrk="0" hangingPunct="1">
        <a:lnSpc>
          <a:spcPct val="110000"/>
        </a:lnSpc>
        <a:spcBef>
          <a:spcPts val="1200"/>
        </a:spcBef>
        <a:buSzPct val="100000"/>
        <a:buFont typeface="System Font Regular"/>
        <a:buChar char="•"/>
        <a:tabLst/>
        <a:defRPr sz="1800" b="0" i="0" kern="1200" spc="0" normalizeH="0" baseline="0">
          <a:solidFill>
            <a:schemeClr val="tx1"/>
          </a:solidFill>
          <a:latin typeface="+mn-lt"/>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1" orient="horz" pos="288" userDrawn="1">
          <p15:clr>
            <a:srgbClr val="F26B43"/>
          </p15:clr>
        </p15:guide>
        <p15:guide id="12" pos="312" userDrawn="1">
          <p15:clr>
            <a:srgbClr val="F26B43"/>
          </p15:clr>
        </p15:guide>
        <p15:guide id="13" orient="horz" pos="4032" userDrawn="1">
          <p15:clr>
            <a:srgbClr val="F26B43"/>
          </p15:clr>
        </p15:guide>
        <p15:guide id="14" pos="7368" userDrawn="1">
          <p15:clr>
            <a:srgbClr val="F26B43"/>
          </p15:clr>
        </p15:guide>
        <p15:guide id="15" pos="3840" userDrawn="1">
          <p15:clr>
            <a:srgbClr val="F26B43"/>
          </p15:clr>
        </p15:guide>
        <p15:guide id="16" pos="960" userDrawn="1">
          <p15:clr>
            <a:srgbClr val="F26B43"/>
          </p15:clr>
        </p15:guide>
        <p15:guide id="17" orient="horz" pos="2160" userDrawn="1">
          <p15:clr>
            <a:srgbClr val="F26B43"/>
          </p15:clr>
        </p15:guide>
        <p15:guide id="18" pos="2712" userDrawn="1">
          <p15:clr>
            <a:srgbClr val="F26B43"/>
          </p15:clr>
        </p15:guide>
        <p15:guide id="19" pos="5136" userDrawn="1">
          <p15:clr>
            <a:srgbClr val="F26B43"/>
          </p15:clr>
        </p15:guide>
        <p15:guide id="20" orient="horz" pos="864" userDrawn="1">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661298"/>
            <a:ext cx="11201400" cy="735016"/>
          </a:xfrm>
          <a:prstGeom prst="rect">
            <a:avLst/>
          </a:prstGeom>
        </p:spPr>
        <p:txBody>
          <a:bodyPr vert="horz" lIns="0" tIns="45720" rIns="91440" bIns="45720" rtlCol="0" anchor="ctr">
            <a:noAutofit/>
          </a:bodyPr>
          <a:lstStyle/>
          <a:p>
            <a:r>
              <a:rPr lang="en-US" dirty="0"/>
              <a:t>Slide title</a:t>
            </a:r>
          </a:p>
        </p:txBody>
      </p:sp>
      <p:sp>
        <p:nvSpPr>
          <p:cNvPr id="3" name="Text Placeholder 2"/>
          <p:cNvSpPr>
            <a:spLocks noGrp="1"/>
          </p:cNvSpPr>
          <p:nvPr>
            <p:ph type="body" idx="1"/>
          </p:nvPr>
        </p:nvSpPr>
        <p:spPr>
          <a:xfrm>
            <a:off x="495300" y="1631091"/>
            <a:ext cx="11201400" cy="4668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71500" y="6538585"/>
            <a:ext cx="2971800" cy="320676"/>
          </a:xfrm>
          <a:prstGeom prst="rect">
            <a:avLst/>
          </a:prstGeom>
        </p:spPr>
        <p:txBody>
          <a:bodyPr vert="horz" lIns="91440" tIns="45720" rIns="91440" bIns="45720" rtlCol="0" anchor="ctr"/>
          <a:lstStyle>
            <a:lvl1pPr algn="l">
              <a:defRPr sz="1200">
                <a:solidFill>
                  <a:schemeClr val="tx1">
                    <a:tint val="82000"/>
                  </a:schemeClr>
                </a:solidFill>
              </a:defRPr>
            </a:lvl1pPr>
          </a:lstStyle>
          <a:p>
            <a:fld id="{2E405B87-0B1C-464B-928F-AA5E9D282D70}" type="datetimeFigureOut">
              <a:rPr lang="en-US" smtClean="0"/>
              <a:t>12/10/2024</a:t>
            </a:fld>
            <a:endParaRPr lang="en-US"/>
          </a:p>
        </p:txBody>
      </p:sp>
      <p:sp>
        <p:nvSpPr>
          <p:cNvPr id="5" name="Footer Placeholder 4"/>
          <p:cNvSpPr>
            <a:spLocks noGrp="1"/>
          </p:cNvSpPr>
          <p:nvPr>
            <p:ph type="ftr" sz="quarter" idx="3"/>
          </p:nvPr>
        </p:nvSpPr>
        <p:spPr>
          <a:xfrm>
            <a:off x="3662680" y="6538585"/>
            <a:ext cx="4790440" cy="320676"/>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9116060" y="6538585"/>
            <a:ext cx="2428240" cy="320676"/>
          </a:xfrm>
          <a:prstGeom prst="rect">
            <a:avLst/>
          </a:prstGeom>
        </p:spPr>
        <p:txBody>
          <a:bodyPr vert="horz" lIns="91440" tIns="45720" rIns="91440" bIns="45720" rtlCol="0" anchor="ctr"/>
          <a:lstStyle>
            <a:lvl1pPr algn="r">
              <a:defRPr sz="1200">
                <a:solidFill>
                  <a:schemeClr val="tx1">
                    <a:tint val="82000"/>
                  </a:schemeClr>
                </a:solidFill>
              </a:defRPr>
            </a:lvl1pPr>
          </a:lstStyle>
          <a:p>
            <a:fld id="{D9AD4B2D-25FF-0B46-98A4-87FBB723E472}" type="slidenum">
              <a:rPr lang="en-US" smtClean="0"/>
              <a:t>‹#›</a:t>
            </a:fld>
            <a:endParaRPr lang="en-US"/>
          </a:p>
        </p:txBody>
      </p:sp>
      <p:grpSp>
        <p:nvGrpSpPr>
          <p:cNvPr id="10" name="Group 9">
            <a:extLst>
              <a:ext uri="{FF2B5EF4-FFF2-40B4-BE49-F238E27FC236}">
                <a16:creationId xmlns:a16="http://schemas.microsoft.com/office/drawing/2014/main" id="{5955F9FC-9D99-13AC-DDAE-24820FEE7A26}"/>
              </a:ext>
            </a:extLst>
          </p:cNvPr>
          <p:cNvGrpSpPr/>
          <p:nvPr userDrawn="1"/>
        </p:nvGrpSpPr>
        <p:grpSpPr>
          <a:xfrm>
            <a:off x="495299" y="558920"/>
            <a:ext cx="11201401" cy="5843031"/>
            <a:chOff x="224675" y="391668"/>
            <a:chExt cx="8694900" cy="4420781"/>
          </a:xfrm>
        </p:grpSpPr>
        <p:cxnSp>
          <p:nvCxnSpPr>
            <p:cNvPr id="11" name="Google Shape;8;p1">
              <a:extLst>
                <a:ext uri="{FF2B5EF4-FFF2-40B4-BE49-F238E27FC236}">
                  <a16:creationId xmlns:a16="http://schemas.microsoft.com/office/drawing/2014/main" id="{59DC0905-A6E2-89D3-343A-460F66E70087}"/>
                </a:ext>
              </a:extLst>
            </p:cNvPr>
            <p:cNvCxnSpPr/>
            <p:nvPr/>
          </p:nvCxnSpPr>
          <p:spPr>
            <a:xfrm>
              <a:off x="224675" y="391668"/>
              <a:ext cx="8694900" cy="0"/>
            </a:xfrm>
            <a:prstGeom prst="straightConnector1">
              <a:avLst/>
            </a:prstGeom>
            <a:noFill/>
            <a:ln w="12700" cap="flat" cmpd="sng">
              <a:solidFill>
                <a:schemeClr val="tx1"/>
              </a:solidFill>
              <a:prstDash val="solid"/>
              <a:round/>
              <a:headEnd type="none" w="med" len="med"/>
              <a:tailEnd type="none" w="med" len="med"/>
            </a:ln>
          </p:spPr>
        </p:cxnSp>
        <p:cxnSp>
          <p:nvCxnSpPr>
            <p:cNvPr id="12" name="Google Shape;9;p1">
              <a:extLst>
                <a:ext uri="{FF2B5EF4-FFF2-40B4-BE49-F238E27FC236}">
                  <a16:creationId xmlns:a16="http://schemas.microsoft.com/office/drawing/2014/main" id="{415F1440-7141-1F1C-5822-5F1A336CFB19}"/>
                </a:ext>
              </a:extLst>
            </p:cNvPr>
            <p:cNvCxnSpPr/>
            <p:nvPr/>
          </p:nvCxnSpPr>
          <p:spPr>
            <a:xfrm>
              <a:off x="224675" y="4812449"/>
              <a:ext cx="8694900" cy="0"/>
            </a:xfrm>
            <a:prstGeom prst="straightConnector1">
              <a:avLst/>
            </a:prstGeom>
            <a:noFill/>
            <a:ln w="12700" cap="flat" cmpd="sng">
              <a:solidFill>
                <a:schemeClr val="tx1"/>
              </a:solidFill>
              <a:prstDash val="solid"/>
              <a:round/>
              <a:headEnd type="none" w="med" len="med"/>
              <a:tailEnd type="none" w="med" len="med"/>
            </a:ln>
          </p:spPr>
        </p:cxnSp>
      </p:grpSp>
    </p:spTree>
    <p:extLst>
      <p:ext uri="{BB962C8B-B14F-4D97-AF65-F5344CB8AC3E}">
        <p14:creationId xmlns:p14="http://schemas.microsoft.com/office/powerpoint/2010/main" val="2751617666"/>
      </p:ext>
    </p:extLst>
  </p:cSld>
  <p:clrMap bg1="lt1" tx1="dk1" bg2="lt2" tx2="dk2" accent1="accent1" accent2="accent2" accent3="accent3" accent4="accent4" accent5="accent5" accent6="accent6" hlink="hlink" folHlink="folHlink"/>
  <p:sldLayoutIdLst>
    <p:sldLayoutId id="2147483680" r:id="rId1"/>
  </p:sldLayoutIdLst>
  <p:txStyles>
    <p:titleStyle>
      <a:lvl1pPr algn="l" defTabSz="914377" rtl="0" eaLnBrk="1" latinLnBrk="0" hangingPunct="1">
        <a:lnSpc>
          <a:spcPct val="75000"/>
        </a:lnSpc>
        <a:spcBef>
          <a:spcPct val="0"/>
        </a:spcBef>
        <a:buNone/>
        <a:defRPr sz="3600" b="0" i="0" kern="1200" cap="none" spc="0" baseline="0">
          <a:solidFill>
            <a:schemeClr val="tx1"/>
          </a:solidFill>
          <a:latin typeface="Avenir Next LT Pro" panose="020B0504020202020204" pitchFamily="34" charset="77"/>
          <a:ea typeface="+mj-ea"/>
          <a:cs typeface="+mj-cs"/>
        </a:defRPr>
      </a:lvl1pPr>
    </p:titleStyle>
    <p:bodyStyle>
      <a:lvl1pPr marL="347663" indent="-336550" algn="l" defTabSz="914377" rtl="0" eaLnBrk="1" latinLnBrk="0" hangingPunct="1">
        <a:lnSpc>
          <a:spcPct val="110000"/>
        </a:lnSpc>
        <a:spcBef>
          <a:spcPts val="1200"/>
        </a:spcBef>
        <a:buSzPct val="100000"/>
        <a:buFont typeface="System Font Regular"/>
        <a:buChar char="•"/>
        <a:tabLst/>
        <a:defRPr sz="1800" b="0" i="0" kern="1200" spc="0" normalizeH="0" baseline="0">
          <a:solidFill>
            <a:schemeClr val="tx1"/>
          </a:solidFill>
          <a:latin typeface="+mn-lt"/>
          <a:ea typeface="+mn-ea"/>
          <a:cs typeface="Arial" panose="020B0604020202020204" pitchFamily="34" charset="0"/>
        </a:defRPr>
      </a:lvl1pPr>
      <a:lvl2pPr marL="696913" indent="-354013" algn="l" defTabSz="914377" rtl="0" eaLnBrk="1" latinLnBrk="0" hangingPunct="1">
        <a:lnSpc>
          <a:spcPct val="110000"/>
        </a:lnSpc>
        <a:spcBef>
          <a:spcPts val="1200"/>
        </a:spcBef>
        <a:buSzPct val="100000"/>
        <a:buFont typeface="System Font Regular"/>
        <a:buChar char="•"/>
        <a:tabLst/>
        <a:defRPr sz="1800" b="0" i="0" kern="1200" spc="0" normalizeH="0" baseline="0">
          <a:solidFill>
            <a:schemeClr val="tx1"/>
          </a:solidFill>
          <a:latin typeface="+mn-lt"/>
          <a:ea typeface="+mn-ea"/>
          <a:cs typeface="Arial" panose="020B0604020202020204" pitchFamily="34" charset="0"/>
        </a:defRPr>
      </a:lvl2pPr>
      <a:lvl3pPr marL="1144588" indent="-344488" algn="l" defTabSz="914377" rtl="0" eaLnBrk="1" latinLnBrk="0" hangingPunct="1">
        <a:lnSpc>
          <a:spcPct val="110000"/>
        </a:lnSpc>
        <a:spcBef>
          <a:spcPts val="1200"/>
        </a:spcBef>
        <a:buSzPct val="100000"/>
        <a:buFont typeface="System Font Regular"/>
        <a:buChar char="•"/>
        <a:tabLst/>
        <a:defRPr sz="1800" b="0" i="0" kern="1200" spc="0" normalizeH="0" baseline="0">
          <a:solidFill>
            <a:schemeClr val="tx1"/>
          </a:solidFill>
          <a:latin typeface="+mn-lt"/>
          <a:ea typeface="+mn-ea"/>
          <a:cs typeface="Arial" panose="020B0604020202020204" pitchFamily="34" charset="0"/>
        </a:defRPr>
      </a:lvl3pPr>
      <a:lvl4pPr marL="1604963" indent="-347663" algn="l" defTabSz="914377" rtl="0" eaLnBrk="1" latinLnBrk="0" hangingPunct="1">
        <a:lnSpc>
          <a:spcPct val="110000"/>
        </a:lnSpc>
        <a:spcBef>
          <a:spcPts val="1200"/>
        </a:spcBef>
        <a:buSzPct val="100000"/>
        <a:buFont typeface="System Font Regular"/>
        <a:buChar char="•"/>
        <a:tabLst/>
        <a:defRPr sz="1800" b="0" i="0" kern="1200" spc="0" normalizeH="0" baseline="0">
          <a:solidFill>
            <a:schemeClr val="tx1"/>
          </a:solidFill>
          <a:latin typeface="+mn-lt"/>
          <a:ea typeface="+mn-ea"/>
          <a:cs typeface="Arial" panose="020B0604020202020204" pitchFamily="34" charset="0"/>
        </a:defRPr>
      </a:lvl4pPr>
      <a:lvl5pPr marL="2065338" indent="-349250" algn="l" defTabSz="914377" rtl="0" eaLnBrk="1" latinLnBrk="0" hangingPunct="1">
        <a:lnSpc>
          <a:spcPct val="110000"/>
        </a:lnSpc>
        <a:spcBef>
          <a:spcPts val="1200"/>
        </a:spcBef>
        <a:buSzPct val="100000"/>
        <a:buFont typeface="System Font Regular"/>
        <a:buChar char="•"/>
        <a:tabLst/>
        <a:defRPr sz="1800" b="0" i="0" kern="1200" spc="0" normalizeH="0" baseline="0">
          <a:solidFill>
            <a:schemeClr val="tx1"/>
          </a:solidFill>
          <a:latin typeface="+mn-lt"/>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1" orient="horz" pos="288" userDrawn="1">
          <p15:clr>
            <a:srgbClr val="F26B43"/>
          </p15:clr>
        </p15:guide>
        <p15:guide id="12" pos="312" userDrawn="1">
          <p15:clr>
            <a:srgbClr val="F26B43"/>
          </p15:clr>
        </p15:guide>
        <p15:guide id="13" orient="horz" pos="4032" userDrawn="1">
          <p15:clr>
            <a:srgbClr val="F26B43"/>
          </p15:clr>
        </p15:guide>
        <p15:guide id="14" pos="7368" userDrawn="1">
          <p15:clr>
            <a:srgbClr val="F26B43"/>
          </p15:clr>
        </p15:guide>
        <p15:guide id="15" pos="3840" userDrawn="1">
          <p15:clr>
            <a:srgbClr val="F26B43"/>
          </p15:clr>
        </p15:guide>
        <p15:guide id="16" pos="960" userDrawn="1">
          <p15:clr>
            <a:srgbClr val="F26B43"/>
          </p15:clr>
        </p15:guide>
        <p15:guide id="17" orient="horz" pos="2160" userDrawn="1">
          <p15:clr>
            <a:srgbClr val="F26B43"/>
          </p15:clr>
        </p15:guide>
        <p15:guide id="18" pos="2712" userDrawn="1">
          <p15:clr>
            <a:srgbClr val="F26B43"/>
          </p15:clr>
        </p15:guide>
        <p15:guide id="19" pos="5136" userDrawn="1">
          <p15:clr>
            <a:srgbClr val="F26B43"/>
          </p15:clr>
        </p15:guide>
        <p15:guide id="20" orient="horz" pos="864" userDrawn="1">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661298"/>
            <a:ext cx="11201400" cy="735016"/>
          </a:xfrm>
          <a:prstGeom prst="rect">
            <a:avLst/>
          </a:prstGeom>
        </p:spPr>
        <p:txBody>
          <a:bodyPr vert="horz" lIns="0" tIns="45720" rIns="91440" bIns="45720" rtlCol="0" anchor="ctr">
            <a:noAutofit/>
          </a:bodyPr>
          <a:lstStyle/>
          <a:p>
            <a:r>
              <a:rPr lang="en-US" dirty="0"/>
              <a:t>Slide title</a:t>
            </a:r>
          </a:p>
        </p:txBody>
      </p:sp>
      <p:sp>
        <p:nvSpPr>
          <p:cNvPr id="3" name="Text Placeholder 2"/>
          <p:cNvSpPr>
            <a:spLocks noGrp="1"/>
          </p:cNvSpPr>
          <p:nvPr>
            <p:ph type="body" idx="1"/>
          </p:nvPr>
        </p:nvSpPr>
        <p:spPr>
          <a:xfrm>
            <a:off x="495300" y="1631091"/>
            <a:ext cx="11201400" cy="4668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71500" y="6538585"/>
            <a:ext cx="2971800" cy="320676"/>
          </a:xfrm>
          <a:prstGeom prst="rect">
            <a:avLst/>
          </a:prstGeom>
        </p:spPr>
        <p:txBody>
          <a:bodyPr vert="horz" lIns="91440" tIns="45720" rIns="91440" bIns="45720" rtlCol="0" anchor="ctr"/>
          <a:lstStyle>
            <a:lvl1pPr algn="l">
              <a:defRPr sz="1200">
                <a:solidFill>
                  <a:schemeClr val="tx1">
                    <a:tint val="82000"/>
                  </a:schemeClr>
                </a:solidFill>
              </a:defRPr>
            </a:lvl1pPr>
          </a:lstStyle>
          <a:p>
            <a:fld id="{2E405B87-0B1C-464B-928F-AA5E9D282D70}" type="datetimeFigureOut">
              <a:rPr lang="en-US" smtClean="0"/>
              <a:t>12/10/2024</a:t>
            </a:fld>
            <a:endParaRPr lang="en-US"/>
          </a:p>
        </p:txBody>
      </p:sp>
      <p:sp>
        <p:nvSpPr>
          <p:cNvPr id="5" name="Footer Placeholder 4"/>
          <p:cNvSpPr>
            <a:spLocks noGrp="1"/>
          </p:cNvSpPr>
          <p:nvPr>
            <p:ph type="ftr" sz="quarter" idx="3"/>
          </p:nvPr>
        </p:nvSpPr>
        <p:spPr>
          <a:xfrm>
            <a:off x="3662680" y="6538585"/>
            <a:ext cx="4790440" cy="320676"/>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9116060" y="6538585"/>
            <a:ext cx="2428240" cy="320676"/>
          </a:xfrm>
          <a:prstGeom prst="rect">
            <a:avLst/>
          </a:prstGeom>
        </p:spPr>
        <p:txBody>
          <a:bodyPr vert="horz" lIns="91440" tIns="45720" rIns="91440" bIns="45720" rtlCol="0" anchor="ctr"/>
          <a:lstStyle>
            <a:lvl1pPr algn="r">
              <a:defRPr sz="1200">
                <a:solidFill>
                  <a:schemeClr val="tx1">
                    <a:tint val="82000"/>
                  </a:schemeClr>
                </a:solidFill>
              </a:defRPr>
            </a:lvl1pPr>
          </a:lstStyle>
          <a:p>
            <a:fld id="{D9AD4B2D-25FF-0B46-98A4-87FBB723E472}" type="slidenum">
              <a:rPr lang="en-US" smtClean="0"/>
              <a:t>‹#›</a:t>
            </a:fld>
            <a:endParaRPr lang="en-US"/>
          </a:p>
        </p:txBody>
      </p:sp>
      <p:grpSp>
        <p:nvGrpSpPr>
          <p:cNvPr id="10" name="Group 9">
            <a:extLst>
              <a:ext uri="{FF2B5EF4-FFF2-40B4-BE49-F238E27FC236}">
                <a16:creationId xmlns:a16="http://schemas.microsoft.com/office/drawing/2014/main" id="{5955F9FC-9D99-13AC-DDAE-24820FEE7A26}"/>
              </a:ext>
            </a:extLst>
          </p:cNvPr>
          <p:cNvGrpSpPr/>
          <p:nvPr userDrawn="1"/>
        </p:nvGrpSpPr>
        <p:grpSpPr>
          <a:xfrm>
            <a:off x="495299" y="558920"/>
            <a:ext cx="11201401" cy="5843031"/>
            <a:chOff x="224675" y="391668"/>
            <a:chExt cx="8694900" cy="4420781"/>
          </a:xfrm>
        </p:grpSpPr>
        <p:cxnSp>
          <p:nvCxnSpPr>
            <p:cNvPr id="11" name="Google Shape;8;p1">
              <a:extLst>
                <a:ext uri="{FF2B5EF4-FFF2-40B4-BE49-F238E27FC236}">
                  <a16:creationId xmlns:a16="http://schemas.microsoft.com/office/drawing/2014/main" id="{59DC0905-A6E2-89D3-343A-460F66E70087}"/>
                </a:ext>
              </a:extLst>
            </p:cNvPr>
            <p:cNvCxnSpPr/>
            <p:nvPr/>
          </p:nvCxnSpPr>
          <p:spPr>
            <a:xfrm>
              <a:off x="224675" y="391668"/>
              <a:ext cx="8694900" cy="0"/>
            </a:xfrm>
            <a:prstGeom prst="straightConnector1">
              <a:avLst/>
            </a:prstGeom>
            <a:noFill/>
            <a:ln w="12700" cap="flat" cmpd="sng">
              <a:solidFill>
                <a:schemeClr val="tx1"/>
              </a:solidFill>
              <a:prstDash val="solid"/>
              <a:round/>
              <a:headEnd type="none" w="med" len="med"/>
              <a:tailEnd type="none" w="med" len="med"/>
            </a:ln>
          </p:spPr>
        </p:cxnSp>
        <p:cxnSp>
          <p:nvCxnSpPr>
            <p:cNvPr id="12" name="Google Shape;9;p1">
              <a:extLst>
                <a:ext uri="{FF2B5EF4-FFF2-40B4-BE49-F238E27FC236}">
                  <a16:creationId xmlns:a16="http://schemas.microsoft.com/office/drawing/2014/main" id="{415F1440-7141-1F1C-5822-5F1A336CFB19}"/>
                </a:ext>
              </a:extLst>
            </p:cNvPr>
            <p:cNvCxnSpPr/>
            <p:nvPr/>
          </p:nvCxnSpPr>
          <p:spPr>
            <a:xfrm>
              <a:off x="224675" y="4812449"/>
              <a:ext cx="8694900" cy="0"/>
            </a:xfrm>
            <a:prstGeom prst="straightConnector1">
              <a:avLst/>
            </a:prstGeom>
            <a:noFill/>
            <a:ln w="12700" cap="flat" cmpd="sng">
              <a:solidFill>
                <a:schemeClr val="tx1"/>
              </a:solidFill>
              <a:prstDash val="solid"/>
              <a:round/>
              <a:headEnd type="none" w="med" len="med"/>
              <a:tailEnd type="none" w="med" len="med"/>
            </a:ln>
          </p:spPr>
        </p:cxnSp>
      </p:grpSp>
    </p:spTree>
    <p:extLst>
      <p:ext uri="{BB962C8B-B14F-4D97-AF65-F5344CB8AC3E}">
        <p14:creationId xmlns:p14="http://schemas.microsoft.com/office/powerpoint/2010/main" val="2751617666"/>
      </p:ext>
    </p:extLst>
  </p:cSld>
  <p:clrMap bg1="lt1" tx1="dk1" bg2="lt2" tx2="dk2" accent1="accent1" accent2="accent2" accent3="accent3" accent4="accent4" accent5="accent5" accent6="accent6" hlink="hlink" folHlink="folHlink"/>
  <p:sldLayoutIdLst>
    <p:sldLayoutId id="2147483681" r:id="rId1"/>
  </p:sldLayoutIdLst>
  <p:txStyles>
    <p:titleStyle>
      <a:lvl1pPr algn="l" defTabSz="914377" rtl="0" eaLnBrk="1" latinLnBrk="0" hangingPunct="1">
        <a:lnSpc>
          <a:spcPct val="75000"/>
        </a:lnSpc>
        <a:spcBef>
          <a:spcPct val="0"/>
        </a:spcBef>
        <a:buNone/>
        <a:defRPr sz="3600" b="0" i="0" kern="1200" cap="none" spc="0" baseline="0">
          <a:solidFill>
            <a:schemeClr val="tx1"/>
          </a:solidFill>
          <a:latin typeface="Avenir Next LT Pro" panose="020B0504020202020204" pitchFamily="34" charset="77"/>
          <a:ea typeface="+mj-ea"/>
          <a:cs typeface="+mj-cs"/>
        </a:defRPr>
      </a:lvl1pPr>
    </p:titleStyle>
    <p:bodyStyle>
      <a:lvl1pPr marL="347663" indent="-336550" algn="l" defTabSz="914377" rtl="0" eaLnBrk="1" latinLnBrk="0" hangingPunct="1">
        <a:lnSpc>
          <a:spcPct val="110000"/>
        </a:lnSpc>
        <a:spcBef>
          <a:spcPts val="1200"/>
        </a:spcBef>
        <a:buSzPct val="100000"/>
        <a:buFont typeface="System Font Regular"/>
        <a:buChar char="•"/>
        <a:tabLst/>
        <a:defRPr sz="1800" b="0" i="0" kern="1200" spc="0" normalizeH="0" baseline="0">
          <a:solidFill>
            <a:schemeClr val="tx1"/>
          </a:solidFill>
          <a:latin typeface="+mn-lt"/>
          <a:ea typeface="+mn-ea"/>
          <a:cs typeface="Arial" panose="020B0604020202020204" pitchFamily="34" charset="0"/>
        </a:defRPr>
      </a:lvl1pPr>
      <a:lvl2pPr marL="696913" indent="-354013" algn="l" defTabSz="914377" rtl="0" eaLnBrk="1" latinLnBrk="0" hangingPunct="1">
        <a:lnSpc>
          <a:spcPct val="110000"/>
        </a:lnSpc>
        <a:spcBef>
          <a:spcPts val="1200"/>
        </a:spcBef>
        <a:buSzPct val="100000"/>
        <a:buFont typeface="System Font Regular"/>
        <a:buChar char="•"/>
        <a:tabLst/>
        <a:defRPr sz="1800" b="0" i="0" kern="1200" spc="0" normalizeH="0" baseline="0">
          <a:solidFill>
            <a:schemeClr val="tx1"/>
          </a:solidFill>
          <a:latin typeface="+mn-lt"/>
          <a:ea typeface="+mn-ea"/>
          <a:cs typeface="Arial" panose="020B0604020202020204" pitchFamily="34" charset="0"/>
        </a:defRPr>
      </a:lvl2pPr>
      <a:lvl3pPr marL="1144588" indent="-344488" algn="l" defTabSz="914377" rtl="0" eaLnBrk="1" latinLnBrk="0" hangingPunct="1">
        <a:lnSpc>
          <a:spcPct val="110000"/>
        </a:lnSpc>
        <a:spcBef>
          <a:spcPts val="1200"/>
        </a:spcBef>
        <a:buSzPct val="100000"/>
        <a:buFont typeface="System Font Regular"/>
        <a:buChar char="•"/>
        <a:tabLst/>
        <a:defRPr sz="1800" b="0" i="0" kern="1200" spc="0" normalizeH="0" baseline="0">
          <a:solidFill>
            <a:schemeClr val="tx1"/>
          </a:solidFill>
          <a:latin typeface="+mn-lt"/>
          <a:ea typeface="+mn-ea"/>
          <a:cs typeface="Arial" panose="020B0604020202020204" pitchFamily="34" charset="0"/>
        </a:defRPr>
      </a:lvl3pPr>
      <a:lvl4pPr marL="1604963" indent="-347663" algn="l" defTabSz="914377" rtl="0" eaLnBrk="1" latinLnBrk="0" hangingPunct="1">
        <a:lnSpc>
          <a:spcPct val="110000"/>
        </a:lnSpc>
        <a:spcBef>
          <a:spcPts val="1200"/>
        </a:spcBef>
        <a:buSzPct val="100000"/>
        <a:buFont typeface="System Font Regular"/>
        <a:buChar char="•"/>
        <a:tabLst/>
        <a:defRPr sz="1800" b="0" i="0" kern="1200" spc="0" normalizeH="0" baseline="0">
          <a:solidFill>
            <a:schemeClr val="tx1"/>
          </a:solidFill>
          <a:latin typeface="+mn-lt"/>
          <a:ea typeface="+mn-ea"/>
          <a:cs typeface="Arial" panose="020B0604020202020204" pitchFamily="34" charset="0"/>
        </a:defRPr>
      </a:lvl4pPr>
      <a:lvl5pPr marL="2065338" indent="-349250" algn="l" defTabSz="914377" rtl="0" eaLnBrk="1" latinLnBrk="0" hangingPunct="1">
        <a:lnSpc>
          <a:spcPct val="110000"/>
        </a:lnSpc>
        <a:spcBef>
          <a:spcPts val="1200"/>
        </a:spcBef>
        <a:buSzPct val="100000"/>
        <a:buFont typeface="System Font Regular"/>
        <a:buChar char="•"/>
        <a:tabLst/>
        <a:defRPr sz="1800" b="0" i="0" kern="1200" spc="0" normalizeH="0" baseline="0">
          <a:solidFill>
            <a:schemeClr val="tx1"/>
          </a:solidFill>
          <a:latin typeface="+mn-lt"/>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1" orient="horz" pos="288" userDrawn="1">
          <p15:clr>
            <a:srgbClr val="F26B43"/>
          </p15:clr>
        </p15:guide>
        <p15:guide id="12" pos="312" userDrawn="1">
          <p15:clr>
            <a:srgbClr val="F26B43"/>
          </p15:clr>
        </p15:guide>
        <p15:guide id="13" orient="horz" pos="4032" userDrawn="1">
          <p15:clr>
            <a:srgbClr val="F26B43"/>
          </p15:clr>
        </p15:guide>
        <p15:guide id="14" pos="7368" userDrawn="1">
          <p15:clr>
            <a:srgbClr val="F26B43"/>
          </p15:clr>
        </p15:guide>
        <p15:guide id="15" pos="3840" userDrawn="1">
          <p15:clr>
            <a:srgbClr val="F26B43"/>
          </p15:clr>
        </p15:guide>
        <p15:guide id="16" pos="960" userDrawn="1">
          <p15:clr>
            <a:srgbClr val="F26B43"/>
          </p15:clr>
        </p15:guide>
        <p15:guide id="17" orient="horz" pos="2160" userDrawn="1">
          <p15:clr>
            <a:srgbClr val="F26B43"/>
          </p15:clr>
        </p15:guide>
        <p15:guide id="18" pos="2712" userDrawn="1">
          <p15:clr>
            <a:srgbClr val="F26B43"/>
          </p15:clr>
        </p15:guide>
        <p15:guide id="19" pos="5136" userDrawn="1">
          <p15:clr>
            <a:srgbClr val="F26B43"/>
          </p15:clr>
        </p15:guide>
        <p15:guide id="20" orient="horz" pos="864" userDrawn="1">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661298"/>
            <a:ext cx="11201400" cy="735016"/>
          </a:xfrm>
          <a:prstGeom prst="rect">
            <a:avLst/>
          </a:prstGeom>
        </p:spPr>
        <p:txBody>
          <a:bodyPr vert="horz" lIns="0" tIns="45720" rIns="91440" bIns="45720" rtlCol="0" anchor="ctr">
            <a:noAutofit/>
          </a:bodyPr>
          <a:lstStyle/>
          <a:p>
            <a:r>
              <a:rPr lang="en-US" dirty="0"/>
              <a:t>Slide title</a:t>
            </a:r>
          </a:p>
        </p:txBody>
      </p:sp>
      <p:sp>
        <p:nvSpPr>
          <p:cNvPr id="3" name="Text Placeholder 2"/>
          <p:cNvSpPr>
            <a:spLocks noGrp="1"/>
          </p:cNvSpPr>
          <p:nvPr>
            <p:ph type="body" idx="1"/>
          </p:nvPr>
        </p:nvSpPr>
        <p:spPr>
          <a:xfrm>
            <a:off x="495300" y="1631091"/>
            <a:ext cx="11201400" cy="4668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71500" y="6538585"/>
            <a:ext cx="2971800" cy="320676"/>
          </a:xfrm>
          <a:prstGeom prst="rect">
            <a:avLst/>
          </a:prstGeom>
        </p:spPr>
        <p:txBody>
          <a:bodyPr vert="horz" lIns="91440" tIns="45720" rIns="91440" bIns="45720" rtlCol="0" anchor="ctr"/>
          <a:lstStyle>
            <a:lvl1pPr algn="l">
              <a:defRPr sz="1200">
                <a:solidFill>
                  <a:schemeClr val="tx1">
                    <a:tint val="82000"/>
                  </a:schemeClr>
                </a:solidFill>
              </a:defRPr>
            </a:lvl1pPr>
          </a:lstStyle>
          <a:p>
            <a:fld id="{2E405B87-0B1C-464B-928F-AA5E9D282D70}" type="datetimeFigureOut">
              <a:rPr lang="en-US" smtClean="0"/>
              <a:t>12/10/2024</a:t>
            </a:fld>
            <a:endParaRPr lang="en-US"/>
          </a:p>
        </p:txBody>
      </p:sp>
      <p:sp>
        <p:nvSpPr>
          <p:cNvPr id="5" name="Footer Placeholder 4"/>
          <p:cNvSpPr>
            <a:spLocks noGrp="1"/>
          </p:cNvSpPr>
          <p:nvPr>
            <p:ph type="ftr" sz="quarter" idx="3"/>
          </p:nvPr>
        </p:nvSpPr>
        <p:spPr>
          <a:xfrm>
            <a:off x="3662680" y="6538585"/>
            <a:ext cx="4790440" cy="320676"/>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9116060" y="6538585"/>
            <a:ext cx="2428240" cy="320676"/>
          </a:xfrm>
          <a:prstGeom prst="rect">
            <a:avLst/>
          </a:prstGeom>
        </p:spPr>
        <p:txBody>
          <a:bodyPr vert="horz" lIns="91440" tIns="45720" rIns="91440" bIns="45720" rtlCol="0" anchor="ctr"/>
          <a:lstStyle>
            <a:lvl1pPr algn="r">
              <a:defRPr sz="1200">
                <a:solidFill>
                  <a:schemeClr val="tx1">
                    <a:tint val="82000"/>
                  </a:schemeClr>
                </a:solidFill>
              </a:defRPr>
            </a:lvl1pPr>
          </a:lstStyle>
          <a:p>
            <a:fld id="{D9AD4B2D-25FF-0B46-98A4-87FBB723E472}" type="slidenum">
              <a:rPr lang="en-US" smtClean="0"/>
              <a:t>‹#›</a:t>
            </a:fld>
            <a:endParaRPr lang="en-US"/>
          </a:p>
        </p:txBody>
      </p:sp>
      <p:grpSp>
        <p:nvGrpSpPr>
          <p:cNvPr id="10" name="Group 9">
            <a:extLst>
              <a:ext uri="{FF2B5EF4-FFF2-40B4-BE49-F238E27FC236}">
                <a16:creationId xmlns:a16="http://schemas.microsoft.com/office/drawing/2014/main" id="{5955F9FC-9D99-13AC-DDAE-24820FEE7A26}"/>
              </a:ext>
            </a:extLst>
          </p:cNvPr>
          <p:cNvGrpSpPr/>
          <p:nvPr userDrawn="1"/>
        </p:nvGrpSpPr>
        <p:grpSpPr>
          <a:xfrm>
            <a:off x="495299" y="558920"/>
            <a:ext cx="11201401" cy="5843031"/>
            <a:chOff x="224675" y="391668"/>
            <a:chExt cx="8694900" cy="4420781"/>
          </a:xfrm>
        </p:grpSpPr>
        <p:cxnSp>
          <p:nvCxnSpPr>
            <p:cNvPr id="11" name="Google Shape;8;p1">
              <a:extLst>
                <a:ext uri="{FF2B5EF4-FFF2-40B4-BE49-F238E27FC236}">
                  <a16:creationId xmlns:a16="http://schemas.microsoft.com/office/drawing/2014/main" id="{59DC0905-A6E2-89D3-343A-460F66E70087}"/>
                </a:ext>
              </a:extLst>
            </p:cNvPr>
            <p:cNvCxnSpPr/>
            <p:nvPr/>
          </p:nvCxnSpPr>
          <p:spPr>
            <a:xfrm>
              <a:off x="224675" y="391668"/>
              <a:ext cx="8694900" cy="0"/>
            </a:xfrm>
            <a:prstGeom prst="straightConnector1">
              <a:avLst/>
            </a:prstGeom>
            <a:noFill/>
            <a:ln w="12700" cap="flat" cmpd="sng">
              <a:solidFill>
                <a:schemeClr val="tx1"/>
              </a:solidFill>
              <a:prstDash val="solid"/>
              <a:round/>
              <a:headEnd type="none" w="med" len="med"/>
              <a:tailEnd type="none" w="med" len="med"/>
            </a:ln>
          </p:spPr>
        </p:cxnSp>
        <p:cxnSp>
          <p:nvCxnSpPr>
            <p:cNvPr id="12" name="Google Shape;9;p1">
              <a:extLst>
                <a:ext uri="{FF2B5EF4-FFF2-40B4-BE49-F238E27FC236}">
                  <a16:creationId xmlns:a16="http://schemas.microsoft.com/office/drawing/2014/main" id="{415F1440-7141-1F1C-5822-5F1A336CFB19}"/>
                </a:ext>
              </a:extLst>
            </p:cNvPr>
            <p:cNvCxnSpPr/>
            <p:nvPr/>
          </p:nvCxnSpPr>
          <p:spPr>
            <a:xfrm>
              <a:off x="224675" y="4812449"/>
              <a:ext cx="8694900" cy="0"/>
            </a:xfrm>
            <a:prstGeom prst="straightConnector1">
              <a:avLst/>
            </a:prstGeom>
            <a:noFill/>
            <a:ln w="12700" cap="flat" cmpd="sng">
              <a:solidFill>
                <a:schemeClr val="tx1"/>
              </a:solidFill>
              <a:prstDash val="solid"/>
              <a:round/>
              <a:headEnd type="none" w="med" len="med"/>
              <a:tailEnd type="none" w="med" len="med"/>
            </a:ln>
          </p:spPr>
        </p:cxnSp>
      </p:grpSp>
    </p:spTree>
    <p:extLst>
      <p:ext uri="{BB962C8B-B14F-4D97-AF65-F5344CB8AC3E}">
        <p14:creationId xmlns:p14="http://schemas.microsoft.com/office/powerpoint/2010/main" val="2751617666"/>
      </p:ext>
    </p:extLst>
  </p:cSld>
  <p:clrMap bg1="lt1" tx1="dk1" bg2="lt2" tx2="dk2" accent1="accent1" accent2="accent2" accent3="accent3" accent4="accent4" accent5="accent5" accent6="accent6" hlink="hlink" folHlink="folHlink"/>
  <p:sldLayoutIdLst>
    <p:sldLayoutId id="2147483683" r:id="rId1"/>
  </p:sldLayoutIdLst>
  <p:txStyles>
    <p:titleStyle>
      <a:lvl1pPr algn="l" defTabSz="914377" rtl="0" eaLnBrk="1" latinLnBrk="0" hangingPunct="1">
        <a:lnSpc>
          <a:spcPct val="75000"/>
        </a:lnSpc>
        <a:spcBef>
          <a:spcPct val="0"/>
        </a:spcBef>
        <a:buNone/>
        <a:defRPr sz="3600" b="0" i="0" kern="1200" cap="none" spc="0" baseline="0">
          <a:solidFill>
            <a:schemeClr val="tx1"/>
          </a:solidFill>
          <a:latin typeface="Avenir Next LT Pro" panose="020B0504020202020204" pitchFamily="34" charset="77"/>
          <a:ea typeface="+mj-ea"/>
          <a:cs typeface="+mj-cs"/>
        </a:defRPr>
      </a:lvl1pPr>
    </p:titleStyle>
    <p:bodyStyle>
      <a:lvl1pPr marL="347663" indent="-336550" algn="l" defTabSz="914377" rtl="0" eaLnBrk="1" latinLnBrk="0" hangingPunct="1">
        <a:lnSpc>
          <a:spcPct val="110000"/>
        </a:lnSpc>
        <a:spcBef>
          <a:spcPts val="1200"/>
        </a:spcBef>
        <a:buSzPct val="100000"/>
        <a:buFont typeface="System Font Regular"/>
        <a:buChar char="•"/>
        <a:tabLst/>
        <a:defRPr sz="1800" b="0" i="0" kern="1200" spc="0" normalizeH="0" baseline="0">
          <a:solidFill>
            <a:schemeClr val="tx1"/>
          </a:solidFill>
          <a:latin typeface="+mn-lt"/>
          <a:ea typeface="+mn-ea"/>
          <a:cs typeface="Arial" panose="020B0604020202020204" pitchFamily="34" charset="0"/>
        </a:defRPr>
      </a:lvl1pPr>
      <a:lvl2pPr marL="696913" indent="-354013" algn="l" defTabSz="914377" rtl="0" eaLnBrk="1" latinLnBrk="0" hangingPunct="1">
        <a:lnSpc>
          <a:spcPct val="110000"/>
        </a:lnSpc>
        <a:spcBef>
          <a:spcPts val="1200"/>
        </a:spcBef>
        <a:buSzPct val="100000"/>
        <a:buFont typeface="System Font Regular"/>
        <a:buChar char="•"/>
        <a:tabLst/>
        <a:defRPr sz="1800" b="0" i="0" kern="1200" spc="0" normalizeH="0" baseline="0">
          <a:solidFill>
            <a:schemeClr val="tx1"/>
          </a:solidFill>
          <a:latin typeface="+mn-lt"/>
          <a:ea typeface="+mn-ea"/>
          <a:cs typeface="Arial" panose="020B0604020202020204" pitchFamily="34" charset="0"/>
        </a:defRPr>
      </a:lvl2pPr>
      <a:lvl3pPr marL="1144588" indent="-344488" algn="l" defTabSz="914377" rtl="0" eaLnBrk="1" latinLnBrk="0" hangingPunct="1">
        <a:lnSpc>
          <a:spcPct val="110000"/>
        </a:lnSpc>
        <a:spcBef>
          <a:spcPts val="1200"/>
        </a:spcBef>
        <a:buSzPct val="100000"/>
        <a:buFont typeface="System Font Regular"/>
        <a:buChar char="•"/>
        <a:tabLst/>
        <a:defRPr sz="1800" b="0" i="0" kern="1200" spc="0" normalizeH="0" baseline="0">
          <a:solidFill>
            <a:schemeClr val="tx1"/>
          </a:solidFill>
          <a:latin typeface="+mn-lt"/>
          <a:ea typeface="+mn-ea"/>
          <a:cs typeface="Arial" panose="020B0604020202020204" pitchFamily="34" charset="0"/>
        </a:defRPr>
      </a:lvl3pPr>
      <a:lvl4pPr marL="1604963" indent="-347663" algn="l" defTabSz="914377" rtl="0" eaLnBrk="1" latinLnBrk="0" hangingPunct="1">
        <a:lnSpc>
          <a:spcPct val="110000"/>
        </a:lnSpc>
        <a:spcBef>
          <a:spcPts val="1200"/>
        </a:spcBef>
        <a:buSzPct val="100000"/>
        <a:buFont typeface="System Font Regular"/>
        <a:buChar char="•"/>
        <a:tabLst/>
        <a:defRPr sz="1800" b="0" i="0" kern="1200" spc="0" normalizeH="0" baseline="0">
          <a:solidFill>
            <a:schemeClr val="tx1"/>
          </a:solidFill>
          <a:latin typeface="+mn-lt"/>
          <a:ea typeface="+mn-ea"/>
          <a:cs typeface="Arial" panose="020B0604020202020204" pitchFamily="34" charset="0"/>
        </a:defRPr>
      </a:lvl4pPr>
      <a:lvl5pPr marL="2065338" indent="-349250" algn="l" defTabSz="914377" rtl="0" eaLnBrk="1" latinLnBrk="0" hangingPunct="1">
        <a:lnSpc>
          <a:spcPct val="110000"/>
        </a:lnSpc>
        <a:spcBef>
          <a:spcPts val="1200"/>
        </a:spcBef>
        <a:buSzPct val="100000"/>
        <a:buFont typeface="System Font Regular"/>
        <a:buChar char="•"/>
        <a:tabLst/>
        <a:defRPr sz="1800" b="0" i="0" kern="1200" spc="0" normalizeH="0" baseline="0">
          <a:solidFill>
            <a:schemeClr val="tx1"/>
          </a:solidFill>
          <a:latin typeface="+mn-lt"/>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1" orient="horz" pos="288" userDrawn="1">
          <p15:clr>
            <a:srgbClr val="F26B43"/>
          </p15:clr>
        </p15:guide>
        <p15:guide id="12" pos="312" userDrawn="1">
          <p15:clr>
            <a:srgbClr val="F26B43"/>
          </p15:clr>
        </p15:guide>
        <p15:guide id="13" orient="horz" pos="4032" userDrawn="1">
          <p15:clr>
            <a:srgbClr val="F26B43"/>
          </p15:clr>
        </p15:guide>
        <p15:guide id="14" pos="7368" userDrawn="1">
          <p15:clr>
            <a:srgbClr val="F26B43"/>
          </p15:clr>
        </p15:guide>
        <p15:guide id="15" pos="3840" userDrawn="1">
          <p15:clr>
            <a:srgbClr val="F26B43"/>
          </p15:clr>
        </p15:guide>
        <p15:guide id="16" pos="960" userDrawn="1">
          <p15:clr>
            <a:srgbClr val="F26B43"/>
          </p15:clr>
        </p15:guide>
        <p15:guide id="17" orient="horz" pos="2160" userDrawn="1">
          <p15:clr>
            <a:srgbClr val="F26B43"/>
          </p15:clr>
        </p15:guide>
        <p15:guide id="18" pos="2712" userDrawn="1">
          <p15:clr>
            <a:srgbClr val="F26B43"/>
          </p15:clr>
        </p15:guide>
        <p15:guide id="19" pos="5136" userDrawn="1">
          <p15:clr>
            <a:srgbClr val="F26B43"/>
          </p15:clr>
        </p15:guide>
        <p15:guide id="20" orient="horz" pos="864" userDrawn="1">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661298"/>
            <a:ext cx="11201400" cy="735016"/>
          </a:xfrm>
          <a:prstGeom prst="rect">
            <a:avLst/>
          </a:prstGeom>
        </p:spPr>
        <p:txBody>
          <a:bodyPr vert="horz" lIns="0" tIns="45720" rIns="91440" bIns="45720" rtlCol="0" anchor="ctr">
            <a:noAutofit/>
          </a:bodyPr>
          <a:lstStyle/>
          <a:p>
            <a:r>
              <a:rPr lang="en-US" dirty="0"/>
              <a:t>Slide title</a:t>
            </a:r>
          </a:p>
        </p:txBody>
      </p:sp>
      <p:sp>
        <p:nvSpPr>
          <p:cNvPr id="3" name="Text Placeholder 2"/>
          <p:cNvSpPr>
            <a:spLocks noGrp="1"/>
          </p:cNvSpPr>
          <p:nvPr>
            <p:ph type="body" idx="1"/>
          </p:nvPr>
        </p:nvSpPr>
        <p:spPr>
          <a:xfrm>
            <a:off x="495300" y="1631091"/>
            <a:ext cx="11201400" cy="4668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71500" y="6538585"/>
            <a:ext cx="2971800" cy="320676"/>
          </a:xfrm>
          <a:prstGeom prst="rect">
            <a:avLst/>
          </a:prstGeom>
        </p:spPr>
        <p:txBody>
          <a:bodyPr vert="horz" lIns="91440" tIns="45720" rIns="91440" bIns="45720" rtlCol="0" anchor="ctr"/>
          <a:lstStyle>
            <a:lvl1pPr algn="l">
              <a:defRPr sz="1200">
                <a:solidFill>
                  <a:schemeClr val="tx1">
                    <a:tint val="82000"/>
                  </a:schemeClr>
                </a:solidFill>
              </a:defRPr>
            </a:lvl1pPr>
          </a:lstStyle>
          <a:p>
            <a:fld id="{2E405B87-0B1C-464B-928F-AA5E9D282D70}" type="datetimeFigureOut">
              <a:rPr lang="en-US" smtClean="0"/>
              <a:t>12/10/2024</a:t>
            </a:fld>
            <a:endParaRPr lang="en-US"/>
          </a:p>
        </p:txBody>
      </p:sp>
      <p:sp>
        <p:nvSpPr>
          <p:cNvPr id="5" name="Footer Placeholder 4"/>
          <p:cNvSpPr>
            <a:spLocks noGrp="1"/>
          </p:cNvSpPr>
          <p:nvPr>
            <p:ph type="ftr" sz="quarter" idx="3"/>
          </p:nvPr>
        </p:nvSpPr>
        <p:spPr>
          <a:xfrm>
            <a:off x="3662680" y="6538585"/>
            <a:ext cx="4790440" cy="320676"/>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9116060" y="6538585"/>
            <a:ext cx="2428240" cy="320676"/>
          </a:xfrm>
          <a:prstGeom prst="rect">
            <a:avLst/>
          </a:prstGeom>
        </p:spPr>
        <p:txBody>
          <a:bodyPr vert="horz" lIns="91440" tIns="45720" rIns="91440" bIns="45720" rtlCol="0" anchor="ctr"/>
          <a:lstStyle>
            <a:lvl1pPr algn="r">
              <a:defRPr sz="1200">
                <a:solidFill>
                  <a:schemeClr val="tx1">
                    <a:tint val="82000"/>
                  </a:schemeClr>
                </a:solidFill>
              </a:defRPr>
            </a:lvl1pPr>
          </a:lstStyle>
          <a:p>
            <a:fld id="{D9AD4B2D-25FF-0B46-98A4-87FBB723E472}" type="slidenum">
              <a:rPr lang="en-US" smtClean="0"/>
              <a:t>‹#›</a:t>
            </a:fld>
            <a:endParaRPr lang="en-US"/>
          </a:p>
        </p:txBody>
      </p:sp>
      <p:grpSp>
        <p:nvGrpSpPr>
          <p:cNvPr id="10" name="Group 9">
            <a:extLst>
              <a:ext uri="{FF2B5EF4-FFF2-40B4-BE49-F238E27FC236}">
                <a16:creationId xmlns:a16="http://schemas.microsoft.com/office/drawing/2014/main" id="{5955F9FC-9D99-13AC-DDAE-24820FEE7A26}"/>
              </a:ext>
            </a:extLst>
          </p:cNvPr>
          <p:cNvGrpSpPr/>
          <p:nvPr userDrawn="1"/>
        </p:nvGrpSpPr>
        <p:grpSpPr>
          <a:xfrm>
            <a:off x="495299" y="558920"/>
            <a:ext cx="11201401" cy="5843031"/>
            <a:chOff x="224675" y="391668"/>
            <a:chExt cx="8694900" cy="4420781"/>
          </a:xfrm>
        </p:grpSpPr>
        <p:cxnSp>
          <p:nvCxnSpPr>
            <p:cNvPr id="11" name="Google Shape;8;p1">
              <a:extLst>
                <a:ext uri="{FF2B5EF4-FFF2-40B4-BE49-F238E27FC236}">
                  <a16:creationId xmlns:a16="http://schemas.microsoft.com/office/drawing/2014/main" id="{59DC0905-A6E2-89D3-343A-460F66E70087}"/>
                </a:ext>
              </a:extLst>
            </p:cNvPr>
            <p:cNvCxnSpPr/>
            <p:nvPr/>
          </p:nvCxnSpPr>
          <p:spPr>
            <a:xfrm>
              <a:off x="224675" y="391668"/>
              <a:ext cx="8694900" cy="0"/>
            </a:xfrm>
            <a:prstGeom prst="straightConnector1">
              <a:avLst/>
            </a:prstGeom>
            <a:noFill/>
            <a:ln w="12700" cap="flat" cmpd="sng">
              <a:solidFill>
                <a:schemeClr val="tx1"/>
              </a:solidFill>
              <a:prstDash val="solid"/>
              <a:round/>
              <a:headEnd type="none" w="med" len="med"/>
              <a:tailEnd type="none" w="med" len="med"/>
            </a:ln>
          </p:spPr>
        </p:cxnSp>
        <p:cxnSp>
          <p:nvCxnSpPr>
            <p:cNvPr id="12" name="Google Shape;9;p1">
              <a:extLst>
                <a:ext uri="{FF2B5EF4-FFF2-40B4-BE49-F238E27FC236}">
                  <a16:creationId xmlns:a16="http://schemas.microsoft.com/office/drawing/2014/main" id="{415F1440-7141-1F1C-5822-5F1A336CFB19}"/>
                </a:ext>
              </a:extLst>
            </p:cNvPr>
            <p:cNvCxnSpPr/>
            <p:nvPr/>
          </p:nvCxnSpPr>
          <p:spPr>
            <a:xfrm>
              <a:off x="224675" y="4812449"/>
              <a:ext cx="8694900" cy="0"/>
            </a:xfrm>
            <a:prstGeom prst="straightConnector1">
              <a:avLst/>
            </a:prstGeom>
            <a:noFill/>
            <a:ln w="12700" cap="flat" cmpd="sng">
              <a:solidFill>
                <a:schemeClr val="tx1"/>
              </a:solidFill>
              <a:prstDash val="solid"/>
              <a:round/>
              <a:headEnd type="none" w="med" len="med"/>
              <a:tailEnd type="none" w="med" len="med"/>
            </a:ln>
          </p:spPr>
        </p:cxnSp>
      </p:grpSp>
    </p:spTree>
    <p:extLst>
      <p:ext uri="{BB962C8B-B14F-4D97-AF65-F5344CB8AC3E}">
        <p14:creationId xmlns:p14="http://schemas.microsoft.com/office/powerpoint/2010/main" val="2751617666"/>
      </p:ext>
    </p:extLst>
  </p:cSld>
  <p:clrMap bg1="lt1" tx1="dk1" bg2="lt2" tx2="dk2" accent1="accent1" accent2="accent2" accent3="accent3" accent4="accent4" accent5="accent5" accent6="accent6" hlink="hlink" folHlink="folHlink"/>
  <p:sldLayoutIdLst>
    <p:sldLayoutId id="2147483684" r:id="rId1"/>
  </p:sldLayoutIdLst>
  <p:txStyles>
    <p:titleStyle>
      <a:lvl1pPr algn="l" defTabSz="914377" rtl="0" eaLnBrk="1" latinLnBrk="0" hangingPunct="1">
        <a:lnSpc>
          <a:spcPct val="75000"/>
        </a:lnSpc>
        <a:spcBef>
          <a:spcPct val="0"/>
        </a:spcBef>
        <a:buNone/>
        <a:defRPr sz="3600" b="0" i="0" kern="1200" cap="none" spc="0" baseline="0">
          <a:solidFill>
            <a:schemeClr val="tx1"/>
          </a:solidFill>
          <a:latin typeface="Avenir Next LT Pro" panose="020B0504020202020204" pitchFamily="34" charset="77"/>
          <a:ea typeface="+mj-ea"/>
          <a:cs typeface="+mj-cs"/>
        </a:defRPr>
      </a:lvl1pPr>
    </p:titleStyle>
    <p:bodyStyle>
      <a:lvl1pPr marL="347663" indent="-336550" algn="l" defTabSz="914377" rtl="0" eaLnBrk="1" latinLnBrk="0" hangingPunct="1">
        <a:lnSpc>
          <a:spcPct val="110000"/>
        </a:lnSpc>
        <a:spcBef>
          <a:spcPts val="1200"/>
        </a:spcBef>
        <a:buSzPct val="100000"/>
        <a:buFont typeface="System Font Regular"/>
        <a:buChar char="•"/>
        <a:tabLst/>
        <a:defRPr sz="1800" b="0" i="0" kern="1200" spc="0" normalizeH="0" baseline="0">
          <a:solidFill>
            <a:schemeClr val="tx1"/>
          </a:solidFill>
          <a:latin typeface="+mn-lt"/>
          <a:ea typeface="+mn-ea"/>
          <a:cs typeface="Arial" panose="020B0604020202020204" pitchFamily="34" charset="0"/>
        </a:defRPr>
      </a:lvl1pPr>
      <a:lvl2pPr marL="696913" indent="-354013" algn="l" defTabSz="914377" rtl="0" eaLnBrk="1" latinLnBrk="0" hangingPunct="1">
        <a:lnSpc>
          <a:spcPct val="110000"/>
        </a:lnSpc>
        <a:spcBef>
          <a:spcPts val="1200"/>
        </a:spcBef>
        <a:buSzPct val="100000"/>
        <a:buFont typeface="System Font Regular"/>
        <a:buChar char="•"/>
        <a:tabLst/>
        <a:defRPr sz="1800" b="0" i="0" kern="1200" spc="0" normalizeH="0" baseline="0">
          <a:solidFill>
            <a:schemeClr val="tx1"/>
          </a:solidFill>
          <a:latin typeface="+mn-lt"/>
          <a:ea typeface="+mn-ea"/>
          <a:cs typeface="Arial" panose="020B0604020202020204" pitchFamily="34" charset="0"/>
        </a:defRPr>
      </a:lvl2pPr>
      <a:lvl3pPr marL="1144588" indent="-344488" algn="l" defTabSz="914377" rtl="0" eaLnBrk="1" latinLnBrk="0" hangingPunct="1">
        <a:lnSpc>
          <a:spcPct val="110000"/>
        </a:lnSpc>
        <a:spcBef>
          <a:spcPts val="1200"/>
        </a:spcBef>
        <a:buSzPct val="100000"/>
        <a:buFont typeface="System Font Regular"/>
        <a:buChar char="•"/>
        <a:tabLst/>
        <a:defRPr sz="1800" b="0" i="0" kern="1200" spc="0" normalizeH="0" baseline="0">
          <a:solidFill>
            <a:schemeClr val="tx1"/>
          </a:solidFill>
          <a:latin typeface="+mn-lt"/>
          <a:ea typeface="+mn-ea"/>
          <a:cs typeface="Arial" panose="020B0604020202020204" pitchFamily="34" charset="0"/>
        </a:defRPr>
      </a:lvl3pPr>
      <a:lvl4pPr marL="1604963" indent="-347663" algn="l" defTabSz="914377" rtl="0" eaLnBrk="1" latinLnBrk="0" hangingPunct="1">
        <a:lnSpc>
          <a:spcPct val="110000"/>
        </a:lnSpc>
        <a:spcBef>
          <a:spcPts val="1200"/>
        </a:spcBef>
        <a:buSzPct val="100000"/>
        <a:buFont typeface="System Font Regular"/>
        <a:buChar char="•"/>
        <a:tabLst/>
        <a:defRPr sz="1800" b="0" i="0" kern="1200" spc="0" normalizeH="0" baseline="0">
          <a:solidFill>
            <a:schemeClr val="tx1"/>
          </a:solidFill>
          <a:latin typeface="+mn-lt"/>
          <a:ea typeface="+mn-ea"/>
          <a:cs typeface="Arial" panose="020B0604020202020204" pitchFamily="34" charset="0"/>
        </a:defRPr>
      </a:lvl4pPr>
      <a:lvl5pPr marL="2065338" indent="-349250" algn="l" defTabSz="914377" rtl="0" eaLnBrk="1" latinLnBrk="0" hangingPunct="1">
        <a:lnSpc>
          <a:spcPct val="110000"/>
        </a:lnSpc>
        <a:spcBef>
          <a:spcPts val="1200"/>
        </a:spcBef>
        <a:buSzPct val="100000"/>
        <a:buFont typeface="System Font Regular"/>
        <a:buChar char="•"/>
        <a:tabLst/>
        <a:defRPr sz="1800" b="0" i="0" kern="1200" spc="0" normalizeH="0" baseline="0">
          <a:solidFill>
            <a:schemeClr val="tx1"/>
          </a:solidFill>
          <a:latin typeface="+mn-lt"/>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1" orient="horz" pos="288" userDrawn="1">
          <p15:clr>
            <a:srgbClr val="F26B43"/>
          </p15:clr>
        </p15:guide>
        <p15:guide id="12" pos="312" userDrawn="1">
          <p15:clr>
            <a:srgbClr val="F26B43"/>
          </p15:clr>
        </p15:guide>
        <p15:guide id="13" orient="horz" pos="4032" userDrawn="1">
          <p15:clr>
            <a:srgbClr val="F26B43"/>
          </p15:clr>
        </p15:guide>
        <p15:guide id="14" pos="7368" userDrawn="1">
          <p15:clr>
            <a:srgbClr val="F26B43"/>
          </p15:clr>
        </p15:guide>
        <p15:guide id="15" pos="3840" userDrawn="1">
          <p15:clr>
            <a:srgbClr val="F26B43"/>
          </p15:clr>
        </p15:guide>
        <p15:guide id="16" pos="960" userDrawn="1">
          <p15:clr>
            <a:srgbClr val="F26B43"/>
          </p15:clr>
        </p15:guide>
        <p15:guide id="17" orient="horz" pos="2160" userDrawn="1">
          <p15:clr>
            <a:srgbClr val="F26B43"/>
          </p15:clr>
        </p15:guide>
        <p15:guide id="18" pos="2712" userDrawn="1">
          <p15:clr>
            <a:srgbClr val="F26B43"/>
          </p15:clr>
        </p15:guide>
        <p15:guide id="19" pos="5136" userDrawn="1">
          <p15:clr>
            <a:srgbClr val="F26B43"/>
          </p15:clr>
        </p15:guide>
        <p15:guide id="20" orient="horz" pos="86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tags" Target="../tags/tag77.xml"/><Relationship Id="rId2" Type="http://schemas.openxmlformats.org/officeDocument/2006/relationships/tags" Target="../tags/tag76.xml"/><Relationship Id="rId1" Type="http://schemas.openxmlformats.org/officeDocument/2006/relationships/tags" Target="../tags/tag75.xml"/><Relationship Id="rId5" Type="http://schemas.openxmlformats.org/officeDocument/2006/relationships/slideLayout" Target="../slideLayouts/slideLayout11.xml"/><Relationship Id="rId4" Type="http://schemas.openxmlformats.org/officeDocument/2006/relationships/tags" Target="../tags/tag78.xml"/></Relationships>
</file>

<file path=ppt/slides/_rels/slide11.xml.rels><?xml version="1.0" encoding="UTF-8" standalone="yes"?>
<Relationships xmlns="http://schemas.openxmlformats.org/package/2006/relationships"><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tags" Target="../tags/tag79.xml"/><Relationship Id="rId5" Type="http://schemas.openxmlformats.org/officeDocument/2006/relationships/slideLayout" Target="../slideLayouts/slideLayout12.xml"/><Relationship Id="rId4" Type="http://schemas.openxmlformats.org/officeDocument/2006/relationships/tags" Target="../tags/tag82.xml"/></Relationships>
</file>

<file path=ppt/slides/_rels/slide12.xml.rels><?xml version="1.0" encoding="UTF-8" standalone="yes"?>
<Relationships xmlns="http://schemas.openxmlformats.org/package/2006/relationships"><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tags" Target="../tags/tag83.xml"/><Relationship Id="rId5" Type="http://schemas.openxmlformats.org/officeDocument/2006/relationships/slideLayout" Target="../slideLayouts/slideLayout13.xml"/><Relationship Id="rId4" Type="http://schemas.openxmlformats.org/officeDocument/2006/relationships/tags" Target="../tags/tag86.xml"/></Relationships>
</file>

<file path=ppt/slides/_rels/slide13.xml.rels><?xml version="1.0" encoding="UTF-8" standalone="yes"?>
<Relationships xmlns="http://schemas.openxmlformats.org/package/2006/relationships"><Relationship Id="rId3" Type="http://schemas.openxmlformats.org/officeDocument/2006/relationships/tags" Target="../tags/tag89.xml"/><Relationship Id="rId2" Type="http://schemas.openxmlformats.org/officeDocument/2006/relationships/tags" Target="../tags/tag88.xml"/><Relationship Id="rId1" Type="http://schemas.openxmlformats.org/officeDocument/2006/relationships/tags" Target="../tags/tag87.xml"/><Relationship Id="rId6" Type="http://schemas.openxmlformats.org/officeDocument/2006/relationships/notesSlide" Target="../notesSlides/notesSlide1.xml"/><Relationship Id="rId5" Type="http://schemas.openxmlformats.org/officeDocument/2006/relationships/slideLayout" Target="../slideLayouts/slideLayout14.xml"/><Relationship Id="rId4" Type="http://schemas.openxmlformats.org/officeDocument/2006/relationships/tags" Target="../tags/tag90.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5.xml"/><Relationship Id="rId1" Type="http://schemas.openxmlformats.org/officeDocument/2006/relationships/tags" Target="../tags/tag4.xml"/></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4.xml"/><Relationship Id="rId3" Type="http://schemas.openxmlformats.org/officeDocument/2006/relationships/tags" Target="../tags/tag8.xml"/><Relationship Id="rId7" Type="http://schemas.openxmlformats.org/officeDocument/2006/relationships/tags" Target="../tags/tag12.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tags" Target="../tags/tag11.xml"/><Relationship Id="rId5" Type="http://schemas.openxmlformats.org/officeDocument/2006/relationships/tags" Target="../tags/tag10.xml"/><Relationship Id="rId4" Type="http://schemas.openxmlformats.org/officeDocument/2006/relationships/tags" Target="../tags/tag9.xml"/></Relationships>
</file>

<file path=ppt/slides/_rels/slide4.xml.rels><?xml version="1.0" encoding="UTF-8" standalone="yes"?>
<Relationships xmlns="http://schemas.openxmlformats.org/package/2006/relationships"><Relationship Id="rId8" Type="http://schemas.openxmlformats.org/officeDocument/2006/relationships/tags" Target="../tags/tag20.xml"/><Relationship Id="rId3" Type="http://schemas.openxmlformats.org/officeDocument/2006/relationships/tags" Target="../tags/tag15.xml"/><Relationship Id="rId7" Type="http://schemas.openxmlformats.org/officeDocument/2006/relationships/tags" Target="../tags/tag19.xml"/><Relationship Id="rId12" Type="http://schemas.openxmlformats.org/officeDocument/2006/relationships/slideLayout" Target="../slideLayouts/slideLayout5.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tags" Target="../tags/tag18.xml"/><Relationship Id="rId11" Type="http://schemas.openxmlformats.org/officeDocument/2006/relationships/tags" Target="../tags/tag23.xml"/><Relationship Id="rId5" Type="http://schemas.openxmlformats.org/officeDocument/2006/relationships/tags" Target="../tags/tag17.xml"/><Relationship Id="rId10" Type="http://schemas.openxmlformats.org/officeDocument/2006/relationships/tags" Target="../tags/tag22.xml"/><Relationship Id="rId4" Type="http://schemas.openxmlformats.org/officeDocument/2006/relationships/tags" Target="../tags/tag16.xml"/><Relationship Id="rId9" Type="http://schemas.openxmlformats.org/officeDocument/2006/relationships/tags" Target="../tags/tag21.xml"/></Relationships>
</file>

<file path=ppt/slides/_rels/slide5.xml.rels><?xml version="1.0" encoding="UTF-8" standalone="yes"?>
<Relationships xmlns="http://schemas.openxmlformats.org/package/2006/relationships"><Relationship Id="rId8" Type="http://schemas.openxmlformats.org/officeDocument/2006/relationships/tags" Target="../tags/tag31.xml"/><Relationship Id="rId13" Type="http://schemas.openxmlformats.org/officeDocument/2006/relationships/tags" Target="../tags/tag36.xml"/><Relationship Id="rId3" Type="http://schemas.openxmlformats.org/officeDocument/2006/relationships/tags" Target="../tags/tag26.xml"/><Relationship Id="rId7" Type="http://schemas.openxmlformats.org/officeDocument/2006/relationships/tags" Target="../tags/tag30.xml"/><Relationship Id="rId12" Type="http://schemas.openxmlformats.org/officeDocument/2006/relationships/tags" Target="../tags/tag35.xml"/><Relationship Id="rId2" Type="http://schemas.openxmlformats.org/officeDocument/2006/relationships/tags" Target="../tags/tag25.xml"/><Relationship Id="rId16" Type="http://schemas.openxmlformats.org/officeDocument/2006/relationships/slideLayout" Target="../slideLayouts/slideLayout6.xml"/><Relationship Id="rId1" Type="http://schemas.openxmlformats.org/officeDocument/2006/relationships/tags" Target="../tags/tag24.xml"/><Relationship Id="rId6" Type="http://schemas.openxmlformats.org/officeDocument/2006/relationships/tags" Target="../tags/tag29.xml"/><Relationship Id="rId11" Type="http://schemas.openxmlformats.org/officeDocument/2006/relationships/tags" Target="../tags/tag34.xml"/><Relationship Id="rId5" Type="http://schemas.openxmlformats.org/officeDocument/2006/relationships/tags" Target="../tags/tag28.xml"/><Relationship Id="rId15" Type="http://schemas.openxmlformats.org/officeDocument/2006/relationships/tags" Target="../tags/tag38.xml"/><Relationship Id="rId10" Type="http://schemas.openxmlformats.org/officeDocument/2006/relationships/tags" Target="../tags/tag33.xml"/><Relationship Id="rId4" Type="http://schemas.openxmlformats.org/officeDocument/2006/relationships/tags" Target="../tags/tag27.xml"/><Relationship Id="rId9" Type="http://schemas.openxmlformats.org/officeDocument/2006/relationships/tags" Target="../tags/tag32.xml"/><Relationship Id="rId14" Type="http://schemas.openxmlformats.org/officeDocument/2006/relationships/tags" Target="../tags/tag37.xml"/></Relationships>
</file>

<file path=ppt/slides/_rels/slide6.xml.rels><?xml version="1.0" encoding="UTF-8" standalone="yes"?>
<Relationships xmlns="http://schemas.openxmlformats.org/package/2006/relationships"><Relationship Id="rId8" Type="http://schemas.openxmlformats.org/officeDocument/2006/relationships/tags" Target="../tags/tag46.xml"/><Relationship Id="rId3" Type="http://schemas.openxmlformats.org/officeDocument/2006/relationships/tags" Target="../tags/tag41.xml"/><Relationship Id="rId7" Type="http://schemas.openxmlformats.org/officeDocument/2006/relationships/tags" Target="../tags/tag45.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tags" Target="../tags/tag44.xml"/><Relationship Id="rId5" Type="http://schemas.openxmlformats.org/officeDocument/2006/relationships/tags" Target="../tags/tag43.xml"/><Relationship Id="rId10" Type="http://schemas.openxmlformats.org/officeDocument/2006/relationships/slideLayout" Target="../slideLayouts/slideLayout7.xml"/><Relationship Id="rId4" Type="http://schemas.openxmlformats.org/officeDocument/2006/relationships/tags" Target="../tags/tag42.xml"/><Relationship Id="rId9" Type="http://schemas.openxmlformats.org/officeDocument/2006/relationships/tags" Target="../tags/tag47.xml"/></Relationships>
</file>

<file path=ppt/slides/_rels/slide7.xml.rels><?xml version="1.0" encoding="UTF-8" standalone="yes"?>
<Relationships xmlns="http://schemas.openxmlformats.org/package/2006/relationships"><Relationship Id="rId8" Type="http://schemas.openxmlformats.org/officeDocument/2006/relationships/tags" Target="../tags/tag55.xml"/><Relationship Id="rId3" Type="http://schemas.openxmlformats.org/officeDocument/2006/relationships/tags" Target="../tags/tag50.xml"/><Relationship Id="rId7" Type="http://schemas.openxmlformats.org/officeDocument/2006/relationships/tags" Target="../tags/tag54.xml"/><Relationship Id="rId12" Type="http://schemas.openxmlformats.org/officeDocument/2006/relationships/slideLayout" Target="../slideLayouts/slideLayout8.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tags" Target="../tags/tag53.xml"/><Relationship Id="rId11" Type="http://schemas.openxmlformats.org/officeDocument/2006/relationships/tags" Target="../tags/tag58.xml"/><Relationship Id="rId5" Type="http://schemas.openxmlformats.org/officeDocument/2006/relationships/tags" Target="../tags/tag52.xml"/><Relationship Id="rId10" Type="http://schemas.openxmlformats.org/officeDocument/2006/relationships/tags" Target="../tags/tag57.xml"/><Relationship Id="rId4" Type="http://schemas.openxmlformats.org/officeDocument/2006/relationships/tags" Target="../tags/tag51.xml"/><Relationship Id="rId9" Type="http://schemas.openxmlformats.org/officeDocument/2006/relationships/tags" Target="../tags/tag56.xml"/></Relationships>
</file>

<file path=ppt/slides/_rels/slide8.xml.rels><?xml version="1.0" encoding="UTF-8" standalone="yes"?>
<Relationships xmlns="http://schemas.openxmlformats.org/package/2006/relationships"><Relationship Id="rId8" Type="http://schemas.openxmlformats.org/officeDocument/2006/relationships/tags" Target="../tags/tag66.xml"/><Relationship Id="rId3" Type="http://schemas.openxmlformats.org/officeDocument/2006/relationships/tags" Target="../tags/tag61.xml"/><Relationship Id="rId7" Type="http://schemas.openxmlformats.org/officeDocument/2006/relationships/tags" Target="../tags/tag65.xml"/><Relationship Id="rId12" Type="http://schemas.openxmlformats.org/officeDocument/2006/relationships/image" Target="../media/image2.png"/><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tags" Target="../tags/tag64.xml"/><Relationship Id="rId11" Type="http://schemas.openxmlformats.org/officeDocument/2006/relationships/image" Target="../media/image1.png"/><Relationship Id="rId5" Type="http://schemas.openxmlformats.org/officeDocument/2006/relationships/tags" Target="../tags/tag63.xml"/><Relationship Id="rId10" Type="http://schemas.openxmlformats.org/officeDocument/2006/relationships/slideLayout" Target="../slideLayouts/slideLayout9.xml"/><Relationship Id="rId4" Type="http://schemas.openxmlformats.org/officeDocument/2006/relationships/tags" Target="../tags/tag62.xml"/><Relationship Id="rId9" Type="http://schemas.openxmlformats.org/officeDocument/2006/relationships/tags" Target="../tags/tag67.xml"/></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tags" Target="../tags/tag70.xml"/><Relationship Id="rId7" Type="http://schemas.openxmlformats.org/officeDocument/2006/relationships/tags" Target="../tags/tag74.xml"/><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tags" Target="../tags/tag73.xml"/><Relationship Id="rId5" Type="http://schemas.openxmlformats.org/officeDocument/2006/relationships/tags" Target="../tags/tag72.xml"/><Relationship Id="rId4" Type="http://schemas.openxmlformats.org/officeDocument/2006/relationships/tags" Target="../tags/tag7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1BB8C6-3E4C-6DA4-A6E8-0C7D3BBEC01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EA2D0EF-B868-43AC-8451-E9269996A67E}"/>
              </a:ext>
            </a:extLst>
          </p:cNvPr>
          <p:cNvSpPr>
            <a:spLocks noGrp="1"/>
          </p:cNvSpPr>
          <p:nvPr>
            <p:ph type="title"/>
          </p:nvPr>
        </p:nvSpPr>
        <p:spPr>
          <a:xfrm>
            <a:off x="512290" y="630347"/>
            <a:ext cx="1625429" cy="523502"/>
          </a:xfrm>
          <a:prstGeom prst="roundRect">
            <a:avLst>
              <a:gd name="adj" fmla="val 50000"/>
            </a:avLst>
          </a:prstGeom>
          <a:ln>
            <a:solidFill>
              <a:schemeClr val="tx1"/>
            </a:solidFill>
          </a:ln>
        </p:spPr>
        <p:txBody>
          <a:bodyPr lIns="91440">
            <a:normAutofit fontScale="90000"/>
          </a:bodyPr>
          <a:lstStyle/>
          <a:p>
            <a:pPr algn="ctr">
              <a:lnSpc>
                <a:spcPct val="100000"/>
              </a:lnSpc>
            </a:pPr>
            <a:r>
              <a:rPr lang="en-US" sz="2000" dirty="0">
                <a:ea typeface="Helvetica Neue Condensed" panose="02000503000000020004" pitchFamily="2" charset="0"/>
                <a:cs typeface="Helvetica Neue Condensed" panose="02000503000000020004" pitchFamily="2" charset="0"/>
              </a:rPr>
              <a:t>Agenda</a:t>
            </a:r>
          </a:p>
        </p:txBody>
      </p:sp>
      <p:sp>
        <p:nvSpPr>
          <p:cNvPr id="5" name="Content Placeholder 4">
            <a:extLst>
              <a:ext uri="{FF2B5EF4-FFF2-40B4-BE49-F238E27FC236}">
                <a16:creationId xmlns:a16="http://schemas.microsoft.com/office/drawing/2014/main" id="{7AB5B2CD-1A7E-7A10-CD6E-84A51E0DE13F}"/>
              </a:ext>
            </a:extLst>
          </p:cNvPr>
          <p:cNvSpPr>
            <a:spLocks noGrp="1"/>
          </p:cNvSpPr>
          <p:nvPr>
            <p:ph idx="4294967295"/>
            <p:custDataLst>
              <p:tags r:id="rId2"/>
            </p:custDataLst>
          </p:nvPr>
        </p:nvSpPr>
        <p:spPr>
          <a:xfrm>
            <a:off x="512290" y="1458097"/>
            <a:ext cx="11167420" cy="4769556"/>
          </a:xfrm>
        </p:spPr>
        <p:txBody>
          <a:bodyPr numCol="2" anchor="t">
            <a:normAutofit/>
          </a:bodyPr>
          <a:lstStyle/>
          <a:p>
            <a:r>
              <a:rPr lang="en-US" sz="1400" dirty="0"/>
              <a:t>Introduction to BADAS
Problem Statement
Solution Overview
Key Features of BADAS
System Architecture
Workflow Process
User Roles and Responsibilities
Symptom Analysis Logic
User Interface Screenshots
Technologies Used
Benefits of BADAS
Future Enhancements
Conclusion
Q&amp;A Session</a:t>
            </a:r>
          </a:p>
        </p:txBody>
      </p:sp>
      <p:sp>
        <p:nvSpPr>
          <p:cNvPr id="2" name="Title 3">
            <a:extLst>
              <a:ext uri="{FF2B5EF4-FFF2-40B4-BE49-F238E27FC236}">
                <a16:creationId xmlns:a16="http://schemas.microsoft.com/office/drawing/2014/main" id="{29D43F64-6F4D-A8C4-F82F-1E3FDC23564C}"/>
              </a:ext>
            </a:extLst>
          </p:cNvPr>
          <p:cNvSpPr txBox="1">
            <a:spLocks/>
          </p:cNvSpPr>
          <p:nvPr/>
        </p:nvSpPr>
        <p:spPr>
          <a:xfrm>
            <a:off x="2242236" y="630347"/>
            <a:ext cx="550392" cy="523502"/>
          </a:xfrm>
          <a:prstGeom prst="roundRect">
            <a:avLst>
              <a:gd name="adj" fmla="val 50000"/>
            </a:avLst>
          </a:prstGeom>
          <a:solidFill>
            <a:schemeClr val="bg2"/>
          </a:solidFill>
          <a:ln>
            <a:solidFill>
              <a:schemeClr val="tx1"/>
            </a:solidFill>
          </a:ln>
        </p:spPr>
        <p:txBody>
          <a:bodyPr vert="horz" lIns="91440" tIns="45720" rIns="91440" bIns="45720" rtlCol="0" anchor="ctr">
            <a:normAutofit/>
          </a:bodyPr>
          <a:lstStyle>
            <a:lvl1pPr algn="l" defTabSz="914377" rtl="0" eaLnBrk="1" latinLnBrk="0" hangingPunct="1">
              <a:lnSpc>
                <a:spcPct val="85000"/>
              </a:lnSpc>
              <a:spcBef>
                <a:spcPct val="0"/>
              </a:spcBef>
              <a:buNone/>
              <a:defRPr sz="4000" b="0" i="0" kern="1200" cap="none" spc="0" baseline="0">
                <a:solidFill>
                  <a:schemeClr val="tx1"/>
                </a:solidFill>
                <a:latin typeface="Avenir Next LT Pro" panose="020B0504020202020204" pitchFamily="34" charset="77"/>
                <a:ea typeface="+mj-ea"/>
                <a:cs typeface="+mj-cs"/>
              </a:defRPr>
            </a:lvl1pPr>
          </a:lstStyle>
          <a:p>
            <a:pPr algn="ctr"/>
            <a:endParaRPr lang="en-US" sz="2000" dirty="0">
              <a:ea typeface="Helvetica Neue Condensed" panose="02000503000000020004" pitchFamily="2" charset="0"/>
              <a:cs typeface="Helvetica Neue Condensed" panose="02000503000000020004" pitchFamily="2" charset="0"/>
            </a:endParaRPr>
          </a:p>
        </p:txBody>
      </p:sp>
      <p:sp>
        <p:nvSpPr>
          <p:cNvPr id="6" name="Title 3">
            <a:extLst>
              <a:ext uri="{FF2B5EF4-FFF2-40B4-BE49-F238E27FC236}">
                <a16:creationId xmlns:a16="http://schemas.microsoft.com/office/drawing/2014/main" id="{057765EB-4BE1-49CC-B971-32473F9C7D7B}"/>
              </a:ext>
            </a:extLst>
          </p:cNvPr>
          <p:cNvSpPr txBox="1">
            <a:spLocks/>
          </p:cNvSpPr>
          <p:nvPr/>
        </p:nvSpPr>
        <p:spPr>
          <a:xfrm>
            <a:off x="10873946" y="630347"/>
            <a:ext cx="805764" cy="523502"/>
          </a:xfrm>
          <a:prstGeom prst="roundRect">
            <a:avLst>
              <a:gd name="adj" fmla="val 50000"/>
            </a:avLst>
          </a:prstGeom>
          <a:noFill/>
          <a:ln>
            <a:solidFill>
              <a:schemeClr val="tx1"/>
            </a:solidFill>
          </a:ln>
        </p:spPr>
        <p:txBody>
          <a:bodyPr vert="horz" lIns="91440" tIns="45720" rIns="91440" bIns="45720" rtlCol="0" anchor="ctr">
            <a:normAutofit/>
          </a:bodyPr>
          <a:lstStyle>
            <a:lvl1pPr algn="l" defTabSz="914377" rtl="0" eaLnBrk="1" latinLnBrk="0" hangingPunct="1">
              <a:lnSpc>
                <a:spcPct val="85000"/>
              </a:lnSpc>
              <a:spcBef>
                <a:spcPct val="0"/>
              </a:spcBef>
              <a:buNone/>
              <a:defRPr sz="4000" b="0" i="0" kern="1200" cap="none" spc="0" baseline="0">
                <a:solidFill>
                  <a:schemeClr val="tx1"/>
                </a:solidFill>
                <a:latin typeface="Avenir Next LT Pro" panose="020B0504020202020204" pitchFamily="34" charset="77"/>
                <a:ea typeface="+mj-ea"/>
                <a:cs typeface="+mj-cs"/>
              </a:defRPr>
            </a:lvl1pPr>
          </a:lstStyle>
          <a:p>
            <a:pPr algn="ctr"/>
            <a:endParaRPr lang="en-US" sz="2000" dirty="0">
              <a:ea typeface="Helvetica Neue Condensed" panose="02000503000000020004" pitchFamily="2" charset="0"/>
              <a:cs typeface="Helvetica Neue Condensed" panose="02000503000000020004" pitchFamily="2" charset="0"/>
            </a:endParaRPr>
          </a:p>
        </p:txBody>
      </p:sp>
    </p:spTree>
    <p:custDataLst>
      <p:tags r:id="rId1"/>
    </p:custDataLst>
    <p:extLst>
      <p:ext uri="{BB962C8B-B14F-4D97-AF65-F5344CB8AC3E}">
        <p14:creationId xmlns:p14="http://schemas.microsoft.com/office/powerpoint/2010/main" val="2505099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a:extLst>
            <a:ext uri="{FF2B5EF4-FFF2-40B4-BE49-F238E27FC236}">
              <a16:creationId xmlns:a16="http://schemas.microsoft.com/office/drawing/2014/main" id="{2A796A2A-7B90-01D3-6493-AB202868D7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3BA1ED-204C-5997-66BF-ABCC793A659C}"/>
              </a:ext>
            </a:extLst>
          </p:cNvPr>
          <p:cNvSpPr>
            <a:spLocks noGrp="1"/>
          </p:cNvSpPr>
          <p:nvPr>
            <p:ph type="title"/>
            <p:custDataLst>
              <p:tags r:id="rId2"/>
            </p:custDataLst>
          </p:nvPr>
        </p:nvSpPr>
        <p:spPr>
          <a:xfrm>
            <a:off x="512763" y="549275"/>
            <a:ext cx="4573587" cy="5851525"/>
          </a:xfrm>
          <a:noFill/>
        </p:spPr>
        <p:txBody>
          <a:bodyPr anchor="ctr">
            <a:normAutofit/>
          </a:bodyPr>
          <a:lstStyle/>
          <a:p>
            <a:pPr>
              <a:lnSpc>
                <a:spcPct val="75000"/>
              </a:lnSpc>
            </a:pPr>
            <a:r>
              <a:rPr lang="en-US" sz="5200" dirty="0"/>
              <a:t>Future Enhancements</a:t>
            </a:r>
          </a:p>
        </p:txBody>
      </p:sp>
      <p:sp>
        <p:nvSpPr>
          <p:cNvPr id="3" name="Content Placeholder 2">
            <a:extLst>
              <a:ext uri="{FF2B5EF4-FFF2-40B4-BE49-F238E27FC236}">
                <a16:creationId xmlns:a16="http://schemas.microsoft.com/office/drawing/2014/main" id="{AC7B3406-BCB8-B5D1-7B22-D2888964FBCB}"/>
              </a:ext>
            </a:extLst>
          </p:cNvPr>
          <p:cNvSpPr>
            <a:spLocks noGrp="1"/>
          </p:cNvSpPr>
          <p:nvPr>
            <p:ph idx="1"/>
            <p:custDataLst>
              <p:tags r:id="rId3"/>
            </p:custDataLst>
          </p:nvPr>
        </p:nvSpPr>
        <p:spPr>
          <a:xfrm>
            <a:off x="6095999" y="549275"/>
            <a:ext cx="5603875" cy="5851525"/>
          </a:xfrm>
        </p:spPr>
        <p:txBody>
          <a:bodyPr anchor="ctr">
            <a:normAutofit/>
          </a:bodyPr>
          <a:lstStyle/>
          <a:p>
            <a:r>
              <a:rPr lang="en-US" dirty="0" err="1"/>
              <a:t>Integration with Google Maps for location-based dispatch, improving response times by providing real-time traffic information.
Real-time tracking of ambulances to monitor their locations and estimated arrival times, enhancing communication with hospitals and patients.
Development of a mobile application for dispatchers and paramedics, allowing for on-the-go access to critical information and updates.
Implementation of advanced analytics tools for data analysis, helping to identify trends, improve resource allocation, and enhance decision-making processes.</a:t>
            </a:r>
          </a:p>
        </p:txBody>
      </p:sp>
      <p:sp>
        <p:nvSpPr>
          <p:cNvPr id="5" name="Text Placeholder 4">
            <a:extLst>
              <a:ext uri="{FF2B5EF4-FFF2-40B4-BE49-F238E27FC236}">
                <a16:creationId xmlns:a16="http://schemas.microsoft.com/office/drawing/2014/main" id="{83FDD63B-BA71-17CD-64BD-BBAA40A2B9ED}"/>
              </a:ext>
            </a:extLst>
          </p:cNvPr>
          <p:cNvSpPr>
            <a:spLocks noGrp="1"/>
          </p:cNvSpPr>
          <p:nvPr>
            <p:ph type="body" sz="quarter" idx="4294967295"/>
            <p:custDataLst>
              <p:tags r:id="rId4"/>
            </p:custDataLst>
          </p:nvPr>
        </p:nvSpPr>
        <p:spPr>
          <a:xfrm>
            <a:off x="512064" y="246888"/>
            <a:ext cx="3848100" cy="301752"/>
          </a:xfrm>
        </p:spPr>
        <p:txBody>
          <a:bodyPr>
            <a:normAutofit fontScale="85000" lnSpcReduction="20000"/>
          </a:bodyPr>
          <a:lstStyle/>
          <a:p>
            <a:pPr marL="11113" indent="0">
              <a:buNone/>
            </a:pPr>
            <a:r>
              <a:rPr lang="en-US" dirty="0"/>
              <a:t>Enhancements</a:t>
            </a:r>
          </a:p>
        </p:txBody>
      </p:sp>
    </p:spTree>
    <p:custDataLst>
      <p:tags r:id="rId1"/>
    </p:custDataLst>
    <p:extLst>
      <p:ext uri="{BB962C8B-B14F-4D97-AF65-F5344CB8AC3E}">
        <p14:creationId xmlns:p14="http://schemas.microsoft.com/office/powerpoint/2010/main" val="2208489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305145-EF74-7543-DFA5-4CCE385F16A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83AAEB-FFB1-9A97-1A21-9CA042939B94}"/>
              </a:ext>
            </a:extLst>
          </p:cNvPr>
          <p:cNvSpPr>
            <a:spLocks noGrp="1"/>
          </p:cNvSpPr>
          <p:nvPr>
            <p:ph idx="4294967295"/>
            <p:custDataLst>
              <p:tags r:id="rId2"/>
            </p:custDataLst>
          </p:nvPr>
        </p:nvSpPr>
        <p:spPr>
          <a:xfrm>
            <a:off x="6439437" y="794084"/>
            <a:ext cx="5257263" cy="5396057"/>
          </a:xfrm>
        </p:spPr>
        <p:txBody>
          <a:bodyPr anchor="ctr">
            <a:normAutofit/>
          </a:bodyPr>
          <a:lstStyle/>
          <a:p>
            <a:pPr marL="11113" indent="1588">
              <a:buNone/>
            </a:pPr>
            <a:r>
              <a:rPr lang="en-US" sz="1800" dirty="0"/>
              <a:t>The BADAS system utilizes AI algorithms to analyze symptoms, ensuring ambulances are dispatched based on emergency severity. This reduces response times and optimizes resource allocation, preventing advanced ambulances from being sent for minor cases. Investing in BADAS will significantly improve emergency response capabilities, ultimately saving lives and resources.</a:t>
            </a:r>
          </a:p>
        </p:txBody>
      </p:sp>
      <p:sp>
        <p:nvSpPr>
          <p:cNvPr id="13" name="TextBox 12">
            <a:extLst>
              <a:ext uri="{FF2B5EF4-FFF2-40B4-BE49-F238E27FC236}">
                <a16:creationId xmlns:a16="http://schemas.microsoft.com/office/drawing/2014/main" id="{6747A41B-8BEC-098F-DCE1-EE4F3C388D77}"/>
              </a:ext>
            </a:extLst>
          </p:cNvPr>
          <p:cNvSpPr txBox="1"/>
          <p:nvPr>
            <p:custDataLst>
              <p:tags r:id="rId3"/>
            </p:custDataLst>
          </p:nvPr>
        </p:nvSpPr>
        <p:spPr>
          <a:xfrm>
            <a:off x="508000" y="794084"/>
            <a:ext cx="5454918" cy="5374896"/>
          </a:xfrm>
          <a:prstGeom prst="rect">
            <a:avLst/>
          </a:prstGeom>
        </p:spPr>
        <p:txBody>
          <a:bodyPr vert="horz" lIns="0" tIns="45720" rIns="91440" bIns="45720" rtlCol="0" anchor="ctr">
            <a:normAutofit/>
          </a:bodyPr>
          <a:lstStyle>
            <a:lvl1pPr defTabSz="914377">
              <a:lnSpc>
                <a:spcPct val="75000"/>
              </a:lnSpc>
              <a:spcBef>
                <a:spcPct val="0"/>
              </a:spcBef>
              <a:buNone/>
              <a:defRPr sz="3600" b="0" i="0" cap="none" spc="0" baseline="0">
                <a:latin typeface="Avenir Next LT Pro" panose="020B0504020202020204" pitchFamily="34" charset="77"/>
                <a:ea typeface="+mj-ea"/>
                <a:cs typeface="+mj-cs"/>
              </a:defRPr>
            </a:lvl1pPr>
          </a:lstStyle>
          <a:p>
            <a:r>
              <a:rPr lang="en-US" sz="5200" dirty="0"/>
              <a:t>BADAS enhances ambulance dispatch efficiency through AI-driven analysis.</a:t>
            </a:r>
          </a:p>
        </p:txBody>
      </p:sp>
      <p:sp>
        <p:nvSpPr>
          <p:cNvPr id="5" name="Text Placeholder 8">
            <a:extLst>
              <a:ext uri="{FF2B5EF4-FFF2-40B4-BE49-F238E27FC236}">
                <a16:creationId xmlns:a16="http://schemas.microsoft.com/office/drawing/2014/main" id="{8452E772-C3D5-AE3B-E838-26309F33E0CB}"/>
              </a:ext>
            </a:extLst>
          </p:cNvPr>
          <p:cNvSpPr txBox="1">
            <a:spLocks/>
          </p:cNvSpPr>
          <p:nvPr>
            <p:custDataLst>
              <p:tags r:id="rId4"/>
            </p:custDataLst>
          </p:nvPr>
        </p:nvSpPr>
        <p:spPr>
          <a:xfrm>
            <a:off x="495300" y="203200"/>
            <a:ext cx="3848100" cy="419100"/>
          </a:xfrm>
          <a:prstGeom prst="rect">
            <a:avLst/>
          </a:prstGeom>
          <a:noFill/>
        </p:spPr>
        <p:txBody>
          <a:bodyPr vert="horz" wrap="square" lIns="0" tIns="45720" rIns="91440" bIns="45720" rtlCol="0" anchor="ctr">
            <a:normAutofit/>
          </a:bodyPr>
          <a:lstStyle>
            <a:lvl1pPr indent="0" defTabSz="914377">
              <a:lnSpc>
                <a:spcPct val="100000"/>
              </a:lnSpc>
              <a:spcBef>
                <a:spcPts val="1200"/>
              </a:spcBef>
              <a:buSzPct val="100000"/>
              <a:buFont typeface="System Font Regular"/>
              <a:buNone/>
              <a:tabLst/>
              <a:defRPr lang="en-US" sz="1600" b="0" i="0" spc="0" normalizeH="0" baseline="0" dirty="0" smtClean="0">
                <a:latin typeface="Bell MT" panose="02020503060305020303" pitchFamily="18" charset="77"/>
                <a:ea typeface="Noto Sans" panose="020B0502040504020204" pitchFamily="34" charset="0"/>
                <a:cs typeface="Noto Sans" panose="020B0502040504020204" pitchFamily="34" charset="0"/>
              </a:defRPr>
            </a:lvl1pPr>
            <a:lvl2pPr marL="696913" indent="-354013" defTabSz="914377">
              <a:lnSpc>
                <a:spcPct val="110000"/>
              </a:lnSpc>
              <a:spcBef>
                <a:spcPts val="1200"/>
              </a:spcBef>
              <a:buSzPct val="100000"/>
              <a:buFont typeface="System Font Regular"/>
              <a:buChar char="•"/>
              <a:tabLst/>
              <a:defRPr b="0" i="0" spc="0" normalizeH="0" baseline="0">
                <a:cs typeface="Arial" panose="020B0604020202020204" pitchFamily="34" charset="0"/>
              </a:defRPr>
            </a:lvl2pPr>
            <a:lvl3pPr marL="1144588" indent="-344488" defTabSz="914377">
              <a:lnSpc>
                <a:spcPct val="110000"/>
              </a:lnSpc>
              <a:spcBef>
                <a:spcPts val="1200"/>
              </a:spcBef>
              <a:buSzPct val="100000"/>
              <a:buFont typeface="System Font Regular"/>
              <a:buChar char="•"/>
              <a:tabLst/>
              <a:defRPr b="0" i="0" spc="0" normalizeH="0" baseline="0">
                <a:cs typeface="Arial" panose="020B0604020202020204" pitchFamily="34" charset="0"/>
              </a:defRPr>
            </a:lvl3pPr>
            <a:lvl4pPr marL="1604963" indent="-347663" defTabSz="914377">
              <a:lnSpc>
                <a:spcPct val="110000"/>
              </a:lnSpc>
              <a:spcBef>
                <a:spcPts val="1200"/>
              </a:spcBef>
              <a:buSzPct val="100000"/>
              <a:buFont typeface="System Font Regular"/>
              <a:buChar char="•"/>
              <a:tabLst/>
              <a:defRPr b="0" i="0" spc="0" normalizeH="0" baseline="0">
                <a:cs typeface="Arial" panose="020B0604020202020204" pitchFamily="34" charset="0"/>
              </a:defRPr>
            </a:lvl4pPr>
            <a:lvl5pPr marL="2065338" indent="-349250" defTabSz="914377">
              <a:lnSpc>
                <a:spcPct val="110000"/>
              </a:lnSpc>
              <a:spcBef>
                <a:spcPts val="1200"/>
              </a:spcBef>
              <a:buSzPct val="100000"/>
              <a:buFont typeface="System Font Regular"/>
              <a:buChar char="•"/>
              <a:tabLst/>
              <a:defRPr b="0" i="0" spc="0" normalizeH="0" baseline="0">
                <a:cs typeface="Arial" panose="020B0604020202020204" pitchFamily="34" charset="0"/>
              </a:defRPr>
            </a:lvl5pPr>
            <a:lvl6pPr marL="2514537" indent="-228594" defTabSz="914377">
              <a:lnSpc>
                <a:spcPct val="90000"/>
              </a:lnSpc>
              <a:spcBef>
                <a:spcPts val="500"/>
              </a:spcBef>
              <a:buFont typeface="Arial" panose="020B0604020202020204" pitchFamily="34" charset="0"/>
              <a:buChar char="•"/>
            </a:lvl6pPr>
            <a:lvl7pPr marL="2971726" indent="-228594" defTabSz="914377">
              <a:lnSpc>
                <a:spcPct val="90000"/>
              </a:lnSpc>
              <a:spcBef>
                <a:spcPts val="500"/>
              </a:spcBef>
              <a:buFont typeface="Arial" panose="020B0604020202020204" pitchFamily="34" charset="0"/>
              <a:buChar char="•"/>
            </a:lvl7pPr>
            <a:lvl8pPr marL="3428914" indent="-228594" defTabSz="914377">
              <a:lnSpc>
                <a:spcPct val="90000"/>
              </a:lnSpc>
              <a:spcBef>
                <a:spcPts val="500"/>
              </a:spcBef>
              <a:buFont typeface="Arial" panose="020B0604020202020204" pitchFamily="34" charset="0"/>
              <a:buChar char="•"/>
            </a:lvl8pPr>
            <a:lvl9pPr marL="3886103" indent="-228594" defTabSz="914377">
              <a:lnSpc>
                <a:spcPct val="90000"/>
              </a:lnSpc>
              <a:spcBef>
                <a:spcPts val="500"/>
              </a:spcBef>
              <a:buFont typeface="Arial" panose="020B0604020202020204" pitchFamily="34" charset="0"/>
              <a:buChar char="•"/>
            </a:lvl9pPr>
          </a:lstStyle>
          <a:p>
            <a:r>
              <a:rPr lang="en-US"/>
              <a:t>Summary</a:t>
            </a:r>
            <a:endParaRPr lang="en-US" dirty="0"/>
          </a:p>
        </p:txBody>
      </p:sp>
    </p:spTree>
    <p:custDataLst>
      <p:tags r:id="rId1"/>
    </p:custDataLst>
    <p:extLst>
      <p:ext uri="{BB962C8B-B14F-4D97-AF65-F5344CB8AC3E}">
        <p14:creationId xmlns:p14="http://schemas.microsoft.com/office/powerpoint/2010/main" val="2068652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a:extLst>
            <a:ext uri="{FF2B5EF4-FFF2-40B4-BE49-F238E27FC236}">
              <a16:creationId xmlns:a16="http://schemas.microsoft.com/office/drawing/2014/main" id="{2A796A2A-7B90-01D3-6493-AB202868D7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3BA1ED-204C-5997-66BF-ABCC793A659C}"/>
              </a:ext>
            </a:extLst>
          </p:cNvPr>
          <p:cNvSpPr>
            <a:spLocks noGrp="1"/>
          </p:cNvSpPr>
          <p:nvPr>
            <p:ph type="title"/>
            <p:custDataLst>
              <p:tags r:id="rId2"/>
            </p:custDataLst>
          </p:nvPr>
        </p:nvSpPr>
        <p:spPr>
          <a:xfrm>
            <a:off x="512763" y="549275"/>
            <a:ext cx="4573587" cy="5851525"/>
          </a:xfrm>
          <a:noFill/>
        </p:spPr>
        <p:txBody>
          <a:bodyPr anchor="ctr">
            <a:normAutofit/>
          </a:bodyPr>
          <a:lstStyle/>
          <a:p>
            <a:pPr>
              <a:lnSpc>
                <a:spcPct val="75000"/>
              </a:lnSpc>
            </a:pPr>
            <a:r>
              <a:rPr lang="en-US" sz="5200" dirty="0"/>
              <a:t>Q&amp;A Session</a:t>
            </a:r>
          </a:p>
        </p:txBody>
      </p:sp>
      <p:sp>
        <p:nvSpPr>
          <p:cNvPr id="3" name="Content Placeholder 2">
            <a:extLst>
              <a:ext uri="{FF2B5EF4-FFF2-40B4-BE49-F238E27FC236}">
                <a16:creationId xmlns:a16="http://schemas.microsoft.com/office/drawing/2014/main" id="{AC7B3406-BCB8-B5D1-7B22-D2888964FBCB}"/>
              </a:ext>
            </a:extLst>
          </p:cNvPr>
          <p:cNvSpPr>
            <a:spLocks noGrp="1"/>
          </p:cNvSpPr>
          <p:nvPr>
            <p:ph idx="1"/>
            <p:custDataLst>
              <p:tags r:id="rId3"/>
            </p:custDataLst>
          </p:nvPr>
        </p:nvSpPr>
        <p:spPr>
          <a:xfrm>
            <a:off x="6095999" y="549275"/>
            <a:ext cx="5603875" cy="5851525"/>
          </a:xfrm>
        </p:spPr>
        <p:txBody>
          <a:bodyPr anchor="ctr">
            <a:normAutofit/>
          </a:bodyPr>
          <a:lstStyle/>
          <a:p>
            <a:r>
              <a:rPr lang="en-US" dirty="0" err="1"/>
              <a:t>Please feel free to ask any questions related to the BADAS system and its functionalities.
Your feedback is valuable and helps us improve our service.
For further inquiries, contact us at: [Your Email or Team Contact Information]</a:t>
            </a:r>
          </a:p>
        </p:txBody>
      </p:sp>
      <p:sp>
        <p:nvSpPr>
          <p:cNvPr id="5" name="Text Placeholder 4">
            <a:extLst>
              <a:ext uri="{FF2B5EF4-FFF2-40B4-BE49-F238E27FC236}">
                <a16:creationId xmlns:a16="http://schemas.microsoft.com/office/drawing/2014/main" id="{83FDD63B-BA71-17CD-64BD-BBAA40A2B9ED}"/>
              </a:ext>
            </a:extLst>
          </p:cNvPr>
          <p:cNvSpPr>
            <a:spLocks noGrp="1"/>
          </p:cNvSpPr>
          <p:nvPr>
            <p:ph type="body" sz="quarter" idx="4294967295"/>
            <p:custDataLst>
              <p:tags r:id="rId4"/>
            </p:custDataLst>
          </p:nvPr>
        </p:nvSpPr>
        <p:spPr>
          <a:xfrm>
            <a:off x="512064" y="246888"/>
            <a:ext cx="3848100" cy="301752"/>
          </a:xfrm>
        </p:spPr>
        <p:txBody>
          <a:bodyPr>
            <a:normAutofit fontScale="85000" lnSpcReduction="20000"/>
          </a:bodyPr>
          <a:lstStyle/>
          <a:p>
            <a:pPr marL="11113" indent="0">
              <a:buNone/>
            </a:pPr>
            <a:r>
              <a:rPr lang="en-US" dirty="0"/>
              <a:t>Conclusion</a:t>
            </a:r>
          </a:p>
        </p:txBody>
      </p:sp>
    </p:spTree>
    <p:custDataLst>
      <p:tags r:id="rId1"/>
    </p:custDataLst>
    <p:extLst>
      <p:ext uri="{BB962C8B-B14F-4D97-AF65-F5344CB8AC3E}">
        <p14:creationId xmlns:p14="http://schemas.microsoft.com/office/powerpoint/2010/main" val="2208489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684">
          <a:extLst>
            <a:ext uri="{FF2B5EF4-FFF2-40B4-BE49-F238E27FC236}">
              <a16:creationId xmlns:a16="http://schemas.microsoft.com/office/drawing/2014/main" id="{DC2F1338-0549-9122-F7E2-D2AA5351A6A1}"/>
            </a:ext>
          </a:extLst>
        </p:cNvPr>
        <p:cNvGrpSpPr/>
        <p:nvPr/>
      </p:nvGrpSpPr>
      <p:grpSpPr>
        <a:xfrm>
          <a:off x="0" y="0"/>
          <a:ext cx="0" cy="0"/>
          <a:chOff x="0" y="0"/>
          <a:chExt cx="0" cy="0"/>
        </a:xfrm>
      </p:grpSpPr>
      <p:sp>
        <p:nvSpPr>
          <p:cNvPr id="6" name="Text Placeholder 13">
            <a:extLst>
              <a:ext uri="{FF2B5EF4-FFF2-40B4-BE49-F238E27FC236}">
                <a16:creationId xmlns:a16="http://schemas.microsoft.com/office/drawing/2014/main" id="{A633CC7D-BEAC-DA3E-8642-A00AD412BF87}"/>
              </a:ext>
            </a:extLst>
          </p:cNvPr>
          <p:cNvSpPr txBox="1">
            <a:spLocks/>
          </p:cNvSpPr>
          <p:nvPr>
            <p:custDataLst>
              <p:tags r:id="rId2"/>
            </p:custDataLst>
          </p:nvPr>
        </p:nvSpPr>
        <p:spPr>
          <a:xfrm>
            <a:off x="467096" y="5632133"/>
            <a:ext cx="4014751" cy="640080"/>
          </a:xfrm>
          <a:prstGeom prst="roundRect">
            <a:avLst>
              <a:gd name="adj" fmla="val 50000"/>
            </a:avLst>
          </a:prstGeom>
          <a:solidFill>
            <a:schemeClr val="bg1"/>
          </a:solidFill>
          <a:ln w="19050">
            <a:solidFill>
              <a:schemeClr val="tx1"/>
            </a:solidFill>
          </a:ln>
        </p:spPr>
        <p:txBody>
          <a:bodyPr vert="horz" lIns="0" tIns="0" rIns="0" bIns="0" rtlCol="0" anchor="ctr">
            <a:noAutofit/>
          </a:bodyPr>
          <a:lstStyle>
            <a:lvl1pPr marL="347663" indent="-336550" algn="l" defTabSz="914377" rtl="0" eaLnBrk="1" latinLnBrk="0" hangingPunct="1">
              <a:lnSpc>
                <a:spcPct val="110000"/>
              </a:lnSpc>
              <a:spcBef>
                <a:spcPts val="1200"/>
              </a:spcBef>
              <a:buSzPct val="100000"/>
              <a:buFont typeface="System Font Regular"/>
              <a:buChar char="•"/>
              <a:tabLst/>
              <a:defRPr sz="1800" b="0" i="0" kern="1200" spc="0" normalizeH="0" baseline="0">
                <a:solidFill>
                  <a:schemeClr val="tx1"/>
                </a:solidFill>
                <a:latin typeface="+mn-lt"/>
                <a:ea typeface="+mn-ea"/>
                <a:cs typeface="Arial" panose="020B0604020202020204" pitchFamily="34" charset="0"/>
              </a:defRPr>
            </a:lvl1pPr>
            <a:lvl2pPr marL="696913" indent="-354013" algn="l" defTabSz="914377" rtl="0" eaLnBrk="1" latinLnBrk="0" hangingPunct="1">
              <a:lnSpc>
                <a:spcPct val="110000"/>
              </a:lnSpc>
              <a:spcBef>
                <a:spcPts val="1200"/>
              </a:spcBef>
              <a:buSzPct val="100000"/>
              <a:buFont typeface="System Font Regular"/>
              <a:buChar char="•"/>
              <a:tabLst/>
              <a:defRPr sz="1800" b="0" i="0" kern="1200" spc="0" normalizeH="0" baseline="0">
                <a:solidFill>
                  <a:schemeClr val="tx1"/>
                </a:solidFill>
                <a:latin typeface="+mn-lt"/>
                <a:ea typeface="+mn-ea"/>
                <a:cs typeface="Arial" panose="020B0604020202020204" pitchFamily="34" charset="0"/>
              </a:defRPr>
            </a:lvl2pPr>
            <a:lvl3pPr marL="1144588" indent="-344488" algn="l" defTabSz="914377" rtl="0" eaLnBrk="1" latinLnBrk="0" hangingPunct="1">
              <a:lnSpc>
                <a:spcPct val="110000"/>
              </a:lnSpc>
              <a:spcBef>
                <a:spcPts val="1200"/>
              </a:spcBef>
              <a:buSzPct val="100000"/>
              <a:buFont typeface="System Font Regular"/>
              <a:buChar char="•"/>
              <a:tabLst/>
              <a:defRPr sz="1800" b="0" i="0" kern="1200" spc="0" normalizeH="0" baseline="0">
                <a:solidFill>
                  <a:schemeClr val="tx1"/>
                </a:solidFill>
                <a:latin typeface="+mn-lt"/>
                <a:ea typeface="+mn-ea"/>
                <a:cs typeface="Arial" panose="020B0604020202020204" pitchFamily="34" charset="0"/>
              </a:defRPr>
            </a:lvl3pPr>
            <a:lvl4pPr marL="1604963" indent="-347663" algn="l" defTabSz="914377" rtl="0" eaLnBrk="1" latinLnBrk="0" hangingPunct="1">
              <a:lnSpc>
                <a:spcPct val="110000"/>
              </a:lnSpc>
              <a:spcBef>
                <a:spcPts val="1200"/>
              </a:spcBef>
              <a:buSzPct val="100000"/>
              <a:buFont typeface="System Font Regular"/>
              <a:buChar char="•"/>
              <a:tabLst/>
              <a:defRPr sz="1800" b="0" i="0" kern="1200" spc="0" normalizeH="0" baseline="0">
                <a:solidFill>
                  <a:schemeClr val="tx1"/>
                </a:solidFill>
                <a:latin typeface="+mn-lt"/>
                <a:ea typeface="+mn-ea"/>
                <a:cs typeface="Arial" panose="020B0604020202020204" pitchFamily="34" charset="0"/>
              </a:defRPr>
            </a:lvl4pPr>
            <a:lvl5pPr marL="2065338" indent="-349250" algn="l" defTabSz="914377" rtl="0" eaLnBrk="1" latinLnBrk="0" hangingPunct="1">
              <a:lnSpc>
                <a:spcPct val="110000"/>
              </a:lnSpc>
              <a:spcBef>
                <a:spcPts val="1200"/>
              </a:spcBef>
              <a:buSzPct val="100000"/>
              <a:buFont typeface="System Font Regular"/>
              <a:buChar char="•"/>
              <a:tabLst/>
              <a:defRPr sz="1800" b="0" i="0" kern="1200" spc="0" normalizeH="0" baseline="0">
                <a:solidFill>
                  <a:schemeClr val="tx1"/>
                </a:solidFill>
                <a:latin typeface="+mn-lt"/>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113" indent="0" algn="ctr">
              <a:buNone/>
            </a:pPr>
            <a:endParaRPr lang="en-US" dirty="0"/>
          </a:p>
        </p:txBody>
      </p:sp>
      <p:sp>
        <p:nvSpPr>
          <p:cNvPr id="7" name="Rounded Rectangle 6">
            <a:extLst>
              <a:ext uri="{FF2B5EF4-FFF2-40B4-BE49-F238E27FC236}">
                <a16:creationId xmlns:a16="http://schemas.microsoft.com/office/drawing/2014/main" id="{C6D8D2CA-3F8A-285B-9C29-99CFC7769E16}"/>
              </a:ext>
            </a:extLst>
          </p:cNvPr>
          <p:cNvSpPr/>
          <p:nvPr/>
        </p:nvSpPr>
        <p:spPr>
          <a:xfrm>
            <a:off x="3532839" y="4860018"/>
            <a:ext cx="665674" cy="642552"/>
          </a:xfrm>
          <a:prstGeom prst="roundRect">
            <a:avLst>
              <a:gd name="adj" fmla="val 50000"/>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Placeholder 13">
            <a:extLst>
              <a:ext uri="{FF2B5EF4-FFF2-40B4-BE49-F238E27FC236}">
                <a16:creationId xmlns:a16="http://schemas.microsoft.com/office/drawing/2014/main" id="{F25A8E0D-3485-1D7B-75D9-F575958AAD01}"/>
              </a:ext>
            </a:extLst>
          </p:cNvPr>
          <p:cNvSpPr txBox="1">
            <a:spLocks/>
          </p:cNvSpPr>
          <p:nvPr>
            <p:custDataLst>
              <p:tags r:id="rId3"/>
            </p:custDataLst>
          </p:nvPr>
        </p:nvSpPr>
        <p:spPr>
          <a:xfrm>
            <a:off x="467096" y="4862490"/>
            <a:ext cx="1361704" cy="640080"/>
          </a:xfrm>
          <a:prstGeom prst="roundRect">
            <a:avLst>
              <a:gd name="adj" fmla="val 50000"/>
            </a:avLst>
          </a:prstGeom>
          <a:solidFill>
            <a:schemeClr val="bg1"/>
          </a:solidFill>
          <a:ln w="19050">
            <a:solidFill>
              <a:schemeClr val="tx1"/>
            </a:solidFill>
          </a:ln>
        </p:spPr>
        <p:txBody>
          <a:bodyPr vert="horz" lIns="0" tIns="0" rIns="0" bIns="0" rtlCol="0" anchor="ctr">
            <a:noAutofit/>
          </a:bodyPr>
          <a:lstStyle>
            <a:lvl1pPr marL="347663" indent="-336550" algn="l" defTabSz="914377" rtl="0" eaLnBrk="1" latinLnBrk="0" hangingPunct="1">
              <a:lnSpc>
                <a:spcPct val="110000"/>
              </a:lnSpc>
              <a:spcBef>
                <a:spcPts val="1200"/>
              </a:spcBef>
              <a:buSzPct val="100000"/>
              <a:buFont typeface="System Font Regular"/>
              <a:buChar char="•"/>
              <a:tabLst/>
              <a:defRPr sz="1800" b="0" i="0" kern="1200" spc="0" normalizeH="0" baseline="0">
                <a:solidFill>
                  <a:schemeClr val="tx1"/>
                </a:solidFill>
                <a:latin typeface="+mn-lt"/>
                <a:ea typeface="+mn-ea"/>
                <a:cs typeface="Arial" panose="020B0604020202020204" pitchFamily="34" charset="0"/>
              </a:defRPr>
            </a:lvl1pPr>
            <a:lvl2pPr marL="696913" indent="-354013" algn="l" defTabSz="914377" rtl="0" eaLnBrk="1" latinLnBrk="0" hangingPunct="1">
              <a:lnSpc>
                <a:spcPct val="110000"/>
              </a:lnSpc>
              <a:spcBef>
                <a:spcPts val="1200"/>
              </a:spcBef>
              <a:buSzPct val="100000"/>
              <a:buFont typeface="System Font Regular"/>
              <a:buChar char="•"/>
              <a:tabLst/>
              <a:defRPr sz="1800" b="0" i="0" kern="1200" spc="0" normalizeH="0" baseline="0">
                <a:solidFill>
                  <a:schemeClr val="tx1"/>
                </a:solidFill>
                <a:latin typeface="+mn-lt"/>
                <a:ea typeface="+mn-ea"/>
                <a:cs typeface="Arial" panose="020B0604020202020204" pitchFamily="34" charset="0"/>
              </a:defRPr>
            </a:lvl2pPr>
            <a:lvl3pPr marL="1144588" indent="-344488" algn="l" defTabSz="914377" rtl="0" eaLnBrk="1" latinLnBrk="0" hangingPunct="1">
              <a:lnSpc>
                <a:spcPct val="110000"/>
              </a:lnSpc>
              <a:spcBef>
                <a:spcPts val="1200"/>
              </a:spcBef>
              <a:buSzPct val="100000"/>
              <a:buFont typeface="System Font Regular"/>
              <a:buChar char="•"/>
              <a:tabLst/>
              <a:defRPr sz="1800" b="0" i="0" kern="1200" spc="0" normalizeH="0" baseline="0">
                <a:solidFill>
                  <a:schemeClr val="tx1"/>
                </a:solidFill>
                <a:latin typeface="+mn-lt"/>
                <a:ea typeface="+mn-ea"/>
                <a:cs typeface="Arial" panose="020B0604020202020204" pitchFamily="34" charset="0"/>
              </a:defRPr>
            </a:lvl3pPr>
            <a:lvl4pPr marL="1604963" indent="-347663" algn="l" defTabSz="914377" rtl="0" eaLnBrk="1" latinLnBrk="0" hangingPunct="1">
              <a:lnSpc>
                <a:spcPct val="110000"/>
              </a:lnSpc>
              <a:spcBef>
                <a:spcPts val="1200"/>
              </a:spcBef>
              <a:buSzPct val="100000"/>
              <a:buFont typeface="System Font Regular"/>
              <a:buChar char="•"/>
              <a:tabLst/>
              <a:defRPr sz="1800" b="0" i="0" kern="1200" spc="0" normalizeH="0" baseline="0">
                <a:solidFill>
                  <a:schemeClr val="tx1"/>
                </a:solidFill>
                <a:latin typeface="+mn-lt"/>
                <a:ea typeface="+mn-ea"/>
                <a:cs typeface="Arial" panose="020B0604020202020204" pitchFamily="34" charset="0"/>
              </a:defRPr>
            </a:lvl4pPr>
            <a:lvl5pPr marL="2065338" indent="-349250" algn="l" defTabSz="914377" rtl="0" eaLnBrk="1" latinLnBrk="0" hangingPunct="1">
              <a:lnSpc>
                <a:spcPct val="110000"/>
              </a:lnSpc>
              <a:spcBef>
                <a:spcPts val="1200"/>
              </a:spcBef>
              <a:buSzPct val="100000"/>
              <a:buFont typeface="System Font Regular"/>
              <a:buChar char="•"/>
              <a:tabLst/>
              <a:defRPr sz="1800" b="0" i="0" kern="1200" spc="0" normalizeH="0" baseline="0">
                <a:solidFill>
                  <a:schemeClr val="tx1"/>
                </a:solidFill>
                <a:latin typeface="+mn-lt"/>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113" indent="0" algn="ctr">
              <a:buNone/>
            </a:pPr>
            <a:r>
              <a:rPr lang="en-US" sz="2400" dirty="0">
                <a:latin typeface="Avenir Next LT Pro" panose="020B0504020202020204" pitchFamily="34" charset="77"/>
              </a:rPr>
              <a:t>Thank</a:t>
            </a:r>
          </a:p>
        </p:txBody>
      </p:sp>
      <p:sp>
        <p:nvSpPr>
          <p:cNvPr id="9" name="Text Placeholder 13">
            <a:extLst>
              <a:ext uri="{FF2B5EF4-FFF2-40B4-BE49-F238E27FC236}">
                <a16:creationId xmlns:a16="http://schemas.microsoft.com/office/drawing/2014/main" id="{59EA06A4-BC76-B80D-B73C-6964365ED8AF}"/>
              </a:ext>
            </a:extLst>
          </p:cNvPr>
          <p:cNvSpPr txBox="1">
            <a:spLocks/>
          </p:cNvSpPr>
          <p:nvPr>
            <p:custDataLst>
              <p:tags r:id="rId4"/>
            </p:custDataLst>
          </p:nvPr>
        </p:nvSpPr>
        <p:spPr>
          <a:xfrm>
            <a:off x="1922409" y="4862490"/>
            <a:ext cx="898065" cy="640080"/>
          </a:xfrm>
          <a:prstGeom prst="roundRect">
            <a:avLst>
              <a:gd name="adj" fmla="val 50000"/>
            </a:avLst>
          </a:prstGeom>
          <a:solidFill>
            <a:schemeClr val="bg1"/>
          </a:solidFill>
          <a:ln w="19050">
            <a:solidFill>
              <a:schemeClr val="tx1"/>
            </a:solidFill>
          </a:ln>
        </p:spPr>
        <p:txBody>
          <a:bodyPr vert="horz" lIns="0" tIns="0" rIns="0" bIns="0" rtlCol="0" anchor="ctr">
            <a:noAutofit/>
          </a:bodyPr>
          <a:lstStyle>
            <a:lvl1pPr marL="347663" indent="-336550" algn="l" defTabSz="914377" rtl="0" eaLnBrk="1" latinLnBrk="0" hangingPunct="1">
              <a:lnSpc>
                <a:spcPct val="110000"/>
              </a:lnSpc>
              <a:spcBef>
                <a:spcPts val="1200"/>
              </a:spcBef>
              <a:buSzPct val="100000"/>
              <a:buFont typeface="System Font Regular"/>
              <a:buChar char="•"/>
              <a:tabLst/>
              <a:defRPr sz="1800" b="0" i="0" kern="1200" spc="0" normalizeH="0" baseline="0">
                <a:solidFill>
                  <a:schemeClr val="tx1"/>
                </a:solidFill>
                <a:latin typeface="+mn-lt"/>
                <a:ea typeface="+mn-ea"/>
                <a:cs typeface="Arial" panose="020B0604020202020204" pitchFamily="34" charset="0"/>
              </a:defRPr>
            </a:lvl1pPr>
            <a:lvl2pPr marL="696913" indent="-354013" algn="l" defTabSz="914377" rtl="0" eaLnBrk="1" latinLnBrk="0" hangingPunct="1">
              <a:lnSpc>
                <a:spcPct val="110000"/>
              </a:lnSpc>
              <a:spcBef>
                <a:spcPts val="1200"/>
              </a:spcBef>
              <a:buSzPct val="100000"/>
              <a:buFont typeface="System Font Regular"/>
              <a:buChar char="•"/>
              <a:tabLst/>
              <a:defRPr sz="1800" b="0" i="0" kern="1200" spc="0" normalizeH="0" baseline="0">
                <a:solidFill>
                  <a:schemeClr val="tx1"/>
                </a:solidFill>
                <a:latin typeface="+mn-lt"/>
                <a:ea typeface="+mn-ea"/>
                <a:cs typeface="Arial" panose="020B0604020202020204" pitchFamily="34" charset="0"/>
              </a:defRPr>
            </a:lvl2pPr>
            <a:lvl3pPr marL="1144588" indent="-344488" algn="l" defTabSz="914377" rtl="0" eaLnBrk="1" latinLnBrk="0" hangingPunct="1">
              <a:lnSpc>
                <a:spcPct val="110000"/>
              </a:lnSpc>
              <a:spcBef>
                <a:spcPts val="1200"/>
              </a:spcBef>
              <a:buSzPct val="100000"/>
              <a:buFont typeface="System Font Regular"/>
              <a:buChar char="•"/>
              <a:tabLst/>
              <a:defRPr sz="1800" b="0" i="0" kern="1200" spc="0" normalizeH="0" baseline="0">
                <a:solidFill>
                  <a:schemeClr val="tx1"/>
                </a:solidFill>
                <a:latin typeface="+mn-lt"/>
                <a:ea typeface="+mn-ea"/>
                <a:cs typeface="Arial" panose="020B0604020202020204" pitchFamily="34" charset="0"/>
              </a:defRPr>
            </a:lvl3pPr>
            <a:lvl4pPr marL="1604963" indent="-347663" algn="l" defTabSz="914377" rtl="0" eaLnBrk="1" latinLnBrk="0" hangingPunct="1">
              <a:lnSpc>
                <a:spcPct val="110000"/>
              </a:lnSpc>
              <a:spcBef>
                <a:spcPts val="1200"/>
              </a:spcBef>
              <a:buSzPct val="100000"/>
              <a:buFont typeface="System Font Regular"/>
              <a:buChar char="•"/>
              <a:tabLst/>
              <a:defRPr sz="1800" b="0" i="0" kern="1200" spc="0" normalizeH="0" baseline="0">
                <a:solidFill>
                  <a:schemeClr val="tx1"/>
                </a:solidFill>
                <a:latin typeface="+mn-lt"/>
                <a:ea typeface="+mn-ea"/>
                <a:cs typeface="Arial" panose="020B0604020202020204" pitchFamily="34" charset="0"/>
              </a:defRPr>
            </a:lvl4pPr>
            <a:lvl5pPr marL="2065338" indent="-349250" algn="l" defTabSz="914377" rtl="0" eaLnBrk="1" latinLnBrk="0" hangingPunct="1">
              <a:lnSpc>
                <a:spcPct val="110000"/>
              </a:lnSpc>
              <a:spcBef>
                <a:spcPts val="1200"/>
              </a:spcBef>
              <a:buSzPct val="100000"/>
              <a:buFont typeface="System Font Regular"/>
              <a:buChar char="•"/>
              <a:tabLst/>
              <a:defRPr sz="1800" b="0" i="0" kern="1200" spc="0" normalizeH="0" baseline="0">
                <a:solidFill>
                  <a:schemeClr val="tx1"/>
                </a:solidFill>
                <a:latin typeface="+mn-lt"/>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113" indent="0" algn="ctr">
              <a:buNone/>
            </a:pPr>
            <a:r>
              <a:rPr lang="en-US" sz="2400" dirty="0">
                <a:latin typeface="Avenir Next LT Pro" panose="020B0504020202020204" pitchFamily="34" charset="77"/>
              </a:rPr>
              <a:t>you</a:t>
            </a:r>
          </a:p>
        </p:txBody>
      </p:sp>
    </p:spTree>
    <p:custDataLst>
      <p:tags r:id="rId1"/>
    </p:custDataLst>
    <p:extLst>
      <p:ext uri="{BB962C8B-B14F-4D97-AF65-F5344CB8AC3E}">
        <p14:creationId xmlns:p14="http://schemas.microsoft.com/office/powerpoint/2010/main" val="3354242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B735BB-E2DC-F00F-F160-D1B15226D31F}"/>
            </a:ext>
          </a:extLst>
        </p:cNvPr>
        <p:cNvGrpSpPr/>
        <p:nvPr/>
      </p:nvGrpSpPr>
      <p:grpSpPr>
        <a:xfrm>
          <a:off x="0" y="0"/>
          <a:ext cx="0" cy="0"/>
          <a:chOff x="0" y="0"/>
          <a:chExt cx="0" cy="0"/>
        </a:xfrm>
      </p:grpSpPr>
      <p:sp>
        <p:nvSpPr>
          <p:cNvPr id="13" name="TextBox 12">
            <a:extLst>
              <a:ext uri="{FF2B5EF4-FFF2-40B4-BE49-F238E27FC236}">
                <a16:creationId xmlns:a16="http://schemas.microsoft.com/office/drawing/2014/main" id="{664A8CC4-3EE7-24E0-A4D9-AF668666E7BD}"/>
              </a:ext>
            </a:extLst>
          </p:cNvPr>
          <p:cNvSpPr txBox="1"/>
          <p:nvPr>
            <p:custDataLst>
              <p:tags r:id="rId2"/>
            </p:custDataLst>
          </p:nvPr>
        </p:nvSpPr>
        <p:spPr>
          <a:xfrm>
            <a:off x="495300" y="203200"/>
            <a:ext cx="4328160" cy="5374896"/>
          </a:xfrm>
          <a:prstGeom prst="rect">
            <a:avLst/>
          </a:prstGeom>
        </p:spPr>
        <p:txBody>
          <a:bodyPr vert="horz" lIns="0" tIns="45720" rIns="91440" bIns="45720" rtlCol="0" anchor="ctr">
            <a:normAutofit/>
          </a:bodyPr>
          <a:lstStyle>
            <a:lvl1pPr defTabSz="914377">
              <a:lnSpc>
                <a:spcPct val="75000"/>
              </a:lnSpc>
              <a:spcBef>
                <a:spcPct val="0"/>
              </a:spcBef>
              <a:buNone/>
              <a:defRPr sz="3600" b="0" i="0" cap="none" spc="0" baseline="0">
                <a:latin typeface="Avenir Next LT Pro" panose="020B0504020202020204" pitchFamily="34" charset="77"/>
                <a:ea typeface="+mj-ea"/>
                <a:cs typeface="+mj-cs"/>
              </a:defRPr>
            </a:lvl1pPr>
          </a:lstStyle>
          <a:p>
            <a:r>
              <a:rPr lang="en-US" b="1" dirty="0"/>
              <a:t>Problem Statement</a:t>
            </a:r>
          </a:p>
          <a:p>
            <a:r>
              <a:rPr lang="en-US" b="1" dirty="0"/>
              <a:t>Optimizing Hospital and User Management for Emergency Response Systems</a:t>
            </a:r>
            <a:endParaRPr lang="en-US" dirty="0"/>
          </a:p>
          <a:p>
            <a:r>
              <a:rPr lang="en-US" b="1" dirty="0"/>
              <a:t>Context:</a:t>
            </a:r>
          </a:p>
          <a:p>
            <a:endParaRPr lang="en-US" b="1" dirty="0"/>
          </a:p>
          <a:p>
            <a:endParaRPr lang="en-US" b="1" dirty="0"/>
          </a:p>
        </p:txBody>
      </p:sp>
      <p:sp>
        <p:nvSpPr>
          <p:cNvPr id="4" name="TextBox 3">
            <a:extLst>
              <a:ext uri="{FF2B5EF4-FFF2-40B4-BE49-F238E27FC236}">
                <a16:creationId xmlns:a16="http://schemas.microsoft.com/office/drawing/2014/main" id="{E295B93E-03EB-9FE2-4848-823AA12DFEB5}"/>
              </a:ext>
            </a:extLst>
          </p:cNvPr>
          <p:cNvSpPr txBox="1"/>
          <p:nvPr/>
        </p:nvSpPr>
        <p:spPr>
          <a:xfrm>
            <a:off x="6096000" y="622300"/>
            <a:ext cx="5588000" cy="2862322"/>
          </a:xfrm>
          <a:prstGeom prst="rect">
            <a:avLst/>
          </a:prstGeom>
          <a:noFill/>
        </p:spPr>
        <p:txBody>
          <a:bodyPr wrap="square">
            <a:spAutoFit/>
          </a:bodyPr>
          <a:lstStyle/>
          <a:p>
            <a:endParaRPr lang="en-US" b="1" dirty="0"/>
          </a:p>
          <a:p>
            <a:r>
              <a:rPr lang="en-US" dirty="0"/>
              <a:t>In modern healthcare and emergency response environments, efficient management of hospital data, user accounts, and ambulance dispatch is critical for saving lives. However, existing systems often suffer from disorganized data, manual intervention, and lack of secure role-based access. These inefficiencies lead to delayed response times, mismanagement of resources, and compromised patient care.</a:t>
            </a:r>
          </a:p>
        </p:txBody>
      </p:sp>
    </p:spTree>
    <p:custDataLst>
      <p:tags r:id="rId1"/>
    </p:custDataLst>
    <p:extLst>
      <p:ext uri="{BB962C8B-B14F-4D97-AF65-F5344CB8AC3E}">
        <p14:creationId xmlns:p14="http://schemas.microsoft.com/office/powerpoint/2010/main" val="1615505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7A7E86-82C8-7FBC-7FE8-277992B79CD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42FBA92-AF37-5646-8541-47A0D2FD2832}"/>
              </a:ext>
            </a:extLst>
          </p:cNvPr>
          <p:cNvSpPr>
            <a:spLocks noGrp="1"/>
          </p:cNvSpPr>
          <p:nvPr>
            <p:ph type="title"/>
            <p:custDataLst>
              <p:tags r:id="rId2"/>
            </p:custDataLst>
          </p:nvPr>
        </p:nvSpPr>
        <p:spPr>
          <a:xfrm>
            <a:off x="495300" y="661988"/>
            <a:ext cx="11201400" cy="736600"/>
          </a:xfrm>
        </p:spPr>
        <p:txBody>
          <a:bodyPr anchor="b">
            <a:normAutofit/>
          </a:bodyPr>
          <a:lstStyle/>
          <a:p>
            <a:r>
              <a:rPr lang="en-US" dirty="0"/>
              <a:t>Solution Overview</a:t>
            </a:r>
          </a:p>
        </p:txBody>
      </p:sp>
      <p:sp>
        <p:nvSpPr>
          <p:cNvPr id="3" name="Content Placeholder 2">
            <a:extLst>
              <a:ext uri="{FF2B5EF4-FFF2-40B4-BE49-F238E27FC236}">
                <a16:creationId xmlns:a16="http://schemas.microsoft.com/office/drawing/2014/main" id="{7CE8EF06-5FA3-126B-4887-29BDA7AEC0B3}"/>
              </a:ext>
            </a:extLst>
          </p:cNvPr>
          <p:cNvSpPr>
            <a:spLocks noGrp="1"/>
          </p:cNvSpPr>
          <p:nvPr>
            <p:ph sz="half" idx="14"/>
            <p:custDataLst>
              <p:tags r:id="rId3"/>
            </p:custDataLst>
          </p:nvPr>
        </p:nvSpPr>
        <p:spPr>
          <a:xfrm>
            <a:off x="3781168" y="1889387"/>
            <a:ext cx="7915532" cy="2103438"/>
          </a:xfrm>
        </p:spPr>
        <p:txBody>
          <a:bodyPr anchor="t">
            <a:normAutofit/>
          </a:bodyPr>
          <a:lstStyle/>
          <a:p>
            <a:pPr marL="296863" indent="-285750">
              <a:lnSpc>
                <a:spcPct val="100000"/>
              </a:lnSpc>
              <a:buFont typeface="Arial" panose="020B0604020202020204" pitchFamily="34" charset="0"/>
              <a:buChar char="•"/>
            </a:pPr>
            <a:r>
              <a:rPr lang="en-US" sz="1600" dirty="0"/>
              <a:t>Utilizes machine learning algorithms to evaluate patient symptoms.
Determines the severity level of emergencies quickly and accurately.
Reduces human error in assessing patient conditions.</a:t>
            </a:r>
          </a:p>
        </p:txBody>
      </p:sp>
      <p:sp>
        <p:nvSpPr>
          <p:cNvPr id="8" name="Content Placeholder 7">
            <a:extLst>
              <a:ext uri="{FF2B5EF4-FFF2-40B4-BE49-F238E27FC236}">
                <a16:creationId xmlns:a16="http://schemas.microsoft.com/office/drawing/2014/main" id="{68F190E6-BCA8-9636-8B88-2F9A693F21D6}"/>
              </a:ext>
            </a:extLst>
          </p:cNvPr>
          <p:cNvSpPr>
            <a:spLocks noGrp="1"/>
          </p:cNvSpPr>
          <p:nvPr>
            <p:ph sz="half" idx="15"/>
            <p:custDataLst>
              <p:tags r:id="rId4"/>
            </p:custDataLst>
          </p:nvPr>
        </p:nvSpPr>
        <p:spPr>
          <a:xfrm>
            <a:off x="3781168" y="4197612"/>
            <a:ext cx="7915532" cy="2103438"/>
          </a:xfrm>
        </p:spPr>
        <p:txBody>
          <a:bodyPr vert="horz" lIns="91440" tIns="45720" rIns="91440" bIns="45720" rtlCol="0" anchor="t">
            <a:normAutofit/>
          </a:bodyPr>
          <a:lstStyle/>
          <a:p>
            <a:pPr marL="296863" indent="-285750">
              <a:lnSpc>
                <a:spcPct val="100000"/>
              </a:lnSpc>
              <a:buFont typeface="Arial" panose="020B0604020202020204" pitchFamily="34" charset="0"/>
              <a:buChar char="•"/>
            </a:pPr>
            <a:r>
              <a:rPr lang="en-US" sz="1600" dirty="0"/>
              <a:t>Suggests the most appropriate ambulance type based on symptom severity.
Options include Basic Life Support (BLS), Advanced Life Support (ALS), or cab service.
Ensures optimal resource allocation and response times.</a:t>
            </a:r>
          </a:p>
        </p:txBody>
      </p:sp>
      <p:sp>
        <p:nvSpPr>
          <p:cNvPr id="7" name="Text Placeholder 6">
            <a:extLst>
              <a:ext uri="{FF2B5EF4-FFF2-40B4-BE49-F238E27FC236}">
                <a16:creationId xmlns:a16="http://schemas.microsoft.com/office/drawing/2014/main" id="{38131937-47F3-5FC7-C84E-E13176739BA3}"/>
              </a:ext>
            </a:extLst>
          </p:cNvPr>
          <p:cNvSpPr>
            <a:spLocks noGrp="1"/>
          </p:cNvSpPr>
          <p:nvPr>
            <p:ph type="body" idx="17"/>
            <p:custDataLst>
              <p:tags r:id="rId5"/>
            </p:custDataLst>
          </p:nvPr>
        </p:nvSpPr>
        <p:spPr>
          <a:xfrm>
            <a:off x="495300" y="1890975"/>
            <a:ext cx="3038732" cy="2103437"/>
          </a:xfrm>
        </p:spPr>
        <p:txBody>
          <a:bodyPr vert="horz" lIns="0" tIns="45720" rIns="91440" bIns="45720" rtlCol="0" anchor="t">
            <a:noAutofit/>
          </a:bodyPr>
          <a:lstStyle/>
          <a:p>
            <a:r>
              <a:rPr lang="en-US" sz="1800" dirty="0"/>
              <a:t> Symptom Analysis</a:t>
            </a:r>
          </a:p>
        </p:txBody>
      </p:sp>
      <p:sp>
        <p:nvSpPr>
          <p:cNvPr id="5" name="Text Placeholder 4">
            <a:extLst>
              <a:ext uri="{FF2B5EF4-FFF2-40B4-BE49-F238E27FC236}">
                <a16:creationId xmlns:a16="http://schemas.microsoft.com/office/drawing/2014/main" id="{C4F62D3D-E54F-AF5B-FA27-E64498223D2D}"/>
              </a:ext>
            </a:extLst>
          </p:cNvPr>
          <p:cNvSpPr>
            <a:spLocks noGrp="1"/>
          </p:cNvSpPr>
          <p:nvPr>
            <p:ph type="body" idx="18"/>
            <p:custDataLst>
              <p:tags r:id="rId6"/>
            </p:custDataLst>
          </p:nvPr>
        </p:nvSpPr>
        <p:spPr>
          <a:xfrm>
            <a:off x="495300" y="4197612"/>
            <a:ext cx="3038732" cy="2103438"/>
          </a:xfrm>
        </p:spPr>
        <p:txBody>
          <a:bodyPr vert="horz" lIns="0" tIns="45720" rIns="91440" bIns="45720" rtlCol="0" anchor="t">
            <a:noAutofit/>
          </a:bodyPr>
          <a:lstStyle/>
          <a:p>
            <a:r>
              <a:rPr lang="en-US" sz="1800" dirty="0"/>
              <a:t>Ambulance Type Recommendation</a:t>
            </a:r>
          </a:p>
        </p:txBody>
      </p:sp>
      <p:sp>
        <p:nvSpPr>
          <p:cNvPr id="2" name="Text Placeholder 1">
            <a:extLst>
              <a:ext uri="{FF2B5EF4-FFF2-40B4-BE49-F238E27FC236}">
                <a16:creationId xmlns:a16="http://schemas.microsoft.com/office/drawing/2014/main" id="{4E24BCA5-9095-400E-778E-287C48E38535}"/>
              </a:ext>
            </a:extLst>
          </p:cNvPr>
          <p:cNvSpPr>
            <a:spLocks noGrp="1"/>
          </p:cNvSpPr>
          <p:nvPr>
            <p:ph type="body" sz="quarter" idx="13"/>
            <p:custDataLst>
              <p:tags r:id="rId7"/>
            </p:custDataLst>
          </p:nvPr>
        </p:nvSpPr>
        <p:spPr>
          <a:xfrm>
            <a:off x="495300" y="203200"/>
            <a:ext cx="3848100" cy="419100"/>
          </a:xfrm>
        </p:spPr>
        <p:txBody>
          <a:bodyPr>
            <a:normAutofit/>
          </a:bodyPr>
          <a:lstStyle/>
          <a:p>
            <a:r>
              <a:rPr lang="en-US" dirty="0"/>
              <a:t>Overview</a:t>
            </a:r>
          </a:p>
        </p:txBody>
      </p:sp>
    </p:spTree>
    <p:custDataLst>
      <p:tags r:id="rId1"/>
    </p:custDataLst>
    <p:extLst>
      <p:ext uri="{BB962C8B-B14F-4D97-AF65-F5344CB8AC3E}">
        <p14:creationId xmlns:p14="http://schemas.microsoft.com/office/powerpoint/2010/main" val="2663774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6084F145-3EF7-4D30-A092-86ACF2D28159}"/>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F0DC8DC5-8571-211E-2C41-A008CB2459F0}"/>
              </a:ext>
            </a:extLst>
          </p:cNvPr>
          <p:cNvSpPr>
            <a:spLocks noGrp="1"/>
          </p:cNvSpPr>
          <p:nvPr>
            <p:ph type="title"/>
            <p:custDataLst>
              <p:tags r:id="rId2"/>
            </p:custDataLst>
          </p:nvPr>
        </p:nvSpPr>
        <p:spPr>
          <a:xfrm>
            <a:off x="495300" y="661988"/>
            <a:ext cx="11201400" cy="736600"/>
          </a:xfrm>
        </p:spPr>
        <p:txBody>
          <a:bodyPr>
            <a:normAutofit/>
          </a:bodyPr>
          <a:lstStyle/>
          <a:p>
            <a:r>
              <a:rPr lang="en-US" dirty="0"/>
              <a:t>Key Features of BADAS</a:t>
            </a:r>
          </a:p>
        </p:txBody>
      </p:sp>
      <p:sp>
        <p:nvSpPr>
          <p:cNvPr id="13" name="Text Placeholder 12">
            <a:extLst>
              <a:ext uri="{FF2B5EF4-FFF2-40B4-BE49-F238E27FC236}">
                <a16:creationId xmlns:a16="http://schemas.microsoft.com/office/drawing/2014/main" id="{A70BA388-BA24-C13D-5B4B-362FC8AE25CA}"/>
              </a:ext>
            </a:extLst>
          </p:cNvPr>
          <p:cNvSpPr>
            <a:spLocks noGrp="1"/>
          </p:cNvSpPr>
          <p:nvPr>
            <p:ph type="body" idx="1"/>
            <p:custDataLst>
              <p:tags r:id="rId3"/>
            </p:custDataLst>
          </p:nvPr>
        </p:nvSpPr>
        <p:spPr>
          <a:xfrm>
            <a:off x="500062" y="1723954"/>
            <a:ext cx="5486400" cy="547688"/>
          </a:xfrm>
        </p:spPr>
        <p:txBody>
          <a:bodyPr vert="horz" lIns="0" tIns="45720" rIns="91440" bIns="45720" rtlCol="0" anchor="ctr">
            <a:noAutofit/>
          </a:bodyPr>
          <a:lstStyle/>
          <a:p>
            <a:r>
              <a:rPr lang="en-US" dirty="0"/>
              <a:t>Symptom Analysis</a:t>
            </a:r>
          </a:p>
        </p:txBody>
      </p:sp>
      <p:sp>
        <p:nvSpPr>
          <p:cNvPr id="10" name="Content Placeholder 9">
            <a:extLst>
              <a:ext uri="{FF2B5EF4-FFF2-40B4-BE49-F238E27FC236}">
                <a16:creationId xmlns:a16="http://schemas.microsoft.com/office/drawing/2014/main" id="{DC13AF49-5FB2-0A22-0292-6BD79B26956C}"/>
              </a:ext>
            </a:extLst>
          </p:cNvPr>
          <p:cNvSpPr>
            <a:spLocks noGrp="1"/>
          </p:cNvSpPr>
          <p:nvPr>
            <p:ph sz="half" idx="2"/>
            <p:custDataLst>
              <p:tags r:id="rId4"/>
            </p:custDataLst>
          </p:nvPr>
        </p:nvSpPr>
        <p:spPr>
          <a:xfrm>
            <a:off x="495299" y="2341492"/>
            <a:ext cx="5486400" cy="1554162"/>
          </a:xfrm>
        </p:spPr>
        <p:txBody>
          <a:bodyPr lIns="0">
            <a:normAutofit/>
          </a:bodyPr>
          <a:lstStyle/>
          <a:p>
            <a:pPr marL="11113" indent="0">
              <a:buNone/>
            </a:pPr>
            <a:r>
              <a:rPr lang="en-US" sz="1600" dirty="0"/>
              <a:t>BADAS automatically analyzes symptoms entered by hospital staff or dispatchers, allowing for accurate assessment of the patient's condition.</a:t>
            </a:r>
          </a:p>
        </p:txBody>
      </p:sp>
      <p:sp>
        <p:nvSpPr>
          <p:cNvPr id="14" name="Text Placeholder 13">
            <a:extLst>
              <a:ext uri="{FF2B5EF4-FFF2-40B4-BE49-F238E27FC236}">
                <a16:creationId xmlns:a16="http://schemas.microsoft.com/office/drawing/2014/main" id="{EBA7D89C-E306-19B6-5844-1B5EDDE418CE}"/>
              </a:ext>
            </a:extLst>
          </p:cNvPr>
          <p:cNvSpPr>
            <a:spLocks noGrp="1"/>
          </p:cNvSpPr>
          <p:nvPr>
            <p:ph type="body" sz="quarter" idx="3"/>
            <p:custDataLst>
              <p:tags r:id="rId5"/>
            </p:custDataLst>
          </p:nvPr>
        </p:nvSpPr>
        <p:spPr>
          <a:xfrm>
            <a:off x="6205538" y="1723954"/>
            <a:ext cx="5486400" cy="547688"/>
          </a:xfrm>
        </p:spPr>
        <p:txBody>
          <a:bodyPr vert="horz" lIns="0" tIns="45720" rIns="91440" bIns="45720" rtlCol="0" anchor="ctr">
            <a:noAutofit/>
          </a:bodyPr>
          <a:lstStyle/>
          <a:p>
            <a:r>
              <a:rPr lang="en-US"/>
              <a:t>Ambulance Recommendation</a:t>
            </a:r>
          </a:p>
        </p:txBody>
      </p:sp>
      <p:sp>
        <p:nvSpPr>
          <p:cNvPr id="11" name="Content Placeholder 10">
            <a:extLst>
              <a:ext uri="{FF2B5EF4-FFF2-40B4-BE49-F238E27FC236}">
                <a16:creationId xmlns:a16="http://schemas.microsoft.com/office/drawing/2014/main" id="{337CD389-6A2F-DB40-F159-168092AEAB7F}"/>
              </a:ext>
            </a:extLst>
          </p:cNvPr>
          <p:cNvSpPr>
            <a:spLocks noGrp="1"/>
          </p:cNvSpPr>
          <p:nvPr>
            <p:ph sz="quarter" idx="4"/>
            <p:custDataLst>
              <p:tags r:id="rId6"/>
            </p:custDataLst>
          </p:nvPr>
        </p:nvSpPr>
        <p:spPr>
          <a:xfrm>
            <a:off x="6200774" y="2341492"/>
            <a:ext cx="5486400" cy="1554162"/>
          </a:xfrm>
        </p:spPr>
        <p:txBody>
          <a:bodyPr lIns="0">
            <a:normAutofit/>
          </a:bodyPr>
          <a:lstStyle/>
          <a:p>
            <a:pPr marL="11113" indent="0">
              <a:buNone/>
            </a:pPr>
            <a:r>
              <a:rPr lang="en-US" sz="1600" dirty="0"/>
              <a:t>The system suggests the most appropriate ambulance type (Basic Life Support, Advanced Life Support, or Cab Service) based on the severity of the symptoms.</a:t>
            </a:r>
          </a:p>
        </p:txBody>
      </p:sp>
      <p:sp>
        <p:nvSpPr>
          <p:cNvPr id="15" name="Text Placeholder 14">
            <a:extLst>
              <a:ext uri="{FF2B5EF4-FFF2-40B4-BE49-F238E27FC236}">
                <a16:creationId xmlns:a16="http://schemas.microsoft.com/office/drawing/2014/main" id="{B606F085-E3A5-D14F-672F-1F7CC61FB7E9}"/>
              </a:ext>
            </a:extLst>
          </p:cNvPr>
          <p:cNvSpPr>
            <a:spLocks noGrp="1"/>
          </p:cNvSpPr>
          <p:nvPr>
            <p:ph type="body" idx="13"/>
            <p:custDataLst>
              <p:tags r:id="rId7"/>
            </p:custDataLst>
          </p:nvPr>
        </p:nvSpPr>
        <p:spPr>
          <a:xfrm>
            <a:off x="500062" y="4092504"/>
            <a:ext cx="5486400" cy="547688"/>
          </a:xfrm>
        </p:spPr>
        <p:txBody>
          <a:bodyPr vert="horz" lIns="0" tIns="45720" rIns="91440" bIns="45720" rtlCol="0" anchor="ctr">
            <a:noAutofit/>
          </a:bodyPr>
          <a:lstStyle/>
          <a:p>
            <a:r>
              <a:rPr lang="en-US" dirty="0"/>
              <a:t>Role-based Access Control</a:t>
            </a:r>
          </a:p>
        </p:txBody>
      </p:sp>
      <p:sp>
        <p:nvSpPr>
          <p:cNvPr id="12" name="Content Placeholder 11">
            <a:extLst>
              <a:ext uri="{FF2B5EF4-FFF2-40B4-BE49-F238E27FC236}">
                <a16:creationId xmlns:a16="http://schemas.microsoft.com/office/drawing/2014/main" id="{106C4830-B983-51EB-73DA-8B7C87B2A8EB}"/>
              </a:ext>
            </a:extLst>
          </p:cNvPr>
          <p:cNvSpPr>
            <a:spLocks noGrp="1"/>
          </p:cNvSpPr>
          <p:nvPr>
            <p:ph sz="half" idx="14"/>
            <p:custDataLst>
              <p:tags r:id="rId8"/>
            </p:custDataLst>
          </p:nvPr>
        </p:nvSpPr>
        <p:spPr>
          <a:xfrm>
            <a:off x="495299" y="4702104"/>
            <a:ext cx="5486400" cy="1554163"/>
          </a:xfrm>
        </p:spPr>
        <p:txBody>
          <a:bodyPr lIns="0">
            <a:normAutofit/>
          </a:bodyPr>
          <a:lstStyle/>
          <a:p>
            <a:pPr marL="11113" indent="0">
              <a:buNone/>
            </a:pPr>
            <a:r>
              <a:rPr lang="en-US" sz="1600" dirty="0"/>
              <a:t>BADAS includes role-based access for Admin, Dispatcher, Nurse, IT Support, and Doctor, ensuring secure and appropriate permissions for each user.</a:t>
            </a:r>
          </a:p>
        </p:txBody>
      </p:sp>
      <p:sp>
        <p:nvSpPr>
          <p:cNvPr id="3" name="Text Placeholder 2">
            <a:extLst>
              <a:ext uri="{FF2B5EF4-FFF2-40B4-BE49-F238E27FC236}">
                <a16:creationId xmlns:a16="http://schemas.microsoft.com/office/drawing/2014/main" id="{1F86FC8B-CE52-38E0-FB11-56CE20F42079}"/>
              </a:ext>
            </a:extLst>
          </p:cNvPr>
          <p:cNvSpPr>
            <a:spLocks noGrp="1"/>
          </p:cNvSpPr>
          <p:nvPr>
            <p:ph type="body" sz="quarter" idx="15"/>
            <p:custDataLst>
              <p:tags r:id="rId9"/>
            </p:custDataLst>
          </p:nvPr>
        </p:nvSpPr>
        <p:spPr>
          <a:xfrm>
            <a:off x="6205538" y="4092504"/>
            <a:ext cx="5486400" cy="547688"/>
          </a:xfrm>
        </p:spPr>
        <p:txBody>
          <a:bodyPr vert="horz" lIns="0" tIns="45720" rIns="91440" bIns="45720" rtlCol="0" anchor="ctr">
            <a:noAutofit/>
          </a:bodyPr>
          <a:lstStyle/>
          <a:p>
            <a:r>
              <a:rPr lang="en-US"/>
              <a:t>Data Management</a:t>
            </a:r>
          </a:p>
        </p:txBody>
      </p:sp>
      <p:sp>
        <p:nvSpPr>
          <p:cNvPr id="2" name="Content Placeholder 1">
            <a:extLst>
              <a:ext uri="{FF2B5EF4-FFF2-40B4-BE49-F238E27FC236}">
                <a16:creationId xmlns:a16="http://schemas.microsoft.com/office/drawing/2014/main" id="{EFF23736-C13A-9922-0090-EA524EC504FD}"/>
              </a:ext>
            </a:extLst>
          </p:cNvPr>
          <p:cNvSpPr>
            <a:spLocks noGrp="1"/>
          </p:cNvSpPr>
          <p:nvPr>
            <p:ph sz="quarter" idx="16"/>
            <p:custDataLst>
              <p:tags r:id="rId10"/>
            </p:custDataLst>
          </p:nvPr>
        </p:nvSpPr>
        <p:spPr>
          <a:xfrm>
            <a:off x="6200774" y="4702104"/>
            <a:ext cx="5486400" cy="1554163"/>
          </a:xfrm>
        </p:spPr>
        <p:txBody>
          <a:bodyPr lIns="0">
            <a:normAutofit/>
          </a:bodyPr>
          <a:lstStyle/>
          <a:p>
            <a:pPr marL="11113" indent="0">
              <a:buNone/>
            </a:pPr>
            <a:r>
              <a:rPr lang="en-US" sz="1600" dirty="0"/>
              <a:t>User and patient data is stored in CSV format, facilitating easy manipulation, retrieval, and management of critical information.</a:t>
            </a:r>
          </a:p>
        </p:txBody>
      </p:sp>
      <p:sp>
        <p:nvSpPr>
          <p:cNvPr id="5" name="Text Placeholder 4">
            <a:extLst>
              <a:ext uri="{FF2B5EF4-FFF2-40B4-BE49-F238E27FC236}">
                <a16:creationId xmlns:a16="http://schemas.microsoft.com/office/drawing/2014/main" id="{A7153EA3-EFE2-924E-E053-0EE1DBD32618}"/>
              </a:ext>
            </a:extLst>
          </p:cNvPr>
          <p:cNvSpPr>
            <a:spLocks noGrp="1"/>
          </p:cNvSpPr>
          <p:nvPr>
            <p:ph type="body" sz="quarter" idx="17"/>
            <p:custDataLst>
              <p:tags r:id="rId11"/>
            </p:custDataLst>
          </p:nvPr>
        </p:nvSpPr>
        <p:spPr>
          <a:xfrm>
            <a:off x="495300" y="203200"/>
            <a:ext cx="3848100" cy="419100"/>
          </a:xfrm>
        </p:spPr>
        <p:txBody>
          <a:bodyPr>
            <a:normAutofit/>
          </a:bodyPr>
          <a:lstStyle/>
          <a:p>
            <a:r>
              <a:rPr lang="en-US"/>
              <a:t>Features</a:t>
            </a:r>
          </a:p>
        </p:txBody>
      </p:sp>
    </p:spTree>
    <p:custDataLst>
      <p:tags r:id="rId1"/>
    </p:custDataLst>
    <p:extLst>
      <p:ext uri="{BB962C8B-B14F-4D97-AF65-F5344CB8AC3E}">
        <p14:creationId xmlns:p14="http://schemas.microsoft.com/office/powerpoint/2010/main" val="606190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a:extLst>
            <a:ext uri="{FF2B5EF4-FFF2-40B4-BE49-F238E27FC236}">
              <a16:creationId xmlns:a16="http://schemas.microsoft.com/office/drawing/2014/main" id="{C49FB1B4-0FCE-186D-C8D3-067478DDB67B}"/>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5444F8CE-4848-BB21-AB66-7067CAABA156}"/>
              </a:ext>
            </a:extLst>
          </p:cNvPr>
          <p:cNvSpPr>
            <a:spLocks noGrp="1"/>
          </p:cNvSpPr>
          <p:nvPr>
            <p:ph type="title"/>
            <p:custDataLst>
              <p:tags r:id="rId2"/>
            </p:custDataLst>
          </p:nvPr>
        </p:nvSpPr>
        <p:spPr>
          <a:xfrm>
            <a:off x="495300" y="661988"/>
            <a:ext cx="11201400" cy="736600"/>
          </a:xfrm>
        </p:spPr>
        <p:txBody>
          <a:bodyPr anchor="ctr">
            <a:normAutofit/>
          </a:bodyPr>
          <a:lstStyle/>
          <a:p>
            <a:r>
              <a:rPr lang="en-US" sz="3600" dirty="0"/>
              <a:t>Workflow Process</a:t>
            </a:r>
          </a:p>
        </p:txBody>
      </p:sp>
      <p:sp>
        <p:nvSpPr>
          <p:cNvPr id="10" name="Content Placeholder 9">
            <a:extLst>
              <a:ext uri="{FF2B5EF4-FFF2-40B4-BE49-F238E27FC236}">
                <a16:creationId xmlns:a16="http://schemas.microsoft.com/office/drawing/2014/main" id="{AE527FAD-39E8-1D2B-7B5C-E2F9BAF5CDA7}"/>
              </a:ext>
            </a:extLst>
          </p:cNvPr>
          <p:cNvSpPr>
            <a:spLocks noGrp="1"/>
          </p:cNvSpPr>
          <p:nvPr>
            <p:ph sz="half" idx="1"/>
            <p:custDataLst>
              <p:tags r:id="rId3"/>
            </p:custDataLst>
          </p:nvPr>
        </p:nvSpPr>
        <p:spPr>
          <a:xfrm>
            <a:off x="495300" y="2982641"/>
            <a:ext cx="2642616" cy="1846936"/>
          </a:xfrm>
        </p:spPr>
        <p:txBody>
          <a:bodyPr lIns="0" rIns="0">
            <a:normAutofit/>
          </a:bodyPr>
          <a:lstStyle/>
          <a:p>
            <a:pPr marL="11113" indent="0">
              <a:lnSpc>
                <a:spcPct val="100000"/>
              </a:lnSpc>
              <a:buNone/>
            </a:pPr>
            <a:r>
              <a:rPr lang="en-US" sz="1600" dirty="0"/>
              <a:t>Users log in to the system based on their assigned roles, ensuring access to information is restricted according to permissions.</a:t>
            </a:r>
          </a:p>
        </p:txBody>
      </p:sp>
      <p:sp>
        <p:nvSpPr>
          <p:cNvPr id="11" name="Content Placeholder 10">
            <a:extLst>
              <a:ext uri="{FF2B5EF4-FFF2-40B4-BE49-F238E27FC236}">
                <a16:creationId xmlns:a16="http://schemas.microsoft.com/office/drawing/2014/main" id="{95D393A1-6F3E-88FE-CEB4-DB2A6DB4664F}"/>
              </a:ext>
            </a:extLst>
          </p:cNvPr>
          <p:cNvSpPr>
            <a:spLocks noGrp="1"/>
          </p:cNvSpPr>
          <p:nvPr>
            <p:ph sz="half" idx="2"/>
            <p:custDataLst>
              <p:tags r:id="rId4"/>
            </p:custDataLst>
          </p:nvPr>
        </p:nvSpPr>
        <p:spPr>
          <a:xfrm>
            <a:off x="3364844" y="2982642"/>
            <a:ext cx="2617406" cy="1846936"/>
          </a:xfrm>
        </p:spPr>
        <p:txBody>
          <a:bodyPr lIns="0" rIns="0">
            <a:normAutofit/>
          </a:bodyPr>
          <a:lstStyle/>
          <a:p>
            <a:pPr marL="11113" indent="0">
              <a:lnSpc>
                <a:spcPct val="100000"/>
              </a:lnSpc>
              <a:buNone/>
            </a:pPr>
            <a:r>
              <a:rPr lang="en-US" sz="1600" dirty="0"/>
              <a:t>Dispatchers or nurses enter patient details and symptoms into the system, capturing critical information for analysis and dispatch.</a:t>
            </a:r>
          </a:p>
        </p:txBody>
      </p:sp>
      <p:sp>
        <p:nvSpPr>
          <p:cNvPr id="13" name="Text Placeholder 12">
            <a:extLst>
              <a:ext uri="{FF2B5EF4-FFF2-40B4-BE49-F238E27FC236}">
                <a16:creationId xmlns:a16="http://schemas.microsoft.com/office/drawing/2014/main" id="{96BD2CBD-7D19-6D0B-34A0-54663BC7497B}"/>
              </a:ext>
            </a:extLst>
          </p:cNvPr>
          <p:cNvSpPr>
            <a:spLocks noGrp="1"/>
          </p:cNvSpPr>
          <p:nvPr>
            <p:ph type="body" idx="14"/>
            <p:custDataLst>
              <p:tags r:id="rId5"/>
            </p:custDataLst>
          </p:nvPr>
        </p:nvSpPr>
        <p:spPr>
          <a:xfrm>
            <a:off x="495300" y="2206353"/>
            <a:ext cx="2642616" cy="640080"/>
          </a:xfrm>
          <a:prstGeom prst="roundRect">
            <a:avLst>
              <a:gd name="adj" fmla="val 50000"/>
            </a:avLst>
          </a:prstGeom>
          <a:noFill/>
          <a:ln w="15875">
            <a:solidFill>
              <a:schemeClr val="tx1"/>
            </a:solidFill>
          </a:ln>
        </p:spPr>
        <p:txBody>
          <a:bodyPr vert="horz" lIns="0" tIns="0" rIns="0" bIns="0" rtlCol="0" anchor="ctr">
            <a:noAutofit/>
          </a:bodyPr>
          <a:lstStyle/>
          <a:p>
            <a:pPr algn="ctr"/>
            <a:r>
              <a:rPr lang="en-US" dirty="0"/>
              <a:t>Login</a:t>
            </a:r>
          </a:p>
        </p:txBody>
      </p:sp>
      <p:sp>
        <p:nvSpPr>
          <p:cNvPr id="14" name="Text Placeholder 13">
            <a:extLst>
              <a:ext uri="{FF2B5EF4-FFF2-40B4-BE49-F238E27FC236}">
                <a16:creationId xmlns:a16="http://schemas.microsoft.com/office/drawing/2014/main" id="{E24EE7E4-F9AC-69B3-E6B9-CD505C47DA57}"/>
              </a:ext>
            </a:extLst>
          </p:cNvPr>
          <p:cNvSpPr>
            <a:spLocks noGrp="1"/>
          </p:cNvSpPr>
          <p:nvPr>
            <p:ph type="body" idx="15"/>
            <p:custDataLst>
              <p:tags r:id="rId6"/>
            </p:custDataLst>
          </p:nvPr>
        </p:nvSpPr>
        <p:spPr>
          <a:xfrm>
            <a:off x="3364844" y="2206353"/>
            <a:ext cx="2617406" cy="640080"/>
          </a:xfrm>
          <a:prstGeom prst="roundRect">
            <a:avLst>
              <a:gd name="adj" fmla="val 50000"/>
            </a:avLst>
          </a:prstGeom>
          <a:noFill/>
          <a:ln w="15875">
            <a:solidFill>
              <a:schemeClr val="tx1"/>
            </a:solidFill>
          </a:ln>
        </p:spPr>
        <p:txBody>
          <a:bodyPr vert="horz" lIns="0" tIns="0" rIns="0" bIns="0" rtlCol="0" anchor="ctr">
            <a:noAutofit/>
          </a:bodyPr>
          <a:lstStyle/>
          <a:p>
            <a:pPr algn="ctr"/>
            <a:r>
              <a:rPr lang="en-US" dirty="0"/>
              <a:t>Symptom Entry</a:t>
            </a:r>
          </a:p>
        </p:txBody>
      </p:sp>
      <p:sp>
        <p:nvSpPr>
          <p:cNvPr id="12" name="Content Placeholder 11">
            <a:extLst>
              <a:ext uri="{FF2B5EF4-FFF2-40B4-BE49-F238E27FC236}">
                <a16:creationId xmlns:a16="http://schemas.microsoft.com/office/drawing/2014/main" id="{6D016121-82E0-9998-3D1C-CCEC3F4B9D06}"/>
              </a:ext>
            </a:extLst>
          </p:cNvPr>
          <p:cNvSpPr>
            <a:spLocks noGrp="1"/>
          </p:cNvSpPr>
          <p:nvPr>
            <p:ph sz="half" idx="16"/>
            <p:custDataLst>
              <p:tags r:id="rId7"/>
            </p:custDataLst>
          </p:nvPr>
        </p:nvSpPr>
        <p:spPr>
          <a:xfrm>
            <a:off x="6209178" y="2982642"/>
            <a:ext cx="2617406" cy="1846936"/>
          </a:xfrm>
        </p:spPr>
        <p:txBody>
          <a:bodyPr lIns="0" rIns="0">
            <a:normAutofit/>
          </a:bodyPr>
          <a:lstStyle/>
          <a:p>
            <a:pPr marL="11113" indent="0">
              <a:lnSpc>
                <a:spcPct val="100000"/>
              </a:lnSpc>
              <a:buNone/>
            </a:pPr>
            <a:r>
              <a:rPr lang="en-US" sz="1600"/>
              <a:t>The system processes the symptoms using AI algorithms to determine severity, classifying cases as critical, moderate, or minor.</a:t>
            </a:r>
          </a:p>
        </p:txBody>
      </p:sp>
      <p:sp>
        <p:nvSpPr>
          <p:cNvPr id="2" name="Content Placeholder 1">
            <a:extLst>
              <a:ext uri="{FF2B5EF4-FFF2-40B4-BE49-F238E27FC236}">
                <a16:creationId xmlns:a16="http://schemas.microsoft.com/office/drawing/2014/main" id="{1C63EB9C-9F77-DABA-265F-D20D165928D1}"/>
              </a:ext>
            </a:extLst>
          </p:cNvPr>
          <p:cNvSpPr>
            <a:spLocks noGrp="1"/>
          </p:cNvSpPr>
          <p:nvPr>
            <p:ph sz="half" idx="17"/>
            <p:custDataLst>
              <p:tags r:id="rId8"/>
            </p:custDataLst>
          </p:nvPr>
        </p:nvSpPr>
        <p:spPr>
          <a:xfrm>
            <a:off x="9053513" y="2984229"/>
            <a:ext cx="2642616" cy="1846936"/>
          </a:xfrm>
        </p:spPr>
        <p:txBody>
          <a:bodyPr lIns="0" rIns="0">
            <a:normAutofit/>
          </a:bodyPr>
          <a:lstStyle/>
          <a:p>
            <a:pPr marL="11113" indent="0">
              <a:lnSpc>
                <a:spcPct val="100000"/>
              </a:lnSpc>
              <a:buNone/>
            </a:pPr>
            <a:r>
              <a:rPr lang="en-US" sz="1600"/>
              <a:t>The system displays recommendations for the type of ambulance needed based on severity analysis, streamlining the dispatch process.</a:t>
            </a:r>
          </a:p>
        </p:txBody>
      </p:sp>
      <p:sp>
        <p:nvSpPr>
          <p:cNvPr id="15" name="Text Placeholder 14">
            <a:extLst>
              <a:ext uri="{FF2B5EF4-FFF2-40B4-BE49-F238E27FC236}">
                <a16:creationId xmlns:a16="http://schemas.microsoft.com/office/drawing/2014/main" id="{75CB1197-8D95-65EA-5DA7-D57D5A4284F0}"/>
              </a:ext>
            </a:extLst>
          </p:cNvPr>
          <p:cNvSpPr>
            <a:spLocks noGrp="1"/>
          </p:cNvSpPr>
          <p:nvPr>
            <p:ph type="body" idx="18"/>
            <p:custDataLst>
              <p:tags r:id="rId9"/>
            </p:custDataLst>
          </p:nvPr>
        </p:nvSpPr>
        <p:spPr>
          <a:xfrm>
            <a:off x="6209178" y="2206353"/>
            <a:ext cx="2617406" cy="640080"/>
          </a:xfrm>
          <a:prstGeom prst="roundRect">
            <a:avLst>
              <a:gd name="adj" fmla="val 50000"/>
            </a:avLst>
          </a:prstGeom>
          <a:noFill/>
          <a:ln w="15875">
            <a:solidFill>
              <a:schemeClr val="tx1"/>
            </a:solidFill>
          </a:ln>
        </p:spPr>
        <p:txBody>
          <a:bodyPr vert="horz" lIns="0" tIns="0" rIns="0" bIns="0" rtlCol="0" anchor="ctr">
            <a:noAutofit/>
          </a:bodyPr>
          <a:lstStyle/>
          <a:p>
            <a:pPr algn="ctr"/>
            <a:r>
              <a:rPr lang="en-US" dirty="0"/>
              <a:t>Symptom Analysis</a:t>
            </a:r>
          </a:p>
        </p:txBody>
      </p:sp>
      <p:sp>
        <p:nvSpPr>
          <p:cNvPr id="3" name="Text Placeholder 2">
            <a:extLst>
              <a:ext uri="{FF2B5EF4-FFF2-40B4-BE49-F238E27FC236}">
                <a16:creationId xmlns:a16="http://schemas.microsoft.com/office/drawing/2014/main" id="{1ADA1690-7137-8C8B-A5A9-6AAFE14A6EA1}"/>
              </a:ext>
            </a:extLst>
          </p:cNvPr>
          <p:cNvSpPr>
            <a:spLocks noGrp="1"/>
          </p:cNvSpPr>
          <p:nvPr>
            <p:ph type="body" idx="19"/>
            <p:custDataLst>
              <p:tags r:id="rId10"/>
            </p:custDataLst>
          </p:nvPr>
        </p:nvSpPr>
        <p:spPr>
          <a:xfrm>
            <a:off x="9053513" y="2206353"/>
            <a:ext cx="2642616" cy="640080"/>
          </a:xfrm>
          <a:prstGeom prst="roundRect">
            <a:avLst>
              <a:gd name="adj" fmla="val 50000"/>
            </a:avLst>
          </a:prstGeom>
          <a:noFill/>
          <a:ln w="15875">
            <a:solidFill>
              <a:schemeClr val="tx1"/>
            </a:solidFill>
          </a:ln>
        </p:spPr>
        <p:txBody>
          <a:bodyPr vert="horz" lIns="0" tIns="0" rIns="0" bIns="0" rtlCol="0" anchor="ctr">
            <a:noAutofit/>
          </a:bodyPr>
          <a:lstStyle/>
          <a:p>
            <a:pPr algn="ctr"/>
            <a:r>
              <a:rPr lang="en-US"/>
              <a:t>Dispatch Recommendation</a:t>
            </a:r>
          </a:p>
        </p:txBody>
      </p:sp>
      <p:sp>
        <p:nvSpPr>
          <p:cNvPr id="4" name="Content Placeholder 9">
            <a:extLst>
              <a:ext uri="{FF2B5EF4-FFF2-40B4-BE49-F238E27FC236}">
                <a16:creationId xmlns:a16="http://schemas.microsoft.com/office/drawing/2014/main" id="{0EDE45AE-1849-82F8-BC79-158181A0F32E}"/>
              </a:ext>
            </a:extLst>
          </p:cNvPr>
          <p:cNvSpPr txBox="1">
            <a:spLocks/>
          </p:cNvSpPr>
          <p:nvPr>
            <p:custDataLst>
              <p:tags r:id="rId11"/>
            </p:custDataLst>
          </p:nvPr>
        </p:nvSpPr>
        <p:spPr>
          <a:xfrm>
            <a:off x="495300" y="4958366"/>
            <a:ext cx="2642616" cy="1390919"/>
          </a:xfrm>
          <a:prstGeom prst="rect">
            <a:avLst/>
          </a:prstGeom>
        </p:spPr>
        <p:txBody>
          <a:bodyPr vert="horz" lIns="0" tIns="45720" rIns="0" bIns="45720" rtlCol="0">
            <a:normAutofit/>
          </a:bodyPr>
          <a:lstStyle>
            <a:lvl1pPr marL="11113" indent="0" defTabSz="914377">
              <a:lnSpc>
                <a:spcPct val="110000"/>
              </a:lnSpc>
              <a:spcBef>
                <a:spcPts val="1200"/>
              </a:spcBef>
              <a:buFont typeface="Arial" panose="020B0604020202020204" pitchFamily="34" charset="0"/>
              <a:buNone/>
              <a:tabLst/>
              <a:defRPr sz="1400" b="0" i="0" spc="0" normalizeH="0" baseline="0">
                <a:latin typeface="Tw Cen MT" panose="020B0602020104020603" pitchFamily="34" charset="77"/>
                <a:cs typeface="Arial" panose="020B0604020202020204" pitchFamily="34" charset="0"/>
              </a:defRPr>
            </a:lvl1pPr>
            <a:lvl2pPr marL="628650" indent="-285750" defTabSz="914377">
              <a:lnSpc>
                <a:spcPct val="110000"/>
              </a:lnSpc>
              <a:spcBef>
                <a:spcPts val="1200"/>
              </a:spcBef>
              <a:buFont typeface="Arial" panose="020B0604020202020204" pitchFamily="34" charset="0"/>
              <a:buChar char="•"/>
              <a:tabLst/>
              <a:defRPr b="0" i="0" spc="0" normalizeH="0" baseline="0">
                <a:latin typeface="Tw Cen MT" panose="020B0602020104020603" pitchFamily="34" charset="77"/>
                <a:cs typeface="Arial" panose="020B0604020202020204" pitchFamily="34" charset="0"/>
              </a:defRPr>
            </a:lvl2pPr>
            <a:lvl3pPr marL="1085850" indent="-285750" defTabSz="914377">
              <a:lnSpc>
                <a:spcPct val="110000"/>
              </a:lnSpc>
              <a:spcBef>
                <a:spcPts val="1200"/>
              </a:spcBef>
              <a:buFont typeface="Arial" panose="020B0604020202020204" pitchFamily="34" charset="0"/>
              <a:buChar char="•"/>
              <a:tabLst/>
              <a:defRPr b="0" i="0" spc="0" normalizeH="0" baseline="0">
                <a:latin typeface="Tw Cen MT" panose="020B0602020104020603" pitchFamily="34" charset="77"/>
                <a:cs typeface="Arial" panose="020B0604020202020204" pitchFamily="34" charset="0"/>
              </a:defRPr>
            </a:lvl3pPr>
            <a:lvl4pPr marL="1543050" indent="-285750" defTabSz="914377">
              <a:lnSpc>
                <a:spcPct val="110000"/>
              </a:lnSpc>
              <a:spcBef>
                <a:spcPts val="1200"/>
              </a:spcBef>
              <a:buFont typeface="Arial" panose="020B0604020202020204" pitchFamily="34" charset="0"/>
              <a:buChar char="•"/>
              <a:tabLst/>
              <a:defRPr b="0" i="0" spc="0" normalizeH="0" baseline="0">
                <a:latin typeface="Tw Cen MT" panose="020B0602020104020603" pitchFamily="34" charset="77"/>
                <a:cs typeface="Arial" panose="020B0604020202020204" pitchFamily="34" charset="0"/>
              </a:defRPr>
            </a:lvl4pPr>
            <a:lvl5pPr marL="2001838" indent="-285750" defTabSz="914377">
              <a:lnSpc>
                <a:spcPct val="110000"/>
              </a:lnSpc>
              <a:spcBef>
                <a:spcPts val="1200"/>
              </a:spcBef>
              <a:buFont typeface="Arial" panose="020B0604020202020204" pitchFamily="34" charset="0"/>
              <a:buChar char="•"/>
              <a:tabLst/>
              <a:defRPr b="0" i="0" spc="0" normalizeH="0" baseline="0">
                <a:latin typeface="Tw Cen MT" panose="020B0602020104020603" pitchFamily="34" charset="77"/>
                <a:cs typeface="Arial" panose="020B0604020202020204" pitchFamily="34" charset="0"/>
              </a:defRPr>
            </a:lvl5pPr>
            <a:lvl6pPr marL="2514537" indent="-228594" defTabSz="914377">
              <a:lnSpc>
                <a:spcPct val="90000"/>
              </a:lnSpc>
              <a:spcBef>
                <a:spcPts val="500"/>
              </a:spcBef>
              <a:buFont typeface="Arial" panose="020B0604020202020204" pitchFamily="34" charset="0"/>
              <a:buChar char="•"/>
            </a:lvl6pPr>
            <a:lvl7pPr marL="2971726" indent="-228594" defTabSz="914377">
              <a:lnSpc>
                <a:spcPct val="90000"/>
              </a:lnSpc>
              <a:spcBef>
                <a:spcPts val="500"/>
              </a:spcBef>
              <a:buFont typeface="Arial" panose="020B0604020202020204" pitchFamily="34" charset="0"/>
              <a:buChar char="•"/>
            </a:lvl7pPr>
            <a:lvl8pPr marL="3428914" indent="-228594" defTabSz="914377">
              <a:lnSpc>
                <a:spcPct val="90000"/>
              </a:lnSpc>
              <a:spcBef>
                <a:spcPts val="500"/>
              </a:spcBef>
              <a:buFont typeface="Arial" panose="020B0604020202020204" pitchFamily="34" charset="0"/>
              <a:buChar char="•"/>
            </a:lvl8pPr>
            <a:lvl9pPr marL="3886103" indent="-228594" defTabSz="914377">
              <a:lnSpc>
                <a:spcPct val="90000"/>
              </a:lnSpc>
              <a:spcBef>
                <a:spcPts val="500"/>
              </a:spcBef>
              <a:buFont typeface="Arial" panose="020B0604020202020204" pitchFamily="34" charset="0"/>
              <a:buChar char="•"/>
            </a:lvl9pPr>
          </a:lstStyle>
          <a:p>
            <a:pPr>
              <a:lnSpc>
                <a:spcPct val="100000"/>
              </a:lnSpc>
              <a:spcBef>
                <a:spcPts val="0"/>
              </a:spcBef>
            </a:pPr>
            <a:r>
              <a:rPr lang="en-US" dirty="0">
                <a:latin typeface="+mn-lt"/>
                <a:ea typeface="Noto Sans" panose="020B0502040504020204" pitchFamily="34" charset="0"/>
                <a:cs typeface="Noto Sans" panose="020B0502040504020204" pitchFamily="34" charset="0"/>
              </a:rPr>
              <a:t>User authentication records
Access logs</a:t>
            </a:r>
          </a:p>
        </p:txBody>
      </p:sp>
      <p:sp>
        <p:nvSpPr>
          <p:cNvPr id="5" name="Content Placeholder 10">
            <a:extLst>
              <a:ext uri="{FF2B5EF4-FFF2-40B4-BE49-F238E27FC236}">
                <a16:creationId xmlns:a16="http://schemas.microsoft.com/office/drawing/2014/main" id="{AC918BD9-A63D-CDD7-5FFD-36A314F64444}"/>
              </a:ext>
            </a:extLst>
          </p:cNvPr>
          <p:cNvSpPr txBox="1">
            <a:spLocks/>
          </p:cNvSpPr>
          <p:nvPr>
            <p:custDataLst>
              <p:tags r:id="rId12"/>
            </p:custDataLst>
          </p:nvPr>
        </p:nvSpPr>
        <p:spPr>
          <a:xfrm>
            <a:off x="3357499" y="4958366"/>
            <a:ext cx="2642616" cy="1390919"/>
          </a:xfrm>
          <a:prstGeom prst="rect">
            <a:avLst/>
          </a:prstGeom>
        </p:spPr>
        <p:txBody>
          <a:bodyPr vert="horz" lIns="0" tIns="45720" rIns="0" bIns="45720" rtlCol="0">
            <a:normAutofit/>
          </a:bodyPr>
          <a:lstStyle>
            <a:lvl1pPr marL="11113" indent="0" defTabSz="914377">
              <a:lnSpc>
                <a:spcPct val="110000"/>
              </a:lnSpc>
              <a:spcBef>
                <a:spcPts val="1200"/>
              </a:spcBef>
              <a:buFont typeface="Arial" panose="020B0604020202020204" pitchFamily="34" charset="0"/>
              <a:buNone/>
              <a:tabLst/>
              <a:defRPr sz="1400" b="0" i="0" spc="0" normalizeH="0" baseline="0">
                <a:latin typeface="Tw Cen MT" panose="020B0602020104020603" pitchFamily="34" charset="77"/>
                <a:cs typeface="Arial" panose="020B0604020202020204" pitchFamily="34" charset="0"/>
              </a:defRPr>
            </a:lvl1pPr>
            <a:lvl2pPr marL="628650" indent="-285750" defTabSz="914377">
              <a:lnSpc>
                <a:spcPct val="110000"/>
              </a:lnSpc>
              <a:spcBef>
                <a:spcPts val="1200"/>
              </a:spcBef>
              <a:buFont typeface="Arial" panose="020B0604020202020204" pitchFamily="34" charset="0"/>
              <a:buChar char="•"/>
              <a:tabLst/>
              <a:defRPr b="0" i="0" spc="0" normalizeH="0" baseline="0">
                <a:latin typeface="Tw Cen MT" panose="020B0602020104020603" pitchFamily="34" charset="77"/>
                <a:cs typeface="Arial" panose="020B0604020202020204" pitchFamily="34" charset="0"/>
              </a:defRPr>
            </a:lvl2pPr>
            <a:lvl3pPr marL="1085850" indent="-285750" defTabSz="914377">
              <a:lnSpc>
                <a:spcPct val="110000"/>
              </a:lnSpc>
              <a:spcBef>
                <a:spcPts val="1200"/>
              </a:spcBef>
              <a:buFont typeface="Arial" panose="020B0604020202020204" pitchFamily="34" charset="0"/>
              <a:buChar char="•"/>
              <a:tabLst/>
              <a:defRPr b="0" i="0" spc="0" normalizeH="0" baseline="0">
                <a:latin typeface="Tw Cen MT" panose="020B0602020104020603" pitchFamily="34" charset="77"/>
                <a:cs typeface="Arial" panose="020B0604020202020204" pitchFamily="34" charset="0"/>
              </a:defRPr>
            </a:lvl3pPr>
            <a:lvl4pPr marL="1543050" indent="-285750" defTabSz="914377">
              <a:lnSpc>
                <a:spcPct val="110000"/>
              </a:lnSpc>
              <a:spcBef>
                <a:spcPts val="1200"/>
              </a:spcBef>
              <a:buFont typeface="Arial" panose="020B0604020202020204" pitchFamily="34" charset="0"/>
              <a:buChar char="•"/>
              <a:tabLst/>
              <a:defRPr b="0" i="0" spc="0" normalizeH="0" baseline="0">
                <a:latin typeface="Tw Cen MT" panose="020B0602020104020603" pitchFamily="34" charset="77"/>
                <a:cs typeface="Arial" panose="020B0604020202020204" pitchFamily="34" charset="0"/>
              </a:defRPr>
            </a:lvl4pPr>
            <a:lvl5pPr marL="2001838" indent="-285750" defTabSz="914377">
              <a:lnSpc>
                <a:spcPct val="110000"/>
              </a:lnSpc>
              <a:spcBef>
                <a:spcPts val="1200"/>
              </a:spcBef>
              <a:buFont typeface="Arial" panose="020B0604020202020204" pitchFamily="34" charset="0"/>
              <a:buChar char="•"/>
              <a:tabLst/>
              <a:defRPr b="0" i="0" spc="0" normalizeH="0" baseline="0">
                <a:latin typeface="Tw Cen MT" panose="020B0602020104020603" pitchFamily="34" charset="77"/>
                <a:cs typeface="Arial" panose="020B0604020202020204" pitchFamily="34" charset="0"/>
              </a:defRPr>
            </a:lvl5pPr>
            <a:lvl6pPr marL="2514537" indent="-228594" defTabSz="914377">
              <a:lnSpc>
                <a:spcPct val="90000"/>
              </a:lnSpc>
              <a:spcBef>
                <a:spcPts val="500"/>
              </a:spcBef>
              <a:buFont typeface="Arial" panose="020B0604020202020204" pitchFamily="34" charset="0"/>
              <a:buChar char="•"/>
            </a:lvl6pPr>
            <a:lvl7pPr marL="2971726" indent="-228594" defTabSz="914377">
              <a:lnSpc>
                <a:spcPct val="90000"/>
              </a:lnSpc>
              <a:spcBef>
                <a:spcPts val="500"/>
              </a:spcBef>
              <a:buFont typeface="Arial" panose="020B0604020202020204" pitchFamily="34" charset="0"/>
              <a:buChar char="•"/>
            </a:lvl7pPr>
            <a:lvl8pPr marL="3428914" indent="-228594" defTabSz="914377">
              <a:lnSpc>
                <a:spcPct val="90000"/>
              </a:lnSpc>
              <a:spcBef>
                <a:spcPts val="500"/>
              </a:spcBef>
              <a:buFont typeface="Arial" panose="020B0604020202020204" pitchFamily="34" charset="0"/>
              <a:buChar char="•"/>
            </a:lvl8pPr>
            <a:lvl9pPr marL="3886103" indent="-228594" defTabSz="914377">
              <a:lnSpc>
                <a:spcPct val="90000"/>
              </a:lnSpc>
              <a:spcBef>
                <a:spcPts val="500"/>
              </a:spcBef>
              <a:buFont typeface="Arial" panose="020B0604020202020204" pitchFamily="34" charset="0"/>
              <a:buChar char="•"/>
            </a:lvl9pPr>
          </a:lstStyle>
          <a:p>
            <a:pPr>
              <a:lnSpc>
                <a:spcPct val="100000"/>
              </a:lnSpc>
              <a:spcBef>
                <a:spcPts val="0"/>
              </a:spcBef>
            </a:pPr>
            <a:r>
              <a:rPr lang="en-US">
                <a:latin typeface="+mn-lt"/>
                <a:ea typeface="Noto Sans" panose="020B0502040504020204" pitchFamily="34" charset="0"/>
                <a:cs typeface="Noto Sans" panose="020B0502040504020204" pitchFamily="34" charset="0"/>
              </a:rPr>
              <a:t>Patient symptom records
Entry logs</a:t>
            </a:r>
          </a:p>
        </p:txBody>
      </p:sp>
      <p:sp>
        <p:nvSpPr>
          <p:cNvPr id="6" name="Content Placeholder 11">
            <a:extLst>
              <a:ext uri="{FF2B5EF4-FFF2-40B4-BE49-F238E27FC236}">
                <a16:creationId xmlns:a16="http://schemas.microsoft.com/office/drawing/2014/main" id="{A1EE0E54-C0B4-B232-E75C-C0E8D716EB10}"/>
              </a:ext>
            </a:extLst>
          </p:cNvPr>
          <p:cNvSpPr txBox="1">
            <a:spLocks/>
          </p:cNvSpPr>
          <p:nvPr>
            <p:custDataLst>
              <p:tags r:id="rId13"/>
            </p:custDataLst>
          </p:nvPr>
        </p:nvSpPr>
        <p:spPr>
          <a:xfrm>
            <a:off x="6219698" y="4958366"/>
            <a:ext cx="2642616" cy="1390919"/>
          </a:xfrm>
          <a:prstGeom prst="rect">
            <a:avLst/>
          </a:prstGeom>
        </p:spPr>
        <p:txBody>
          <a:bodyPr vert="horz" lIns="0" tIns="45720" rIns="0" bIns="45720" rtlCol="0">
            <a:normAutofit/>
          </a:bodyPr>
          <a:lstStyle>
            <a:lvl1pPr marL="11113" indent="0" defTabSz="914377">
              <a:lnSpc>
                <a:spcPct val="110000"/>
              </a:lnSpc>
              <a:spcBef>
                <a:spcPts val="1200"/>
              </a:spcBef>
              <a:buFont typeface="Arial" panose="020B0604020202020204" pitchFamily="34" charset="0"/>
              <a:buNone/>
              <a:tabLst/>
              <a:defRPr sz="1400" b="0" i="0" spc="0" normalizeH="0" baseline="0">
                <a:latin typeface="Tw Cen MT" panose="020B0602020104020603" pitchFamily="34" charset="77"/>
                <a:cs typeface="Arial" panose="020B0604020202020204" pitchFamily="34" charset="0"/>
              </a:defRPr>
            </a:lvl1pPr>
            <a:lvl2pPr marL="628650" indent="-285750" defTabSz="914377">
              <a:lnSpc>
                <a:spcPct val="110000"/>
              </a:lnSpc>
              <a:spcBef>
                <a:spcPts val="1200"/>
              </a:spcBef>
              <a:buFont typeface="Arial" panose="020B0604020202020204" pitchFamily="34" charset="0"/>
              <a:buChar char="•"/>
              <a:tabLst/>
              <a:defRPr b="0" i="0" spc="0" normalizeH="0" baseline="0">
                <a:latin typeface="Tw Cen MT" panose="020B0602020104020603" pitchFamily="34" charset="77"/>
                <a:cs typeface="Arial" panose="020B0604020202020204" pitchFamily="34" charset="0"/>
              </a:defRPr>
            </a:lvl2pPr>
            <a:lvl3pPr marL="1085850" indent="-285750" defTabSz="914377">
              <a:lnSpc>
                <a:spcPct val="110000"/>
              </a:lnSpc>
              <a:spcBef>
                <a:spcPts val="1200"/>
              </a:spcBef>
              <a:buFont typeface="Arial" panose="020B0604020202020204" pitchFamily="34" charset="0"/>
              <a:buChar char="•"/>
              <a:tabLst/>
              <a:defRPr b="0" i="0" spc="0" normalizeH="0" baseline="0">
                <a:latin typeface="Tw Cen MT" panose="020B0602020104020603" pitchFamily="34" charset="77"/>
                <a:cs typeface="Arial" panose="020B0604020202020204" pitchFamily="34" charset="0"/>
              </a:defRPr>
            </a:lvl3pPr>
            <a:lvl4pPr marL="1543050" indent="-285750" defTabSz="914377">
              <a:lnSpc>
                <a:spcPct val="110000"/>
              </a:lnSpc>
              <a:spcBef>
                <a:spcPts val="1200"/>
              </a:spcBef>
              <a:buFont typeface="Arial" panose="020B0604020202020204" pitchFamily="34" charset="0"/>
              <a:buChar char="•"/>
              <a:tabLst/>
              <a:defRPr b="0" i="0" spc="0" normalizeH="0" baseline="0">
                <a:latin typeface="Tw Cen MT" panose="020B0602020104020603" pitchFamily="34" charset="77"/>
                <a:cs typeface="Arial" panose="020B0604020202020204" pitchFamily="34" charset="0"/>
              </a:defRPr>
            </a:lvl4pPr>
            <a:lvl5pPr marL="2001838" indent="-285750" defTabSz="914377">
              <a:lnSpc>
                <a:spcPct val="110000"/>
              </a:lnSpc>
              <a:spcBef>
                <a:spcPts val="1200"/>
              </a:spcBef>
              <a:buFont typeface="Arial" panose="020B0604020202020204" pitchFamily="34" charset="0"/>
              <a:buChar char="•"/>
              <a:tabLst/>
              <a:defRPr b="0" i="0" spc="0" normalizeH="0" baseline="0">
                <a:latin typeface="Tw Cen MT" panose="020B0602020104020603" pitchFamily="34" charset="77"/>
                <a:cs typeface="Arial" panose="020B0604020202020204" pitchFamily="34" charset="0"/>
              </a:defRPr>
            </a:lvl5pPr>
            <a:lvl6pPr marL="2514537" indent="-228594" defTabSz="914377">
              <a:lnSpc>
                <a:spcPct val="90000"/>
              </a:lnSpc>
              <a:spcBef>
                <a:spcPts val="500"/>
              </a:spcBef>
              <a:buFont typeface="Arial" panose="020B0604020202020204" pitchFamily="34" charset="0"/>
              <a:buChar char="•"/>
            </a:lvl6pPr>
            <a:lvl7pPr marL="2971726" indent="-228594" defTabSz="914377">
              <a:lnSpc>
                <a:spcPct val="90000"/>
              </a:lnSpc>
              <a:spcBef>
                <a:spcPts val="500"/>
              </a:spcBef>
              <a:buFont typeface="Arial" panose="020B0604020202020204" pitchFamily="34" charset="0"/>
              <a:buChar char="•"/>
            </a:lvl7pPr>
            <a:lvl8pPr marL="3428914" indent="-228594" defTabSz="914377">
              <a:lnSpc>
                <a:spcPct val="90000"/>
              </a:lnSpc>
              <a:spcBef>
                <a:spcPts val="500"/>
              </a:spcBef>
              <a:buFont typeface="Arial" panose="020B0604020202020204" pitchFamily="34" charset="0"/>
              <a:buChar char="•"/>
            </a:lvl8pPr>
            <a:lvl9pPr marL="3886103" indent="-228594" defTabSz="914377">
              <a:lnSpc>
                <a:spcPct val="90000"/>
              </a:lnSpc>
              <a:spcBef>
                <a:spcPts val="500"/>
              </a:spcBef>
              <a:buFont typeface="Arial" panose="020B0604020202020204" pitchFamily="34" charset="0"/>
              <a:buChar char="•"/>
            </a:lvl9pPr>
          </a:lstStyle>
          <a:p>
            <a:pPr>
              <a:lnSpc>
                <a:spcPct val="100000"/>
              </a:lnSpc>
              <a:spcBef>
                <a:spcPts val="0"/>
              </a:spcBef>
            </a:pPr>
            <a:r>
              <a:rPr lang="en-US">
                <a:latin typeface="+mn-lt"/>
                <a:ea typeface="Noto Sans" panose="020B0502040504020204" pitchFamily="34" charset="0"/>
                <a:cs typeface="Noto Sans" panose="020B0502040504020204" pitchFamily="34" charset="0"/>
              </a:rPr>
              <a:t>Severity analysis report
Recommendation parameters</a:t>
            </a:r>
          </a:p>
        </p:txBody>
      </p:sp>
      <p:sp>
        <p:nvSpPr>
          <p:cNvPr id="7" name="Content Placeholder 1">
            <a:extLst>
              <a:ext uri="{FF2B5EF4-FFF2-40B4-BE49-F238E27FC236}">
                <a16:creationId xmlns:a16="http://schemas.microsoft.com/office/drawing/2014/main" id="{83EC8F47-7AE5-BA5A-4847-3166392974EE}"/>
              </a:ext>
            </a:extLst>
          </p:cNvPr>
          <p:cNvSpPr txBox="1">
            <a:spLocks/>
          </p:cNvSpPr>
          <p:nvPr>
            <p:custDataLst>
              <p:tags r:id="rId14"/>
            </p:custDataLst>
          </p:nvPr>
        </p:nvSpPr>
        <p:spPr>
          <a:xfrm>
            <a:off x="9081897" y="4958366"/>
            <a:ext cx="2642616" cy="1390919"/>
          </a:xfrm>
          <a:prstGeom prst="rect">
            <a:avLst/>
          </a:prstGeom>
        </p:spPr>
        <p:txBody>
          <a:bodyPr vert="horz" lIns="0" tIns="45720" rIns="0" bIns="45720" rtlCol="0">
            <a:normAutofit/>
          </a:bodyPr>
          <a:lstStyle>
            <a:lvl1pPr marL="11113" indent="0" defTabSz="914377">
              <a:lnSpc>
                <a:spcPct val="110000"/>
              </a:lnSpc>
              <a:spcBef>
                <a:spcPts val="1200"/>
              </a:spcBef>
              <a:buFont typeface="Arial" panose="020B0604020202020204" pitchFamily="34" charset="0"/>
              <a:buNone/>
              <a:tabLst/>
              <a:defRPr sz="1400" b="0" i="0" spc="0" normalizeH="0" baseline="0">
                <a:latin typeface="Tw Cen MT" panose="020B0602020104020603" pitchFamily="34" charset="77"/>
                <a:cs typeface="Arial" panose="020B0604020202020204" pitchFamily="34" charset="0"/>
              </a:defRPr>
            </a:lvl1pPr>
            <a:lvl2pPr marL="628650" indent="-285750" defTabSz="914377">
              <a:lnSpc>
                <a:spcPct val="110000"/>
              </a:lnSpc>
              <a:spcBef>
                <a:spcPts val="1200"/>
              </a:spcBef>
              <a:buFont typeface="Arial" panose="020B0604020202020204" pitchFamily="34" charset="0"/>
              <a:buChar char="•"/>
              <a:tabLst/>
              <a:defRPr b="0" i="0" spc="0" normalizeH="0" baseline="0">
                <a:latin typeface="Tw Cen MT" panose="020B0602020104020603" pitchFamily="34" charset="77"/>
                <a:cs typeface="Arial" panose="020B0604020202020204" pitchFamily="34" charset="0"/>
              </a:defRPr>
            </a:lvl2pPr>
            <a:lvl3pPr marL="1085850" indent="-285750" defTabSz="914377">
              <a:lnSpc>
                <a:spcPct val="110000"/>
              </a:lnSpc>
              <a:spcBef>
                <a:spcPts val="1200"/>
              </a:spcBef>
              <a:buFont typeface="Arial" panose="020B0604020202020204" pitchFamily="34" charset="0"/>
              <a:buChar char="•"/>
              <a:tabLst/>
              <a:defRPr b="0" i="0" spc="0" normalizeH="0" baseline="0">
                <a:latin typeface="Tw Cen MT" panose="020B0602020104020603" pitchFamily="34" charset="77"/>
                <a:cs typeface="Arial" panose="020B0604020202020204" pitchFamily="34" charset="0"/>
              </a:defRPr>
            </a:lvl3pPr>
            <a:lvl4pPr marL="1543050" indent="-285750" defTabSz="914377">
              <a:lnSpc>
                <a:spcPct val="110000"/>
              </a:lnSpc>
              <a:spcBef>
                <a:spcPts val="1200"/>
              </a:spcBef>
              <a:buFont typeface="Arial" panose="020B0604020202020204" pitchFamily="34" charset="0"/>
              <a:buChar char="•"/>
              <a:tabLst/>
              <a:defRPr b="0" i="0" spc="0" normalizeH="0" baseline="0">
                <a:latin typeface="Tw Cen MT" panose="020B0602020104020603" pitchFamily="34" charset="77"/>
                <a:cs typeface="Arial" panose="020B0604020202020204" pitchFamily="34" charset="0"/>
              </a:defRPr>
            </a:lvl4pPr>
            <a:lvl5pPr marL="2001838" indent="-285750" defTabSz="914377">
              <a:lnSpc>
                <a:spcPct val="110000"/>
              </a:lnSpc>
              <a:spcBef>
                <a:spcPts val="1200"/>
              </a:spcBef>
              <a:buFont typeface="Arial" panose="020B0604020202020204" pitchFamily="34" charset="0"/>
              <a:buChar char="•"/>
              <a:tabLst/>
              <a:defRPr b="0" i="0" spc="0" normalizeH="0" baseline="0">
                <a:latin typeface="Tw Cen MT" panose="020B0602020104020603" pitchFamily="34" charset="77"/>
                <a:cs typeface="Arial" panose="020B0604020202020204" pitchFamily="34" charset="0"/>
              </a:defRPr>
            </a:lvl5pPr>
            <a:lvl6pPr marL="2514537" indent="-228594" defTabSz="914377">
              <a:lnSpc>
                <a:spcPct val="90000"/>
              </a:lnSpc>
              <a:spcBef>
                <a:spcPts val="500"/>
              </a:spcBef>
              <a:buFont typeface="Arial" panose="020B0604020202020204" pitchFamily="34" charset="0"/>
              <a:buChar char="•"/>
            </a:lvl6pPr>
            <a:lvl7pPr marL="2971726" indent="-228594" defTabSz="914377">
              <a:lnSpc>
                <a:spcPct val="90000"/>
              </a:lnSpc>
              <a:spcBef>
                <a:spcPts val="500"/>
              </a:spcBef>
              <a:buFont typeface="Arial" panose="020B0604020202020204" pitchFamily="34" charset="0"/>
              <a:buChar char="•"/>
            </a:lvl7pPr>
            <a:lvl8pPr marL="3428914" indent="-228594" defTabSz="914377">
              <a:lnSpc>
                <a:spcPct val="90000"/>
              </a:lnSpc>
              <a:spcBef>
                <a:spcPts val="500"/>
              </a:spcBef>
              <a:buFont typeface="Arial" panose="020B0604020202020204" pitchFamily="34" charset="0"/>
              <a:buChar char="•"/>
            </a:lvl8pPr>
            <a:lvl9pPr marL="3886103" indent="-228594" defTabSz="914377">
              <a:lnSpc>
                <a:spcPct val="90000"/>
              </a:lnSpc>
              <a:spcBef>
                <a:spcPts val="500"/>
              </a:spcBef>
              <a:buFont typeface="Arial" panose="020B0604020202020204" pitchFamily="34" charset="0"/>
              <a:buChar char="•"/>
            </a:lvl9pPr>
          </a:lstStyle>
          <a:p>
            <a:pPr>
              <a:lnSpc>
                <a:spcPct val="100000"/>
              </a:lnSpc>
              <a:spcBef>
                <a:spcPts val="0"/>
              </a:spcBef>
            </a:pPr>
            <a:r>
              <a:rPr lang="en-US" dirty="0">
                <a:latin typeface="+mn-lt"/>
                <a:ea typeface="Noto Sans" panose="020B0502040504020204" pitchFamily="34" charset="0"/>
                <a:cs typeface="Noto Sans" panose="020B0502040504020204" pitchFamily="34" charset="0"/>
              </a:rPr>
              <a:t>Ambulance dispatch recommendations
User alerts</a:t>
            </a:r>
          </a:p>
        </p:txBody>
      </p:sp>
      <p:sp>
        <p:nvSpPr>
          <p:cNvPr id="16" name="Text Placeholder 8">
            <a:extLst>
              <a:ext uri="{FF2B5EF4-FFF2-40B4-BE49-F238E27FC236}">
                <a16:creationId xmlns:a16="http://schemas.microsoft.com/office/drawing/2014/main" id="{A899AC05-043E-8136-D130-CC4C3AC61D52}"/>
              </a:ext>
            </a:extLst>
          </p:cNvPr>
          <p:cNvSpPr txBox="1">
            <a:spLocks/>
          </p:cNvSpPr>
          <p:nvPr>
            <p:custDataLst>
              <p:tags r:id="rId15"/>
            </p:custDataLst>
          </p:nvPr>
        </p:nvSpPr>
        <p:spPr>
          <a:xfrm>
            <a:off x="495300" y="203200"/>
            <a:ext cx="3848100" cy="419100"/>
          </a:xfrm>
          <a:prstGeom prst="rect">
            <a:avLst/>
          </a:prstGeom>
          <a:noFill/>
        </p:spPr>
        <p:txBody>
          <a:bodyPr vert="horz" wrap="square" lIns="0" tIns="45720" rIns="91440" bIns="45720" rtlCol="0" anchor="ctr">
            <a:normAutofit/>
          </a:bodyPr>
          <a:lstStyle>
            <a:lvl1pPr indent="0" defTabSz="914377">
              <a:lnSpc>
                <a:spcPct val="100000"/>
              </a:lnSpc>
              <a:spcBef>
                <a:spcPts val="1200"/>
              </a:spcBef>
              <a:buSzPct val="100000"/>
              <a:buFont typeface="System Font Regular"/>
              <a:buNone/>
              <a:tabLst/>
              <a:defRPr lang="en-US" sz="1600" b="0" i="0" spc="0" normalizeH="0" baseline="0" dirty="0" smtClean="0">
                <a:latin typeface="Bell MT" panose="02020503060305020303" pitchFamily="18" charset="77"/>
                <a:ea typeface="Noto Sans" panose="020B0502040504020204" pitchFamily="34" charset="0"/>
                <a:cs typeface="Noto Sans" panose="020B0502040504020204" pitchFamily="34" charset="0"/>
              </a:defRPr>
            </a:lvl1pPr>
            <a:lvl2pPr marL="696913" indent="-354013" defTabSz="914377">
              <a:lnSpc>
                <a:spcPct val="110000"/>
              </a:lnSpc>
              <a:spcBef>
                <a:spcPts val="1200"/>
              </a:spcBef>
              <a:buSzPct val="100000"/>
              <a:buFont typeface="System Font Regular"/>
              <a:buChar char="•"/>
              <a:tabLst/>
              <a:defRPr b="0" i="0" spc="0" normalizeH="0" baseline="0">
                <a:cs typeface="Arial" panose="020B0604020202020204" pitchFamily="34" charset="0"/>
              </a:defRPr>
            </a:lvl2pPr>
            <a:lvl3pPr marL="1144588" indent="-344488" defTabSz="914377">
              <a:lnSpc>
                <a:spcPct val="110000"/>
              </a:lnSpc>
              <a:spcBef>
                <a:spcPts val="1200"/>
              </a:spcBef>
              <a:buSzPct val="100000"/>
              <a:buFont typeface="System Font Regular"/>
              <a:buChar char="•"/>
              <a:tabLst/>
              <a:defRPr b="0" i="0" spc="0" normalizeH="0" baseline="0">
                <a:cs typeface="Arial" panose="020B0604020202020204" pitchFamily="34" charset="0"/>
              </a:defRPr>
            </a:lvl3pPr>
            <a:lvl4pPr marL="1604963" indent="-347663" defTabSz="914377">
              <a:lnSpc>
                <a:spcPct val="110000"/>
              </a:lnSpc>
              <a:spcBef>
                <a:spcPts val="1200"/>
              </a:spcBef>
              <a:buSzPct val="100000"/>
              <a:buFont typeface="System Font Regular"/>
              <a:buChar char="•"/>
              <a:tabLst/>
              <a:defRPr b="0" i="0" spc="0" normalizeH="0" baseline="0">
                <a:cs typeface="Arial" panose="020B0604020202020204" pitchFamily="34" charset="0"/>
              </a:defRPr>
            </a:lvl4pPr>
            <a:lvl5pPr marL="2065338" indent="-349250" defTabSz="914377">
              <a:lnSpc>
                <a:spcPct val="110000"/>
              </a:lnSpc>
              <a:spcBef>
                <a:spcPts val="1200"/>
              </a:spcBef>
              <a:buSzPct val="100000"/>
              <a:buFont typeface="System Font Regular"/>
              <a:buChar char="•"/>
              <a:tabLst/>
              <a:defRPr b="0" i="0" spc="0" normalizeH="0" baseline="0">
                <a:cs typeface="Arial" panose="020B0604020202020204" pitchFamily="34" charset="0"/>
              </a:defRPr>
            </a:lvl5pPr>
            <a:lvl6pPr marL="2514537" indent="-228594" defTabSz="914377">
              <a:lnSpc>
                <a:spcPct val="90000"/>
              </a:lnSpc>
              <a:spcBef>
                <a:spcPts val="500"/>
              </a:spcBef>
              <a:buFont typeface="Arial" panose="020B0604020202020204" pitchFamily="34" charset="0"/>
              <a:buChar char="•"/>
            </a:lvl6pPr>
            <a:lvl7pPr marL="2971726" indent="-228594" defTabSz="914377">
              <a:lnSpc>
                <a:spcPct val="90000"/>
              </a:lnSpc>
              <a:spcBef>
                <a:spcPts val="500"/>
              </a:spcBef>
              <a:buFont typeface="Arial" panose="020B0604020202020204" pitchFamily="34" charset="0"/>
              <a:buChar char="•"/>
            </a:lvl7pPr>
            <a:lvl8pPr marL="3428914" indent="-228594" defTabSz="914377">
              <a:lnSpc>
                <a:spcPct val="90000"/>
              </a:lnSpc>
              <a:spcBef>
                <a:spcPts val="500"/>
              </a:spcBef>
              <a:buFont typeface="Arial" panose="020B0604020202020204" pitchFamily="34" charset="0"/>
              <a:buChar char="•"/>
            </a:lvl8pPr>
            <a:lvl9pPr marL="3886103" indent="-228594" defTabSz="914377">
              <a:lnSpc>
                <a:spcPct val="90000"/>
              </a:lnSpc>
              <a:spcBef>
                <a:spcPts val="500"/>
              </a:spcBef>
              <a:buFont typeface="Arial" panose="020B0604020202020204" pitchFamily="34" charset="0"/>
              <a:buChar char="•"/>
            </a:lvl9pPr>
          </a:lstStyle>
          <a:p>
            <a:r>
              <a:rPr lang="en-US"/>
              <a:t>Workflow</a:t>
            </a:r>
            <a:endParaRPr lang="en-US" dirty="0"/>
          </a:p>
        </p:txBody>
      </p:sp>
      <p:sp>
        <p:nvSpPr>
          <p:cNvPr id="17" name="Rounded Rectangle 16">
            <a:extLst>
              <a:ext uri="{FF2B5EF4-FFF2-40B4-BE49-F238E27FC236}">
                <a16:creationId xmlns:a16="http://schemas.microsoft.com/office/drawing/2014/main" id="{9D25FFC7-1E19-7B10-B187-45051E066887}"/>
              </a:ext>
            </a:extLst>
          </p:cNvPr>
          <p:cNvSpPr/>
          <p:nvPr/>
        </p:nvSpPr>
        <p:spPr>
          <a:xfrm>
            <a:off x="495300" y="1481194"/>
            <a:ext cx="704310" cy="642552"/>
          </a:xfrm>
          <a:prstGeom prst="roundRect">
            <a:avLst>
              <a:gd name="adj" fmla="val 50000"/>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069207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a:extLst>
            <a:ext uri="{FF2B5EF4-FFF2-40B4-BE49-F238E27FC236}">
              <a16:creationId xmlns:a16="http://schemas.microsoft.com/office/drawing/2014/main" id="{C0FB8E41-7650-34B4-267B-F4325724AB6F}"/>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B26D7877-4586-C85E-EF3D-1046FAADB9CF}"/>
              </a:ext>
            </a:extLst>
          </p:cNvPr>
          <p:cNvSpPr>
            <a:spLocks noGrp="1"/>
          </p:cNvSpPr>
          <p:nvPr>
            <p:ph type="title"/>
            <p:custDataLst>
              <p:tags r:id="rId2"/>
            </p:custDataLst>
          </p:nvPr>
        </p:nvSpPr>
        <p:spPr>
          <a:xfrm>
            <a:off x="495300" y="661987"/>
            <a:ext cx="11201400" cy="736600"/>
          </a:xfrm>
        </p:spPr>
        <p:txBody>
          <a:bodyPr>
            <a:normAutofit/>
          </a:bodyPr>
          <a:lstStyle/>
          <a:p>
            <a:r>
              <a:rPr lang="en-US" dirty="0"/>
              <a:t>User Roles and Responsibilities</a:t>
            </a:r>
          </a:p>
        </p:txBody>
      </p:sp>
      <p:sp>
        <p:nvSpPr>
          <p:cNvPr id="10" name="Content Placeholder 9">
            <a:extLst>
              <a:ext uri="{FF2B5EF4-FFF2-40B4-BE49-F238E27FC236}">
                <a16:creationId xmlns:a16="http://schemas.microsoft.com/office/drawing/2014/main" id="{7D670B14-0190-C694-C50A-FD767D9E612A}"/>
              </a:ext>
            </a:extLst>
          </p:cNvPr>
          <p:cNvSpPr>
            <a:spLocks noGrp="1"/>
          </p:cNvSpPr>
          <p:nvPr>
            <p:ph sz="half" idx="1"/>
            <p:custDataLst>
              <p:tags r:id="rId3"/>
            </p:custDataLst>
          </p:nvPr>
        </p:nvSpPr>
        <p:spPr>
          <a:xfrm>
            <a:off x="495300" y="2809461"/>
            <a:ext cx="3565525" cy="3353214"/>
          </a:xfrm>
        </p:spPr>
        <p:txBody>
          <a:bodyPr lIns="0">
            <a:normAutofit/>
          </a:bodyPr>
          <a:lstStyle/>
          <a:p>
            <a:pPr marL="11113" indent="0">
              <a:lnSpc>
                <a:spcPct val="114000"/>
              </a:lnSpc>
              <a:buNone/>
            </a:pPr>
            <a:r>
              <a:rPr lang="en-US" dirty="0"/>
              <a:t>Manage hospitals and resources, oversee user roles, and ensure system integrity.</a:t>
            </a:r>
          </a:p>
        </p:txBody>
      </p:sp>
      <p:sp>
        <p:nvSpPr>
          <p:cNvPr id="11" name="Content Placeholder 10">
            <a:extLst>
              <a:ext uri="{FF2B5EF4-FFF2-40B4-BE49-F238E27FC236}">
                <a16:creationId xmlns:a16="http://schemas.microsoft.com/office/drawing/2014/main" id="{7B8A3EE4-20E7-C60C-8211-12AA89AB26C1}"/>
              </a:ext>
            </a:extLst>
          </p:cNvPr>
          <p:cNvSpPr>
            <a:spLocks noGrp="1"/>
          </p:cNvSpPr>
          <p:nvPr>
            <p:ph sz="half" idx="2"/>
            <p:custDataLst>
              <p:tags r:id="rId4"/>
            </p:custDataLst>
          </p:nvPr>
        </p:nvSpPr>
        <p:spPr>
          <a:xfrm>
            <a:off x="4324350" y="2818986"/>
            <a:ext cx="3565525" cy="3353214"/>
          </a:xfrm>
        </p:spPr>
        <p:txBody>
          <a:bodyPr lIns="0">
            <a:normAutofit/>
          </a:bodyPr>
          <a:lstStyle/>
          <a:p>
            <a:pPr marL="11113" indent="0">
              <a:lnSpc>
                <a:spcPct val="114000"/>
              </a:lnSpc>
              <a:buNone/>
            </a:pPr>
            <a:r>
              <a:rPr lang="en-US"/>
              <a:t>Enter patient information and symptoms, dispatch ambulances based on recommendations.</a:t>
            </a:r>
          </a:p>
        </p:txBody>
      </p:sp>
      <p:sp>
        <p:nvSpPr>
          <p:cNvPr id="12" name="Content Placeholder 11">
            <a:extLst>
              <a:ext uri="{FF2B5EF4-FFF2-40B4-BE49-F238E27FC236}">
                <a16:creationId xmlns:a16="http://schemas.microsoft.com/office/drawing/2014/main" id="{C73AA2C7-2B69-74B1-0AEC-3D76D3D3F282}"/>
              </a:ext>
            </a:extLst>
          </p:cNvPr>
          <p:cNvSpPr>
            <a:spLocks noGrp="1"/>
          </p:cNvSpPr>
          <p:nvPr>
            <p:ph sz="half" idx="13"/>
            <p:custDataLst>
              <p:tags r:id="rId5"/>
            </p:custDataLst>
          </p:nvPr>
        </p:nvSpPr>
        <p:spPr>
          <a:xfrm>
            <a:off x="8153400" y="2818986"/>
            <a:ext cx="3565525" cy="3353214"/>
          </a:xfrm>
        </p:spPr>
        <p:txBody>
          <a:bodyPr lIns="0">
            <a:normAutofit/>
          </a:bodyPr>
          <a:lstStyle/>
          <a:p>
            <a:pPr marL="11113" indent="0">
              <a:lnSpc>
                <a:spcPct val="114000"/>
              </a:lnSpc>
              <a:buNone/>
            </a:pPr>
            <a:r>
              <a:rPr lang="en-US" dirty="0"/>
              <a:t>Record patient details and symptoms, assist dispatchers with accurate information.</a:t>
            </a:r>
          </a:p>
        </p:txBody>
      </p:sp>
      <p:sp>
        <p:nvSpPr>
          <p:cNvPr id="13" name="Text Placeholder 12">
            <a:extLst>
              <a:ext uri="{FF2B5EF4-FFF2-40B4-BE49-F238E27FC236}">
                <a16:creationId xmlns:a16="http://schemas.microsoft.com/office/drawing/2014/main" id="{6C6A62E5-2B4E-88B4-8DD6-3B9B93AA3EA1}"/>
              </a:ext>
            </a:extLst>
          </p:cNvPr>
          <p:cNvSpPr>
            <a:spLocks noGrp="1"/>
          </p:cNvSpPr>
          <p:nvPr>
            <p:ph type="body" idx="14"/>
            <p:custDataLst>
              <p:tags r:id="rId6"/>
            </p:custDataLst>
          </p:nvPr>
        </p:nvSpPr>
        <p:spPr>
          <a:xfrm>
            <a:off x="495300" y="2034121"/>
            <a:ext cx="3565525" cy="768400"/>
          </a:xfrm>
        </p:spPr>
        <p:txBody>
          <a:bodyPr vert="horz" lIns="0" tIns="45720" rIns="91440" bIns="45720" rtlCol="0" anchor="t">
            <a:noAutofit/>
          </a:bodyPr>
          <a:lstStyle/>
          <a:p>
            <a:r>
              <a:rPr lang="en-US" dirty="0"/>
              <a:t>Admin</a:t>
            </a:r>
          </a:p>
        </p:txBody>
      </p:sp>
      <p:sp>
        <p:nvSpPr>
          <p:cNvPr id="14" name="Text Placeholder 13">
            <a:extLst>
              <a:ext uri="{FF2B5EF4-FFF2-40B4-BE49-F238E27FC236}">
                <a16:creationId xmlns:a16="http://schemas.microsoft.com/office/drawing/2014/main" id="{967C9B15-85B2-A92B-93C4-2D773327E2AE}"/>
              </a:ext>
            </a:extLst>
          </p:cNvPr>
          <p:cNvSpPr>
            <a:spLocks noGrp="1"/>
          </p:cNvSpPr>
          <p:nvPr>
            <p:ph type="body" idx="15"/>
            <p:custDataLst>
              <p:tags r:id="rId7"/>
            </p:custDataLst>
          </p:nvPr>
        </p:nvSpPr>
        <p:spPr>
          <a:xfrm>
            <a:off x="4324350" y="2042699"/>
            <a:ext cx="3565525" cy="766761"/>
          </a:xfrm>
        </p:spPr>
        <p:txBody>
          <a:bodyPr vert="horz" lIns="0" tIns="45720" rIns="91440" bIns="45720" rtlCol="0" anchor="t">
            <a:noAutofit/>
          </a:bodyPr>
          <a:lstStyle/>
          <a:p>
            <a:r>
              <a:rPr lang="en-US" dirty="0"/>
              <a:t>Dispatcher</a:t>
            </a:r>
          </a:p>
        </p:txBody>
      </p:sp>
      <p:sp>
        <p:nvSpPr>
          <p:cNvPr id="15" name="Text Placeholder 14">
            <a:extLst>
              <a:ext uri="{FF2B5EF4-FFF2-40B4-BE49-F238E27FC236}">
                <a16:creationId xmlns:a16="http://schemas.microsoft.com/office/drawing/2014/main" id="{C0D48DC1-B9EE-FAAA-E8A4-0AFFAD5CAFAA}"/>
              </a:ext>
            </a:extLst>
          </p:cNvPr>
          <p:cNvSpPr>
            <a:spLocks noGrp="1"/>
          </p:cNvSpPr>
          <p:nvPr>
            <p:ph type="body" idx="16"/>
            <p:custDataLst>
              <p:tags r:id="rId8"/>
            </p:custDataLst>
          </p:nvPr>
        </p:nvSpPr>
        <p:spPr>
          <a:xfrm>
            <a:off x="8153400" y="2042699"/>
            <a:ext cx="3565525" cy="766761"/>
          </a:xfrm>
        </p:spPr>
        <p:txBody>
          <a:bodyPr vert="horz" lIns="0" tIns="45720" rIns="91440" bIns="45720" rtlCol="0" anchor="t">
            <a:noAutofit/>
          </a:bodyPr>
          <a:lstStyle/>
          <a:p>
            <a:r>
              <a:rPr lang="en-US"/>
              <a:t>Nurse</a:t>
            </a:r>
          </a:p>
        </p:txBody>
      </p:sp>
      <p:sp>
        <p:nvSpPr>
          <p:cNvPr id="2" name="Text Placeholder 1">
            <a:extLst>
              <a:ext uri="{FF2B5EF4-FFF2-40B4-BE49-F238E27FC236}">
                <a16:creationId xmlns:a16="http://schemas.microsoft.com/office/drawing/2014/main" id="{318E712D-B8CF-8D52-6A16-BCC4BC2B08E9}"/>
              </a:ext>
            </a:extLst>
          </p:cNvPr>
          <p:cNvSpPr>
            <a:spLocks noGrp="1"/>
          </p:cNvSpPr>
          <p:nvPr>
            <p:ph type="body" sz="quarter" idx="17"/>
            <p:custDataLst>
              <p:tags r:id="rId9"/>
            </p:custDataLst>
          </p:nvPr>
        </p:nvSpPr>
        <p:spPr>
          <a:xfrm>
            <a:off x="495300" y="203200"/>
            <a:ext cx="3848100" cy="419100"/>
          </a:xfrm>
        </p:spPr>
        <p:txBody>
          <a:bodyPr>
            <a:normAutofit/>
          </a:bodyPr>
          <a:lstStyle/>
          <a:p>
            <a:r>
              <a:rPr lang="en-US"/>
              <a:t>Roles</a:t>
            </a:r>
          </a:p>
        </p:txBody>
      </p:sp>
    </p:spTree>
    <p:custDataLst>
      <p:tags r:id="rId1"/>
    </p:custDataLst>
    <p:extLst>
      <p:ext uri="{BB962C8B-B14F-4D97-AF65-F5344CB8AC3E}">
        <p14:creationId xmlns:p14="http://schemas.microsoft.com/office/powerpoint/2010/main" val="187443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77B98B-3CF4-C760-75C1-03D017D89AF6}"/>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7B62113B-0086-EA12-3112-5D42A204625D}"/>
              </a:ext>
            </a:extLst>
          </p:cNvPr>
          <p:cNvSpPr>
            <a:spLocks noGrp="1"/>
          </p:cNvSpPr>
          <p:nvPr>
            <p:ph type="title"/>
            <p:custDataLst>
              <p:tags r:id="rId2"/>
            </p:custDataLst>
          </p:nvPr>
        </p:nvSpPr>
        <p:spPr>
          <a:xfrm>
            <a:off x="495300" y="661987"/>
            <a:ext cx="11201400" cy="736600"/>
          </a:xfrm>
        </p:spPr>
        <p:txBody>
          <a:bodyPr>
            <a:normAutofit/>
          </a:bodyPr>
          <a:lstStyle/>
          <a:p>
            <a:r>
              <a:rPr lang="en-US" dirty="0"/>
              <a:t>Symptom Analysis Logic</a:t>
            </a:r>
          </a:p>
        </p:txBody>
      </p:sp>
      <p:sp>
        <p:nvSpPr>
          <p:cNvPr id="10" name="Content Placeholder 9">
            <a:extLst>
              <a:ext uri="{FF2B5EF4-FFF2-40B4-BE49-F238E27FC236}">
                <a16:creationId xmlns:a16="http://schemas.microsoft.com/office/drawing/2014/main" id="{8717720B-D7D0-6A66-A4D9-41FB8EA805E5}"/>
              </a:ext>
            </a:extLst>
          </p:cNvPr>
          <p:cNvSpPr>
            <a:spLocks noGrp="1"/>
          </p:cNvSpPr>
          <p:nvPr>
            <p:ph sz="half" idx="1"/>
            <p:custDataLst>
              <p:tags r:id="rId3"/>
            </p:custDataLst>
          </p:nvPr>
        </p:nvSpPr>
        <p:spPr>
          <a:xfrm>
            <a:off x="510209" y="3034747"/>
            <a:ext cx="2651760" cy="3286541"/>
          </a:xfrm>
        </p:spPr>
        <p:txBody>
          <a:bodyPr lIns="0">
            <a:normAutofit/>
          </a:bodyPr>
          <a:lstStyle/>
          <a:p>
            <a:pPr marL="11113" indent="0">
              <a:buNone/>
            </a:pPr>
            <a:r>
              <a:rPr lang="en-US" sz="1600" dirty="0"/>
              <a:t>Symptoms such as chest pain, shortness of breath, and severe bleeding indicate life-threatening conditions, requiring an Advanced Life Support (ALS) ambulance.</a:t>
            </a:r>
          </a:p>
        </p:txBody>
      </p:sp>
      <p:sp>
        <p:nvSpPr>
          <p:cNvPr id="11" name="Content Placeholder 10">
            <a:extLst>
              <a:ext uri="{FF2B5EF4-FFF2-40B4-BE49-F238E27FC236}">
                <a16:creationId xmlns:a16="http://schemas.microsoft.com/office/drawing/2014/main" id="{FF726DF1-B50E-EB9B-03E5-D18FBC181ED6}"/>
              </a:ext>
            </a:extLst>
          </p:cNvPr>
          <p:cNvSpPr>
            <a:spLocks noGrp="1"/>
          </p:cNvSpPr>
          <p:nvPr>
            <p:ph sz="half" idx="2"/>
            <p:custDataLst>
              <p:tags r:id="rId4"/>
            </p:custDataLst>
          </p:nvPr>
        </p:nvSpPr>
        <p:spPr>
          <a:xfrm>
            <a:off x="3350150" y="3034747"/>
            <a:ext cx="2651760" cy="3286540"/>
          </a:xfrm>
        </p:spPr>
        <p:txBody>
          <a:bodyPr lIns="0">
            <a:normAutofit/>
          </a:bodyPr>
          <a:lstStyle/>
          <a:p>
            <a:pPr marL="11113" indent="0">
              <a:buNone/>
            </a:pPr>
            <a:r>
              <a:rPr lang="en-US" sz="1600"/>
              <a:t>Symptoms like fever, nausea, weakness, and dizziness suggest non-life-threatening situations, typically warranting a Basic Life Support (BLS) ambulance.</a:t>
            </a:r>
          </a:p>
        </p:txBody>
      </p:sp>
      <p:sp>
        <p:nvSpPr>
          <p:cNvPr id="13" name="Text Placeholder 12">
            <a:extLst>
              <a:ext uri="{FF2B5EF4-FFF2-40B4-BE49-F238E27FC236}">
                <a16:creationId xmlns:a16="http://schemas.microsoft.com/office/drawing/2014/main" id="{1A8F5AB6-20C5-B3C4-B433-61353683A9A6}"/>
              </a:ext>
            </a:extLst>
          </p:cNvPr>
          <p:cNvSpPr>
            <a:spLocks noGrp="1"/>
          </p:cNvSpPr>
          <p:nvPr>
            <p:ph type="body" idx="14"/>
            <p:custDataLst>
              <p:tags r:id="rId5"/>
            </p:custDataLst>
          </p:nvPr>
        </p:nvSpPr>
        <p:spPr>
          <a:xfrm>
            <a:off x="510209" y="1984514"/>
            <a:ext cx="2651760" cy="914400"/>
          </a:xfrm>
        </p:spPr>
        <p:txBody>
          <a:bodyPr vert="horz" lIns="0" tIns="45720" rIns="91440" bIns="45720" rtlCol="0" anchor="b">
            <a:noAutofit/>
          </a:bodyPr>
          <a:lstStyle/>
          <a:p>
            <a:pPr>
              <a:lnSpc>
                <a:spcPct val="80000"/>
              </a:lnSpc>
            </a:pPr>
            <a:r>
              <a:rPr lang="en-US" sz="2400" dirty="0">
                <a:latin typeface="Bell MT" panose="02020503060305020303" pitchFamily="18" charset="77"/>
              </a:rPr>
              <a:t>Critical Symptoms</a:t>
            </a:r>
          </a:p>
        </p:txBody>
      </p:sp>
      <p:sp>
        <p:nvSpPr>
          <p:cNvPr id="14" name="Text Placeholder 13">
            <a:extLst>
              <a:ext uri="{FF2B5EF4-FFF2-40B4-BE49-F238E27FC236}">
                <a16:creationId xmlns:a16="http://schemas.microsoft.com/office/drawing/2014/main" id="{B4B43B3C-97B5-2D84-5478-94D63EC8592F}"/>
              </a:ext>
            </a:extLst>
          </p:cNvPr>
          <p:cNvSpPr>
            <a:spLocks noGrp="1"/>
          </p:cNvSpPr>
          <p:nvPr>
            <p:ph type="body" idx="15"/>
            <p:custDataLst>
              <p:tags r:id="rId6"/>
            </p:custDataLst>
          </p:nvPr>
        </p:nvSpPr>
        <p:spPr>
          <a:xfrm>
            <a:off x="3350150" y="1984513"/>
            <a:ext cx="2651760" cy="914400"/>
          </a:xfrm>
        </p:spPr>
        <p:txBody>
          <a:bodyPr vert="horz" lIns="0" tIns="45720" rIns="91440" bIns="45720" rtlCol="0" anchor="b">
            <a:noAutofit/>
          </a:bodyPr>
          <a:lstStyle/>
          <a:p>
            <a:pPr>
              <a:lnSpc>
                <a:spcPct val="80000"/>
              </a:lnSpc>
            </a:pPr>
            <a:r>
              <a:rPr lang="en-US" sz="2400" dirty="0">
                <a:latin typeface="Bell MT" panose="02020503060305020303" pitchFamily="18" charset="77"/>
              </a:rPr>
              <a:t>Moderate Symptoms</a:t>
            </a:r>
          </a:p>
        </p:txBody>
      </p:sp>
      <p:sp>
        <p:nvSpPr>
          <p:cNvPr id="12" name="Content Placeholder 11">
            <a:extLst>
              <a:ext uri="{FF2B5EF4-FFF2-40B4-BE49-F238E27FC236}">
                <a16:creationId xmlns:a16="http://schemas.microsoft.com/office/drawing/2014/main" id="{A7894208-73DC-12EE-9E9D-87EC95FA1F65}"/>
              </a:ext>
            </a:extLst>
          </p:cNvPr>
          <p:cNvSpPr>
            <a:spLocks noGrp="1"/>
          </p:cNvSpPr>
          <p:nvPr>
            <p:ph sz="half" idx="16"/>
            <p:custDataLst>
              <p:tags r:id="rId7"/>
            </p:custDataLst>
          </p:nvPr>
        </p:nvSpPr>
        <p:spPr>
          <a:xfrm>
            <a:off x="6190091" y="3034747"/>
            <a:ext cx="2651760" cy="3286540"/>
          </a:xfrm>
        </p:spPr>
        <p:txBody>
          <a:bodyPr lIns="0">
            <a:normAutofit/>
          </a:bodyPr>
          <a:lstStyle/>
          <a:p>
            <a:pPr marL="11113" indent="0">
              <a:buNone/>
            </a:pPr>
            <a:r>
              <a:rPr lang="en-US" sz="1600"/>
              <a:t>Symptoms including cough, mild fever, and sore throat are often considered less urgent, with recommendations for a cab service or no immediate ambulance action.</a:t>
            </a:r>
          </a:p>
        </p:txBody>
      </p:sp>
      <p:sp>
        <p:nvSpPr>
          <p:cNvPr id="2" name="Content Placeholder 1">
            <a:extLst>
              <a:ext uri="{FF2B5EF4-FFF2-40B4-BE49-F238E27FC236}">
                <a16:creationId xmlns:a16="http://schemas.microsoft.com/office/drawing/2014/main" id="{E17C574A-C687-2663-854F-0F1864C5F101}"/>
              </a:ext>
            </a:extLst>
          </p:cNvPr>
          <p:cNvSpPr>
            <a:spLocks noGrp="1"/>
          </p:cNvSpPr>
          <p:nvPr>
            <p:ph sz="half" idx="17"/>
            <p:custDataLst>
              <p:tags r:id="rId8"/>
            </p:custDataLst>
          </p:nvPr>
        </p:nvSpPr>
        <p:spPr>
          <a:xfrm>
            <a:off x="9030033" y="3034746"/>
            <a:ext cx="2651760" cy="3286541"/>
          </a:xfrm>
        </p:spPr>
        <p:txBody>
          <a:bodyPr lIns="0">
            <a:normAutofit/>
          </a:bodyPr>
          <a:lstStyle/>
          <a:p>
            <a:pPr marL="11113" indent="0">
              <a:buNone/>
            </a:pPr>
            <a:r>
              <a:rPr lang="en-US" sz="1600" dirty="0"/>
              <a:t>The system analyzes symptom severity and suggests the appropriate ambulance type, ensuring efficient resource allocation and timely responses.</a:t>
            </a:r>
          </a:p>
        </p:txBody>
      </p:sp>
      <p:sp>
        <p:nvSpPr>
          <p:cNvPr id="15" name="Text Placeholder 14">
            <a:extLst>
              <a:ext uri="{FF2B5EF4-FFF2-40B4-BE49-F238E27FC236}">
                <a16:creationId xmlns:a16="http://schemas.microsoft.com/office/drawing/2014/main" id="{449032F0-8B33-3FCC-BA2C-FCF8EAA57C56}"/>
              </a:ext>
            </a:extLst>
          </p:cNvPr>
          <p:cNvSpPr>
            <a:spLocks noGrp="1"/>
          </p:cNvSpPr>
          <p:nvPr>
            <p:ph type="body" idx="18"/>
            <p:custDataLst>
              <p:tags r:id="rId9"/>
            </p:custDataLst>
          </p:nvPr>
        </p:nvSpPr>
        <p:spPr>
          <a:xfrm>
            <a:off x="6190091" y="1984513"/>
            <a:ext cx="2651760" cy="914400"/>
          </a:xfrm>
        </p:spPr>
        <p:txBody>
          <a:bodyPr vert="horz" lIns="0" tIns="45720" rIns="91440" bIns="45720" rtlCol="0" anchor="b">
            <a:noAutofit/>
          </a:bodyPr>
          <a:lstStyle/>
          <a:p>
            <a:pPr>
              <a:lnSpc>
                <a:spcPct val="80000"/>
              </a:lnSpc>
            </a:pPr>
            <a:r>
              <a:rPr lang="en-US" sz="2400" dirty="0">
                <a:latin typeface="Bell MT" panose="02020503060305020303" pitchFamily="18" charset="77"/>
              </a:rPr>
              <a:t>Minor Symptoms</a:t>
            </a:r>
          </a:p>
        </p:txBody>
      </p:sp>
      <p:sp>
        <p:nvSpPr>
          <p:cNvPr id="3" name="Text Placeholder 2">
            <a:extLst>
              <a:ext uri="{FF2B5EF4-FFF2-40B4-BE49-F238E27FC236}">
                <a16:creationId xmlns:a16="http://schemas.microsoft.com/office/drawing/2014/main" id="{3F7A5008-2E3A-573C-CBDC-07E0524B629A}"/>
              </a:ext>
            </a:extLst>
          </p:cNvPr>
          <p:cNvSpPr>
            <a:spLocks noGrp="1"/>
          </p:cNvSpPr>
          <p:nvPr>
            <p:ph type="body" idx="19"/>
            <p:custDataLst>
              <p:tags r:id="rId10"/>
            </p:custDataLst>
          </p:nvPr>
        </p:nvSpPr>
        <p:spPr>
          <a:xfrm>
            <a:off x="9030033" y="1982925"/>
            <a:ext cx="2651760" cy="914400"/>
          </a:xfrm>
        </p:spPr>
        <p:txBody>
          <a:bodyPr vert="horz" lIns="0" tIns="45720" rIns="91440" bIns="45720" rtlCol="0" anchor="b">
            <a:noAutofit/>
          </a:bodyPr>
          <a:lstStyle/>
          <a:p>
            <a:pPr>
              <a:lnSpc>
                <a:spcPct val="80000"/>
              </a:lnSpc>
            </a:pPr>
            <a:r>
              <a:rPr lang="en-US" sz="2400" dirty="0">
                <a:latin typeface="Bell MT" panose="02020503060305020303" pitchFamily="18" charset="77"/>
              </a:rPr>
              <a:t>Ambulance Type Recommendations</a:t>
            </a:r>
          </a:p>
        </p:txBody>
      </p:sp>
      <p:sp>
        <p:nvSpPr>
          <p:cNvPr id="4" name="Text Placeholder 3">
            <a:extLst>
              <a:ext uri="{FF2B5EF4-FFF2-40B4-BE49-F238E27FC236}">
                <a16:creationId xmlns:a16="http://schemas.microsoft.com/office/drawing/2014/main" id="{892B9FF6-A8CD-64B8-3C44-D459B10967B6}"/>
              </a:ext>
            </a:extLst>
          </p:cNvPr>
          <p:cNvSpPr>
            <a:spLocks noGrp="1"/>
          </p:cNvSpPr>
          <p:nvPr>
            <p:ph type="body" sz="quarter" idx="13"/>
            <p:custDataLst>
              <p:tags r:id="rId11"/>
            </p:custDataLst>
          </p:nvPr>
        </p:nvSpPr>
        <p:spPr>
          <a:xfrm>
            <a:off x="495300" y="203200"/>
            <a:ext cx="3848100" cy="419100"/>
          </a:xfrm>
        </p:spPr>
        <p:txBody>
          <a:bodyPr>
            <a:normAutofit/>
          </a:bodyPr>
          <a:lstStyle/>
          <a:p>
            <a:r>
              <a:rPr lang="en-US"/>
              <a:t>Analysis</a:t>
            </a:r>
          </a:p>
        </p:txBody>
      </p:sp>
    </p:spTree>
    <p:custDataLst>
      <p:tags r:id="rId1"/>
    </p:custDataLst>
    <p:extLst>
      <p:ext uri="{BB962C8B-B14F-4D97-AF65-F5344CB8AC3E}">
        <p14:creationId xmlns:p14="http://schemas.microsoft.com/office/powerpoint/2010/main" val="415633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a:extLst>
            <a:ext uri="{FF2B5EF4-FFF2-40B4-BE49-F238E27FC236}">
              <a16:creationId xmlns:a16="http://schemas.microsoft.com/office/drawing/2014/main" id="{024E68D7-A9F0-D623-B8C4-6BB9C82E4C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06AED4-8CCC-1725-4ECC-DFD087F563AF}"/>
              </a:ext>
            </a:extLst>
          </p:cNvPr>
          <p:cNvSpPr>
            <a:spLocks noGrp="1"/>
          </p:cNvSpPr>
          <p:nvPr>
            <p:ph type="title"/>
            <p:custDataLst>
              <p:tags r:id="rId2"/>
            </p:custDataLst>
          </p:nvPr>
        </p:nvSpPr>
        <p:spPr>
          <a:xfrm>
            <a:off x="495299" y="661988"/>
            <a:ext cx="11201400" cy="736600"/>
          </a:xfrm>
        </p:spPr>
        <p:txBody>
          <a:bodyPr>
            <a:normAutofit/>
          </a:bodyPr>
          <a:lstStyle/>
          <a:p>
            <a:r>
              <a:rPr lang="en-US" dirty="0"/>
              <a:t>User Interface Screenshots</a:t>
            </a:r>
          </a:p>
        </p:txBody>
      </p:sp>
      <p:sp>
        <p:nvSpPr>
          <p:cNvPr id="3" name="Content Placeholder 2">
            <a:extLst>
              <a:ext uri="{FF2B5EF4-FFF2-40B4-BE49-F238E27FC236}">
                <a16:creationId xmlns:a16="http://schemas.microsoft.com/office/drawing/2014/main" id="{AA19948D-5657-6D23-1C5E-1EFAB72FA599}"/>
              </a:ext>
            </a:extLst>
          </p:cNvPr>
          <p:cNvSpPr>
            <a:spLocks noGrp="1"/>
          </p:cNvSpPr>
          <p:nvPr>
            <p:ph sz="half" idx="14"/>
            <p:custDataLst>
              <p:tags r:id="rId3"/>
            </p:custDataLst>
          </p:nvPr>
        </p:nvSpPr>
        <p:spPr>
          <a:xfrm>
            <a:off x="5679583" y="1627187"/>
            <a:ext cx="6017116" cy="1463040"/>
          </a:xfrm>
        </p:spPr>
        <p:txBody>
          <a:bodyPr lIns="0" tIns="0" anchor="t">
            <a:normAutofit/>
          </a:bodyPr>
          <a:lstStyle/>
          <a:p>
            <a:pPr>
              <a:lnSpc>
                <a:spcPct val="100000"/>
              </a:lnSpc>
            </a:pPr>
            <a:r>
              <a:rPr lang="en-US" sz="1600" dirty="0"/>
              <a:t>The login page provides a secure entry point for users to access the BADAS system based on their roles.</a:t>
            </a:r>
          </a:p>
        </p:txBody>
      </p:sp>
      <p:sp>
        <p:nvSpPr>
          <p:cNvPr id="4" name="Content Placeholder 3">
            <a:extLst>
              <a:ext uri="{FF2B5EF4-FFF2-40B4-BE49-F238E27FC236}">
                <a16:creationId xmlns:a16="http://schemas.microsoft.com/office/drawing/2014/main" id="{5F89FBAC-7854-3CD5-BFDC-5788DEE7FBB6}"/>
              </a:ext>
            </a:extLst>
          </p:cNvPr>
          <p:cNvSpPr>
            <a:spLocks noGrp="1"/>
          </p:cNvSpPr>
          <p:nvPr>
            <p:ph sz="half" idx="15"/>
            <p:custDataLst>
              <p:tags r:id="rId4"/>
            </p:custDataLst>
          </p:nvPr>
        </p:nvSpPr>
        <p:spPr>
          <a:xfrm>
            <a:off x="5679583" y="3222625"/>
            <a:ext cx="6017116" cy="1463040"/>
          </a:xfrm>
        </p:spPr>
        <p:txBody>
          <a:bodyPr lIns="0" tIns="0" anchor="t">
            <a:normAutofit/>
          </a:bodyPr>
          <a:lstStyle/>
          <a:p>
            <a:pPr>
              <a:lnSpc>
                <a:spcPct val="100000"/>
              </a:lnSpc>
            </a:pPr>
            <a:r>
              <a:rPr lang="en-US" sz="1600" dirty="0"/>
              <a:t>This page allows dispatchers or nurses to enter patient details and symptoms easily and accurately.</a:t>
            </a:r>
          </a:p>
        </p:txBody>
      </p:sp>
      <p:sp>
        <p:nvSpPr>
          <p:cNvPr id="5" name="Content Placeholder 4">
            <a:extLst>
              <a:ext uri="{FF2B5EF4-FFF2-40B4-BE49-F238E27FC236}">
                <a16:creationId xmlns:a16="http://schemas.microsoft.com/office/drawing/2014/main" id="{BCC3073F-B9FC-0008-1FC4-61DA7D675A13}"/>
              </a:ext>
            </a:extLst>
          </p:cNvPr>
          <p:cNvSpPr>
            <a:spLocks noGrp="1"/>
          </p:cNvSpPr>
          <p:nvPr>
            <p:ph sz="half" idx="16"/>
            <p:custDataLst>
              <p:tags r:id="rId5"/>
            </p:custDataLst>
          </p:nvPr>
        </p:nvSpPr>
        <p:spPr>
          <a:xfrm>
            <a:off x="5679583" y="4818062"/>
            <a:ext cx="6017116" cy="1463040"/>
          </a:xfrm>
        </p:spPr>
        <p:txBody>
          <a:bodyPr lIns="0" tIns="0" anchor="t">
            <a:normAutofit/>
          </a:bodyPr>
          <a:lstStyle/>
          <a:p>
            <a:pPr>
              <a:lnSpc>
                <a:spcPct val="100000"/>
              </a:lnSpc>
            </a:pPr>
            <a:r>
              <a:rPr lang="en-US" sz="1600" dirty="0"/>
              <a:t>Displays the analysis of symptoms and recommends the appropriate ambulance type for the situation.</a:t>
            </a:r>
          </a:p>
        </p:txBody>
      </p:sp>
      <p:sp>
        <p:nvSpPr>
          <p:cNvPr id="7" name="Text Placeholder 6">
            <a:extLst>
              <a:ext uri="{FF2B5EF4-FFF2-40B4-BE49-F238E27FC236}">
                <a16:creationId xmlns:a16="http://schemas.microsoft.com/office/drawing/2014/main" id="{532AEBC1-33FA-964B-BE7A-B674548C9D57}"/>
              </a:ext>
            </a:extLst>
          </p:cNvPr>
          <p:cNvSpPr>
            <a:spLocks noGrp="1"/>
          </p:cNvSpPr>
          <p:nvPr>
            <p:ph type="body" idx="17"/>
            <p:custDataLst>
              <p:tags r:id="rId6"/>
            </p:custDataLst>
          </p:nvPr>
        </p:nvSpPr>
        <p:spPr>
          <a:xfrm>
            <a:off x="5679583" y="1255672"/>
            <a:ext cx="2466842" cy="1463040"/>
          </a:xfrm>
        </p:spPr>
        <p:txBody>
          <a:bodyPr vert="horz" lIns="0" tIns="45720" rIns="91440" bIns="45720" rtlCol="0" anchor="t">
            <a:normAutofit/>
          </a:bodyPr>
          <a:lstStyle/>
          <a:p>
            <a:r>
              <a:rPr lang="en-US" sz="1800" dirty="0"/>
              <a:t>Login Page</a:t>
            </a:r>
          </a:p>
        </p:txBody>
      </p:sp>
      <p:sp>
        <p:nvSpPr>
          <p:cNvPr id="8" name="Text Placeholder 7">
            <a:extLst>
              <a:ext uri="{FF2B5EF4-FFF2-40B4-BE49-F238E27FC236}">
                <a16:creationId xmlns:a16="http://schemas.microsoft.com/office/drawing/2014/main" id="{ABDE9919-2DDE-1B12-941D-B399027F9816}"/>
              </a:ext>
            </a:extLst>
          </p:cNvPr>
          <p:cNvSpPr>
            <a:spLocks noGrp="1"/>
          </p:cNvSpPr>
          <p:nvPr>
            <p:ph type="body" idx="18"/>
            <p:custDataLst>
              <p:tags r:id="rId7"/>
            </p:custDataLst>
          </p:nvPr>
        </p:nvSpPr>
        <p:spPr>
          <a:xfrm>
            <a:off x="5679583" y="2724671"/>
            <a:ext cx="2466842" cy="1463040"/>
          </a:xfrm>
        </p:spPr>
        <p:txBody>
          <a:bodyPr vert="horz" lIns="0" tIns="45720" rIns="91440" bIns="45720" rtlCol="0" anchor="t">
            <a:normAutofit/>
          </a:bodyPr>
          <a:lstStyle/>
          <a:p>
            <a:r>
              <a:rPr lang="en-US" sz="1800" dirty="0"/>
              <a:t>Symptom Entry Page</a:t>
            </a:r>
          </a:p>
        </p:txBody>
      </p:sp>
      <p:sp>
        <p:nvSpPr>
          <p:cNvPr id="9" name="Text Placeholder 8">
            <a:extLst>
              <a:ext uri="{FF2B5EF4-FFF2-40B4-BE49-F238E27FC236}">
                <a16:creationId xmlns:a16="http://schemas.microsoft.com/office/drawing/2014/main" id="{7C20DDB4-F34E-B031-BC5F-6FA96CBFC38C}"/>
              </a:ext>
            </a:extLst>
          </p:cNvPr>
          <p:cNvSpPr>
            <a:spLocks noGrp="1"/>
          </p:cNvSpPr>
          <p:nvPr>
            <p:ph type="body" idx="19"/>
            <p:custDataLst>
              <p:tags r:id="rId8"/>
            </p:custDataLst>
          </p:nvPr>
        </p:nvSpPr>
        <p:spPr>
          <a:xfrm>
            <a:off x="5679583" y="4088055"/>
            <a:ext cx="2466842" cy="1463040"/>
          </a:xfrm>
        </p:spPr>
        <p:txBody>
          <a:bodyPr vert="horz" lIns="0" tIns="45720" rIns="91440" bIns="45720" rtlCol="0" anchor="t">
            <a:normAutofit/>
          </a:bodyPr>
          <a:lstStyle/>
          <a:p>
            <a:r>
              <a:rPr lang="en-US" sz="1800" dirty="0"/>
              <a:t>Dispatch Recommendation Page</a:t>
            </a:r>
          </a:p>
        </p:txBody>
      </p:sp>
      <p:sp>
        <p:nvSpPr>
          <p:cNvPr id="10" name="Text Placeholder 8">
            <a:extLst>
              <a:ext uri="{FF2B5EF4-FFF2-40B4-BE49-F238E27FC236}">
                <a16:creationId xmlns:a16="http://schemas.microsoft.com/office/drawing/2014/main" id="{BC7ADF90-CCD1-4025-8C16-0C43E6B7B73F}"/>
              </a:ext>
            </a:extLst>
          </p:cNvPr>
          <p:cNvSpPr txBox="1">
            <a:spLocks/>
          </p:cNvSpPr>
          <p:nvPr>
            <p:custDataLst>
              <p:tags r:id="rId9"/>
            </p:custDataLst>
          </p:nvPr>
        </p:nvSpPr>
        <p:spPr>
          <a:xfrm>
            <a:off x="495300" y="203200"/>
            <a:ext cx="3848100" cy="419100"/>
          </a:xfrm>
          <a:prstGeom prst="rect">
            <a:avLst/>
          </a:prstGeom>
          <a:noFill/>
        </p:spPr>
        <p:txBody>
          <a:bodyPr vert="horz" wrap="square" lIns="0" tIns="45720" rIns="91440" bIns="45720" rtlCol="0" anchor="ctr">
            <a:normAutofit/>
          </a:bodyPr>
          <a:lstStyle>
            <a:lvl1pPr indent="0" defTabSz="914377">
              <a:lnSpc>
                <a:spcPct val="100000"/>
              </a:lnSpc>
              <a:spcBef>
                <a:spcPts val="1200"/>
              </a:spcBef>
              <a:buSzPct val="100000"/>
              <a:buFont typeface="System Font Regular"/>
              <a:buNone/>
              <a:tabLst/>
              <a:defRPr lang="en-US" sz="1600" b="0" i="0" spc="0" normalizeH="0" baseline="0" dirty="0" smtClean="0">
                <a:latin typeface="Bell MT" panose="02020503060305020303" pitchFamily="18" charset="77"/>
                <a:ea typeface="Noto Sans" panose="020B0502040504020204" pitchFamily="34" charset="0"/>
                <a:cs typeface="Noto Sans" panose="020B0502040504020204" pitchFamily="34" charset="0"/>
              </a:defRPr>
            </a:lvl1pPr>
            <a:lvl2pPr marL="696913" indent="-354013" defTabSz="914377">
              <a:lnSpc>
                <a:spcPct val="110000"/>
              </a:lnSpc>
              <a:spcBef>
                <a:spcPts val="1200"/>
              </a:spcBef>
              <a:buSzPct val="100000"/>
              <a:buFont typeface="System Font Regular"/>
              <a:buChar char="•"/>
              <a:tabLst/>
              <a:defRPr b="0" i="0" spc="0" normalizeH="0" baseline="0">
                <a:cs typeface="Arial" panose="020B0604020202020204" pitchFamily="34" charset="0"/>
              </a:defRPr>
            </a:lvl2pPr>
            <a:lvl3pPr marL="1144588" indent="-344488" defTabSz="914377">
              <a:lnSpc>
                <a:spcPct val="110000"/>
              </a:lnSpc>
              <a:spcBef>
                <a:spcPts val="1200"/>
              </a:spcBef>
              <a:buSzPct val="100000"/>
              <a:buFont typeface="System Font Regular"/>
              <a:buChar char="•"/>
              <a:tabLst/>
              <a:defRPr b="0" i="0" spc="0" normalizeH="0" baseline="0">
                <a:cs typeface="Arial" panose="020B0604020202020204" pitchFamily="34" charset="0"/>
              </a:defRPr>
            </a:lvl3pPr>
            <a:lvl4pPr marL="1604963" indent="-347663" defTabSz="914377">
              <a:lnSpc>
                <a:spcPct val="110000"/>
              </a:lnSpc>
              <a:spcBef>
                <a:spcPts val="1200"/>
              </a:spcBef>
              <a:buSzPct val="100000"/>
              <a:buFont typeface="System Font Regular"/>
              <a:buChar char="•"/>
              <a:tabLst/>
              <a:defRPr b="0" i="0" spc="0" normalizeH="0" baseline="0">
                <a:cs typeface="Arial" panose="020B0604020202020204" pitchFamily="34" charset="0"/>
              </a:defRPr>
            </a:lvl4pPr>
            <a:lvl5pPr marL="2065338" indent="-349250" defTabSz="914377">
              <a:lnSpc>
                <a:spcPct val="110000"/>
              </a:lnSpc>
              <a:spcBef>
                <a:spcPts val="1200"/>
              </a:spcBef>
              <a:buSzPct val="100000"/>
              <a:buFont typeface="System Font Regular"/>
              <a:buChar char="•"/>
              <a:tabLst/>
              <a:defRPr b="0" i="0" spc="0" normalizeH="0" baseline="0">
                <a:cs typeface="Arial" panose="020B0604020202020204" pitchFamily="34" charset="0"/>
              </a:defRPr>
            </a:lvl5pPr>
            <a:lvl6pPr marL="2514537" indent="-228594" defTabSz="914377">
              <a:lnSpc>
                <a:spcPct val="90000"/>
              </a:lnSpc>
              <a:spcBef>
                <a:spcPts val="500"/>
              </a:spcBef>
              <a:buFont typeface="Arial" panose="020B0604020202020204" pitchFamily="34" charset="0"/>
              <a:buChar char="•"/>
            </a:lvl6pPr>
            <a:lvl7pPr marL="2971726" indent="-228594" defTabSz="914377">
              <a:lnSpc>
                <a:spcPct val="90000"/>
              </a:lnSpc>
              <a:spcBef>
                <a:spcPts val="500"/>
              </a:spcBef>
              <a:buFont typeface="Arial" panose="020B0604020202020204" pitchFamily="34" charset="0"/>
              <a:buChar char="•"/>
            </a:lvl7pPr>
            <a:lvl8pPr marL="3428914" indent="-228594" defTabSz="914377">
              <a:lnSpc>
                <a:spcPct val="90000"/>
              </a:lnSpc>
              <a:spcBef>
                <a:spcPts val="500"/>
              </a:spcBef>
              <a:buFont typeface="Arial" panose="020B0604020202020204" pitchFamily="34" charset="0"/>
              <a:buChar char="•"/>
            </a:lvl8pPr>
            <a:lvl9pPr marL="3886103" indent="-228594" defTabSz="914377">
              <a:lnSpc>
                <a:spcPct val="90000"/>
              </a:lnSpc>
              <a:spcBef>
                <a:spcPts val="500"/>
              </a:spcBef>
              <a:buFont typeface="Arial" panose="020B0604020202020204" pitchFamily="34" charset="0"/>
              <a:buChar char="•"/>
            </a:lvl9pPr>
          </a:lstStyle>
          <a:p>
            <a:r>
              <a:rPr lang="en-US"/>
              <a:t>Interface</a:t>
            </a:r>
            <a:endParaRPr lang="en-US" dirty="0"/>
          </a:p>
        </p:txBody>
      </p:sp>
      <p:pic>
        <p:nvPicPr>
          <p:cNvPr id="19" name="Picture 18">
            <a:extLst>
              <a:ext uri="{FF2B5EF4-FFF2-40B4-BE49-F238E27FC236}">
                <a16:creationId xmlns:a16="http://schemas.microsoft.com/office/drawing/2014/main" id="{77D6E8DB-59D5-C1C8-C35A-BC9FD259810B}"/>
              </a:ext>
            </a:extLst>
          </p:cNvPr>
          <p:cNvPicPr>
            <a:picLocks noChangeAspect="1"/>
          </p:cNvPicPr>
          <p:nvPr/>
        </p:nvPicPr>
        <p:blipFill>
          <a:blip r:embed="rId11"/>
          <a:stretch>
            <a:fillRect/>
          </a:stretch>
        </p:blipFill>
        <p:spPr>
          <a:xfrm>
            <a:off x="1935430" y="1380795"/>
            <a:ext cx="2304022" cy="2067626"/>
          </a:xfrm>
          <a:prstGeom prst="rect">
            <a:avLst/>
          </a:prstGeom>
        </p:spPr>
      </p:pic>
      <p:pic>
        <p:nvPicPr>
          <p:cNvPr id="21" name="Picture 20">
            <a:extLst>
              <a:ext uri="{FF2B5EF4-FFF2-40B4-BE49-F238E27FC236}">
                <a16:creationId xmlns:a16="http://schemas.microsoft.com/office/drawing/2014/main" id="{B631F7DC-9CBB-80D7-B3C0-CFE2975E3967}"/>
              </a:ext>
            </a:extLst>
          </p:cNvPr>
          <p:cNvPicPr>
            <a:picLocks noChangeAspect="1"/>
          </p:cNvPicPr>
          <p:nvPr/>
        </p:nvPicPr>
        <p:blipFill>
          <a:blip r:embed="rId12"/>
          <a:stretch>
            <a:fillRect/>
          </a:stretch>
        </p:blipFill>
        <p:spPr>
          <a:xfrm>
            <a:off x="1092810" y="3659779"/>
            <a:ext cx="3866707" cy="2051771"/>
          </a:xfrm>
          <a:prstGeom prst="rect">
            <a:avLst/>
          </a:prstGeom>
        </p:spPr>
      </p:pic>
    </p:spTree>
    <p:custDataLst>
      <p:tags r:id="rId1"/>
    </p:custDataLst>
    <p:extLst>
      <p:ext uri="{BB962C8B-B14F-4D97-AF65-F5344CB8AC3E}">
        <p14:creationId xmlns:p14="http://schemas.microsoft.com/office/powerpoint/2010/main" val="2235863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444655-D9B8-39B1-FA75-CEFDD26B477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EADC733-63E3-D829-4F80-3F688CA6170D}"/>
              </a:ext>
            </a:extLst>
          </p:cNvPr>
          <p:cNvSpPr>
            <a:spLocks noGrp="1"/>
          </p:cNvSpPr>
          <p:nvPr>
            <p:ph type="title"/>
            <p:custDataLst>
              <p:tags r:id="rId2"/>
            </p:custDataLst>
          </p:nvPr>
        </p:nvSpPr>
        <p:spPr>
          <a:xfrm>
            <a:off x="495300" y="661298"/>
            <a:ext cx="11201400" cy="735016"/>
          </a:xfrm>
        </p:spPr>
        <p:txBody>
          <a:bodyPr anchor="b">
            <a:normAutofit/>
          </a:bodyPr>
          <a:lstStyle/>
          <a:p>
            <a:r>
              <a:rPr lang="en-US" dirty="0"/>
              <a:t>Benefits of BADAS</a:t>
            </a:r>
          </a:p>
        </p:txBody>
      </p:sp>
      <p:sp>
        <p:nvSpPr>
          <p:cNvPr id="2" name="Text Placeholder 1">
            <a:extLst>
              <a:ext uri="{FF2B5EF4-FFF2-40B4-BE49-F238E27FC236}">
                <a16:creationId xmlns:a16="http://schemas.microsoft.com/office/drawing/2014/main" id="{EA7A3E9C-527C-13C6-AE18-29750375B635}"/>
              </a:ext>
            </a:extLst>
          </p:cNvPr>
          <p:cNvSpPr>
            <a:spLocks noGrp="1"/>
          </p:cNvSpPr>
          <p:nvPr>
            <p:ph type="body" idx="1"/>
            <p:custDataLst>
              <p:tags r:id="rId3"/>
            </p:custDataLst>
          </p:nvPr>
        </p:nvSpPr>
        <p:spPr>
          <a:xfrm>
            <a:off x="495300" y="1637271"/>
            <a:ext cx="7658100" cy="457200"/>
          </a:xfrm>
        </p:spPr>
        <p:txBody>
          <a:bodyPr>
            <a:normAutofit/>
          </a:bodyPr>
          <a:lstStyle/>
          <a:p>
            <a:r>
              <a:rPr lang="en-US" dirty="0">
                <a:solidFill>
                  <a:schemeClr val="tx1"/>
                </a:solidFill>
                <a:latin typeface="Avenir Next LT Pro" panose="020B0504020202020204" pitchFamily="34" charset="77"/>
              </a:rPr>
              <a:t>Efficiency and Response Time</a:t>
            </a:r>
          </a:p>
        </p:txBody>
      </p:sp>
      <p:sp>
        <p:nvSpPr>
          <p:cNvPr id="3" name="Content Placeholder 2">
            <a:extLst>
              <a:ext uri="{FF2B5EF4-FFF2-40B4-BE49-F238E27FC236}">
                <a16:creationId xmlns:a16="http://schemas.microsoft.com/office/drawing/2014/main" id="{F2643627-7288-010A-EF6A-1ABF13979DBB}"/>
              </a:ext>
            </a:extLst>
          </p:cNvPr>
          <p:cNvSpPr>
            <a:spLocks noGrp="1"/>
          </p:cNvSpPr>
          <p:nvPr>
            <p:ph sz="half" idx="2"/>
            <p:custDataLst>
              <p:tags r:id="rId4"/>
            </p:custDataLst>
          </p:nvPr>
        </p:nvSpPr>
        <p:spPr>
          <a:xfrm>
            <a:off x="1260390" y="2094471"/>
            <a:ext cx="8068962" cy="1920875"/>
          </a:xfrm>
        </p:spPr>
        <p:txBody>
          <a:bodyPr anchor="t">
            <a:normAutofit/>
          </a:bodyPr>
          <a:lstStyle/>
          <a:p>
            <a:pPr>
              <a:lnSpc>
                <a:spcPct val="100000"/>
              </a:lnSpc>
              <a:spcBef>
                <a:spcPts val="1000"/>
              </a:spcBef>
            </a:pPr>
            <a:r>
              <a:rPr lang="en-US" sz="1600" dirty="0"/>
              <a:t>BADAS reduces ambulance dispatch times significantly.
AI analysis ensures the right resources are deployed promptly.
Streamlined processes enhance overall emergency response efficiency.</a:t>
            </a:r>
          </a:p>
        </p:txBody>
      </p:sp>
      <p:sp>
        <p:nvSpPr>
          <p:cNvPr id="7" name="Text Placeholder 6">
            <a:extLst>
              <a:ext uri="{FF2B5EF4-FFF2-40B4-BE49-F238E27FC236}">
                <a16:creationId xmlns:a16="http://schemas.microsoft.com/office/drawing/2014/main" id="{BEFF8D9A-C73B-32AF-3F90-F23EB6E29EAE}"/>
              </a:ext>
            </a:extLst>
          </p:cNvPr>
          <p:cNvSpPr>
            <a:spLocks noGrp="1"/>
          </p:cNvSpPr>
          <p:nvPr>
            <p:ph type="body" sz="quarter" idx="3"/>
            <p:custDataLst>
              <p:tags r:id="rId5"/>
            </p:custDataLst>
          </p:nvPr>
        </p:nvSpPr>
        <p:spPr>
          <a:xfrm>
            <a:off x="495300" y="4015346"/>
            <a:ext cx="7658100" cy="457200"/>
          </a:xfrm>
        </p:spPr>
        <p:txBody>
          <a:bodyPr vert="horz" lIns="91440" tIns="45720" rIns="91440" bIns="45720" rtlCol="0" anchor="ctr">
            <a:normAutofit/>
          </a:bodyPr>
          <a:lstStyle/>
          <a:p>
            <a:r>
              <a:rPr lang="en-US" dirty="0">
                <a:solidFill>
                  <a:schemeClr val="tx1"/>
                </a:solidFill>
                <a:latin typeface="Avenir Next LT Pro" panose="020B0504020202020204" pitchFamily="34" charset="77"/>
              </a:rPr>
              <a:t>Cost-Effective Resource Allocation</a:t>
            </a:r>
          </a:p>
        </p:txBody>
      </p:sp>
      <p:sp>
        <p:nvSpPr>
          <p:cNvPr id="8" name="Content Placeholder 7">
            <a:extLst>
              <a:ext uri="{FF2B5EF4-FFF2-40B4-BE49-F238E27FC236}">
                <a16:creationId xmlns:a16="http://schemas.microsoft.com/office/drawing/2014/main" id="{D9B36889-1F2A-27A4-A74D-919F9817D06B}"/>
              </a:ext>
            </a:extLst>
          </p:cNvPr>
          <p:cNvSpPr>
            <a:spLocks noGrp="1"/>
          </p:cNvSpPr>
          <p:nvPr>
            <p:ph sz="quarter" idx="4"/>
            <p:custDataLst>
              <p:tags r:id="rId6"/>
            </p:custDataLst>
          </p:nvPr>
        </p:nvSpPr>
        <p:spPr>
          <a:xfrm>
            <a:off x="1260390" y="4472546"/>
            <a:ext cx="8068962" cy="1920875"/>
          </a:xfrm>
        </p:spPr>
        <p:txBody>
          <a:bodyPr anchor="t">
            <a:normAutofit/>
          </a:bodyPr>
          <a:lstStyle/>
          <a:p>
            <a:pPr>
              <a:lnSpc>
                <a:spcPct val="100000"/>
              </a:lnSpc>
              <a:spcBef>
                <a:spcPts val="1000"/>
              </a:spcBef>
            </a:pPr>
            <a:r>
              <a:rPr lang="en-US" sz="1600" dirty="0" err="1"/>
              <a:t>Minimizes unnecessary deployment of advanced ambulances for minor cases.
Reduces operational costs through optimized resource management.
Leverages data to improve financial performance of emergency services.</a:t>
            </a:r>
          </a:p>
        </p:txBody>
      </p:sp>
      <p:sp>
        <p:nvSpPr>
          <p:cNvPr id="5" name="Text Placeholder 4">
            <a:extLst>
              <a:ext uri="{FF2B5EF4-FFF2-40B4-BE49-F238E27FC236}">
                <a16:creationId xmlns:a16="http://schemas.microsoft.com/office/drawing/2014/main" id="{75F33123-047E-DDA4-9B4E-A912A63C794B}"/>
              </a:ext>
            </a:extLst>
          </p:cNvPr>
          <p:cNvSpPr>
            <a:spLocks noGrp="1"/>
          </p:cNvSpPr>
          <p:nvPr>
            <p:ph type="body" sz="quarter" idx="13"/>
            <p:custDataLst>
              <p:tags r:id="rId7"/>
            </p:custDataLst>
          </p:nvPr>
        </p:nvSpPr>
        <p:spPr>
          <a:xfrm>
            <a:off x="495300" y="203200"/>
            <a:ext cx="3848100" cy="419100"/>
          </a:xfrm>
        </p:spPr>
        <p:txBody>
          <a:bodyPr>
            <a:normAutofit/>
          </a:bodyPr>
          <a:lstStyle/>
          <a:p>
            <a:r>
              <a:rPr lang="en-US"/>
              <a:t>Benefits</a:t>
            </a:r>
          </a:p>
        </p:txBody>
      </p:sp>
    </p:spTree>
    <p:custDataLst>
      <p:tags r:id="rId1"/>
    </p:custDataLst>
    <p:extLst>
      <p:ext uri="{BB962C8B-B14F-4D97-AF65-F5344CB8AC3E}">
        <p14:creationId xmlns:p14="http://schemas.microsoft.com/office/powerpoint/2010/main" val="130555923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LUS_TEMPLATE" val="N12Yg407RXsoVq9xjoYtXV"/>
</p:tagLst>
</file>

<file path=ppt/tags/tag10.xml><?xml version="1.0" encoding="utf-8"?>
<p:tagLst xmlns:a="http://schemas.openxmlformats.org/drawingml/2006/main" xmlns:r="http://schemas.openxmlformats.org/officeDocument/2006/relationships" xmlns:p="http://schemas.openxmlformats.org/presentationml/2006/main">
  <p:tag name="PLUS_ID" val="header_0"/>
</p:tagLst>
</file>

<file path=ppt/tags/tag11.xml><?xml version="1.0" encoding="utf-8"?>
<p:tagLst xmlns:a="http://schemas.openxmlformats.org/drawingml/2006/main" xmlns:r="http://schemas.openxmlformats.org/officeDocument/2006/relationships" xmlns:p="http://schemas.openxmlformats.org/presentationml/2006/main">
  <p:tag name="PLUS_ID" val="header_1"/>
</p:tagLst>
</file>

<file path=ppt/tags/tag12.xml><?xml version="1.0" encoding="utf-8"?>
<p:tagLst xmlns:a="http://schemas.openxmlformats.org/drawingml/2006/main" xmlns:r="http://schemas.openxmlformats.org/officeDocument/2006/relationships" xmlns:p="http://schemas.openxmlformats.org/presentationml/2006/main">
  <p:tag name="PLUS_ID" val="chapter"/>
</p:tagLst>
</file>

<file path=ppt/tags/tag13.xml><?xml version="1.0" encoding="utf-8"?>
<p:tagLst xmlns:a="http://schemas.openxmlformats.org/drawingml/2006/main" xmlns:r="http://schemas.openxmlformats.org/officeDocument/2006/relationships" xmlns:p="http://schemas.openxmlformats.org/presentationml/2006/main">
  <p:tag name="PLUS_SLIDE_ID" val="nXmZO8Fk1P14FXUEQ1nxNp"/>
</p:tagLst>
</file>

<file path=ppt/tags/tag14.xml><?xml version="1.0" encoding="utf-8"?>
<p:tagLst xmlns:a="http://schemas.openxmlformats.org/drawingml/2006/main" xmlns:r="http://schemas.openxmlformats.org/officeDocument/2006/relationships" xmlns:p="http://schemas.openxmlformats.org/presentationml/2006/main">
  <p:tag name="PLUS_ID" val="title"/>
</p:tagLst>
</file>

<file path=ppt/tags/tag15.xml><?xml version="1.0" encoding="utf-8"?>
<p:tagLst xmlns:a="http://schemas.openxmlformats.org/drawingml/2006/main" xmlns:r="http://schemas.openxmlformats.org/officeDocument/2006/relationships" xmlns:p="http://schemas.openxmlformats.org/presentationml/2006/main">
  <p:tag name="PLUS_ID" val="header_0"/>
</p:tagLst>
</file>

<file path=ppt/tags/tag16.xml><?xml version="1.0" encoding="utf-8"?>
<p:tagLst xmlns:a="http://schemas.openxmlformats.org/drawingml/2006/main" xmlns:r="http://schemas.openxmlformats.org/officeDocument/2006/relationships" xmlns:p="http://schemas.openxmlformats.org/presentationml/2006/main">
  <p:tag name="PLUS_ID" val="detail_0"/>
</p:tagLst>
</file>

<file path=ppt/tags/tag17.xml><?xml version="1.0" encoding="utf-8"?>
<p:tagLst xmlns:a="http://schemas.openxmlformats.org/drawingml/2006/main" xmlns:r="http://schemas.openxmlformats.org/officeDocument/2006/relationships" xmlns:p="http://schemas.openxmlformats.org/presentationml/2006/main">
  <p:tag name="PLUS_ID" val="header_1"/>
</p:tagLst>
</file>

<file path=ppt/tags/tag18.xml><?xml version="1.0" encoding="utf-8"?>
<p:tagLst xmlns:a="http://schemas.openxmlformats.org/drawingml/2006/main" xmlns:r="http://schemas.openxmlformats.org/officeDocument/2006/relationships" xmlns:p="http://schemas.openxmlformats.org/presentationml/2006/main">
  <p:tag name="PLUS_ID" val="detail_1"/>
</p:tagLst>
</file>

<file path=ppt/tags/tag19.xml><?xml version="1.0" encoding="utf-8"?>
<p:tagLst xmlns:a="http://schemas.openxmlformats.org/drawingml/2006/main" xmlns:r="http://schemas.openxmlformats.org/officeDocument/2006/relationships" xmlns:p="http://schemas.openxmlformats.org/presentationml/2006/main">
  <p:tag name="PLUS_ID" val="header_2"/>
</p:tagLst>
</file>

<file path=ppt/tags/tag2.xml><?xml version="1.0" encoding="utf-8"?>
<p:tagLst xmlns:a="http://schemas.openxmlformats.org/drawingml/2006/main" xmlns:r="http://schemas.openxmlformats.org/officeDocument/2006/relationships" xmlns:p="http://schemas.openxmlformats.org/presentationml/2006/main">
  <p:tag name="PLUS_SLIDE_ID" val="nXmZO8Fk1P14FXUEQ1XTX9"/>
</p:tagLst>
</file>

<file path=ppt/tags/tag20.xml><?xml version="1.0" encoding="utf-8"?>
<p:tagLst xmlns:a="http://schemas.openxmlformats.org/drawingml/2006/main" xmlns:r="http://schemas.openxmlformats.org/officeDocument/2006/relationships" xmlns:p="http://schemas.openxmlformats.org/presentationml/2006/main">
  <p:tag name="PLUS_ID" val="detail_2"/>
</p:tagLst>
</file>

<file path=ppt/tags/tag21.xml><?xml version="1.0" encoding="utf-8"?>
<p:tagLst xmlns:a="http://schemas.openxmlformats.org/drawingml/2006/main" xmlns:r="http://schemas.openxmlformats.org/officeDocument/2006/relationships" xmlns:p="http://schemas.openxmlformats.org/presentationml/2006/main">
  <p:tag name="PLUS_ID" val="header_3"/>
</p:tagLst>
</file>

<file path=ppt/tags/tag22.xml><?xml version="1.0" encoding="utf-8"?>
<p:tagLst xmlns:a="http://schemas.openxmlformats.org/drawingml/2006/main" xmlns:r="http://schemas.openxmlformats.org/officeDocument/2006/relationships" xmlns:p="http://schemas.openxmlformats.org/presentationml/2006/main">
  <p:tag name="PLUS_ID" val="detail_3"/>
</p:tagLst>
</file>

<file path=ppt/tags/tag23.xml><?xml version="1.0" encoding="utf-8"?>
<p:tagLst xmlns:a="http://schemas.openxmlformats.org/drawingml/2006/main" xmlns:r="http://schemas.openxmlformats.org/officeDocument/2006/relationships" xmlns:p="http://schemas.openxmlformats.org/presentationml/2006/main">
  <p:tag name="PLUS_ID" val="chapter"/>
</p:tagLst>
</file>

<file path=ppt/tags/tag24.xml><?xml version="1.0" encoding="utf-8"?>
<p:tagLst xmlns:a="http://schemas.openxmlformats.org/drawingml/2006/main" xmlns:r="http://schemas.openxmlformats.org/officeDocument/2006/relationships" xmlns:p="http://schemas.openxmlformats.org/presentationml/2006/main">
  <p:tag name="PLUS_SLIDE_ID" val="N12Yg407RXsoVq9xjotrWt"/>
</p:tagLst>
</file>

<file path=ppt/tags/tag25.xml><?xml version="1.0" encoding="utf-8"?>
<p:tagLst xmlns:a="http://schemas.openxmlformats.org/drawingml/2006/main" xmlns:r="http://schemas.openxmlformats.org/officeDocument/2006/relationships" xmlns:p="http://schemas.openxmlformats.org/presentationml/2006/main">
  <p:tag name="PLUS_ID" val="title"/>
</p:tagLst>
</file>

<file path=ppt/tags/tag26.xml><?xml version="1.0" encoding="utf-8"?>
<p:tagLst xmlns:a="http://schemas.openxmlformats.org/drawingml/2006/main" xmlns:r="http://schemas.openxmlformats.org/officeDocument/2006/relationships" xmlns:p="http://schemas.openxmlformats.org/presentationml/2006/main">
  <p:tag name="PLUS_ID" val="detail_0"/>
</p:tagLst>
</file>

<file path=ppt/tags/tag27.xml><?xml version="1.0" encoding="utf-8"?>
<p:tagLst xmlns:a="http://schemas.openxmlformats.org/drawingml/2006/main" xmlns:r="http://schemas.openxmlformats.org/officeDocument/2006/relationships" xmlns:p="http://schemas.openxmlformats.org/presentationml/2006/main">
  <p:tag name="PLUS_ID" val="detail_1"/>
</p:tagLst>
</file>

<file path=ppt/tags/tag28.xml><?xml version="1.0" encoding="utf-8"?>
<p:tagLst xmlns:a="http://schemas.openxmlformats.org/drawingml/2006/main" xmlns:r="http://schemas.openxmlformats.org/officeDocument/2006/relationships" xmlns:p="http://schemas.openxmlformats.org/presentationml/2006/main">
  <p:tag name="PLUS_ID" val="header_0"/>
</p:tagLst>
</file>

<file path=ppt/tags/tag29.xml><?xml version="1.0" encoding="utf-8"?>
<p:tagLst xmlns:a="http://schemas.openxmlformats.org/drawingml/2006/main" xmlns:r="http://schemas.openxmlformats.org/officeDocument/2006/relationships" xmlns:p="http://schemas.openxmlformats.org/presentationml/2006/main">
  <p:tag name="PLUS_ID" val="header_1"/>
</p:tagLst>
</file>

<file path=ppt/tags/tag3.xml><?xml version="1.0" encoding="utf-8"?>
<p:tagLst xmlns:a="http://schemas.openxmlformats.org/drawingml/2006/main" xmlns:r="http://schemas.openxmlformats.org/officeDocument/2006/relationships" xmlns:p="http://schemas.openxmlformats.org/presentationml/2006/main">
  <p:tag name="PLUS_ID" val="agenda"/>
</p:tagLst>
</file>

<file path=ppt/tags/tag30.xml><?xml version="1.0" encoding="utf-8"?>
<p:tagLst xmlns:a="http://schemas.openxmlformats.org/drawingml/2006/main" xmlns:r="http://schemas.openxmlformats.org/officeDocument/2006/relationships" xmlns:p="http://schemas.openxmlformats.org/presentationml/2006/main">
  <p:tag name="PLUS_ID" val="detail_2"/>
</p:tagLst>
</file>

<file path=ppt/tags/tag31.xml><?xml version="1.0" encoding="utf-8"?>
<p:tagLst xmlns:a="http://schemas.openxmlformats.org/drawingml/2006/main" xmlns:r="http://schemas.openxmlformats.org/officeDocument/2006/relationships" xmlns:p="http://schemas.openxmlformats.org/presentationml/2006/main">
  <p:tag name="PLUS_ID" val="detail_3"/>
</p:tagLst>
</file>

<file path=ppt/tags/tag32.xml><?xml version="1.0" encoding="utf-8"?>
<p:tagLst xmlns:a="http://schemas.openxmlformats.org/drawingml/2006/main" xmlns:r="http://schemas.openxmlformats.org/officeDocument/2006/relationships" xmlns:p="http://schemas.openxmlformats.org/presentationml/2006/main">
  <p:tag name="PLUS_ID" val="header_2"/>
</p:tagLst>
</file>

<file path=ppt/tags/tag33.xml><?xml version="1.0" encoding="utf-8"?>
<p:tagLst xmlns:a="http://schemas.openxmlformats.org/drawingml/2006/main" xmlns:r="http://schemas.openxmlformats.org/officeDocument/2006/relationships" xmlns:p="http://schemas.openxmlformats.org/presentationml/2006/main">
  <p:tag name="PLUS_ID" val="header_3"/>
</p:tagLst>
</file>

<file path=ppt/tags/tag34.xml><?xml version="1.0" encoding="utf-8"?>
<p:tagLst xmlns:a="http://schemas.openxmlformats.org/drawingml/2006/main" xmlns:r="http://schemas.openxmlformats.org/officeDocument/2006/relationships" xmlns:p="http://schemas.openxmlformats.org/presentationml/2006/main">
  <p:tag name="PLUS_ID" val="deliverable_0"/>
</p:tagLst>
</file>

<file path=ppt/tags/tag35.xml><?xml version="1.0" encoding="utf-8"?>
<p:tagLst xmlns:a="http://schemas.openxmlformats.org/drawingml/2006/main" xmlns:r="http://schemas.openxmlformats.org/officeDocument/2006/relationships" xmlns:p="http://schemas.openxmlformats.org/presentationml/2006/main">
  <p:tag name="PLUS_ID" val="deliverable_1"/>
</p:tagLst>
</file>

<file path=ppt/tags/tag36.xml><?xml version="1.0" encoding="utf-8"?>
<p:tagLst xmlns:a="http://schemas.openxmlformats.org/drawingml/2006/main" xmlns:r="http://schemas.openxmlformats.org/officeDocument/2006/relationships" xmlns:p="http://schemas.openxmlformats.org/presentationml/2006/main">
  <p:tag name="PLUS_ID" val="deliverable_2"/>
</p:tagLst>
</file>

<file path=ppt/tags/tag37.xml><?xml version="1.0" encoding="utf-8"?>
<p:tagLst xmlns:a="http://schemas.openxmlformats.org/drawingml/2006/main" xmlns:r="http://schemas.openxmlformats.org/officeDocument/2006/relationships" xmlns:p="http://schemas.openxmlformats.org/presentationml/2006/main">
  <p:tag name="PLUS_ID" val="deliverable_3"/>
</p:tagLst>
</file>

<file path=ppt/tags/tag38.xml><?xml version="1.0" encoding="utf-8"?>
<p:tagLst xmlns:a="http://schemas.openxmlformats.org/drawingml/2006/main" xmlns:r="http://schemas.openxmlformats.org/officeDocument/2006/relationships" xmlns:p="http://schemas.openxmlformats.org/presentationml/2006/main">
  <p:tag name="PLUS_ID" val="chapter"/>
</p:tagLst>
</file>

<file path=ppt/tags/tag39.xml><?xml version="1.0" encoding="utf-8"?>
<p:tagLst xmlns:a="http://schemas.openxmlformats.org/drawingml/2006/main" xmlns:r="http://schemas.openxmlformats.org/officeDocument/2006/relationships" xmlns:p="http://schemas.openxmlformats.org/presentationml/2006/main">
  <p:tag name="PLUS_SLIDE_ID" val="nXmZO8Fk1P14FXUEQ1nww9"/>
</p:tagLst>
</file>

<file path=ppt/tags/tag4.xml><?xml version="1.0" encoding="utf-8"?>
<p:tagLst xmlns:a="http://schemas.openxmlformats.org/drawingml/2006/main" xmlns:r="http://schemas.openxmlformats.org/officeDocument/2006/relationships" xmlns:p="http://schemas.openxmlformats.org/presentationml/2006/main">
  <p:tag name="PLUS_SLIDE_ID" val="N12Yg407RXsoVq9xjotKGv"/>
</p:tagLst>
</file>

<file path=ppt/tags/tag40.xml><?xml version="1.0" encoding="utf-8"?>
<p:tagLst xmlns:a="http://schemas.openxmlformats.org/drawingml/2006/main" xmlns:r="http://schemas.openxmlformats.org/officeDocument/2006/relationships" xmlns:p="http://schemas.openxmlformats.org/presentationml/2006/main">
  <p:tag name="PLUS_ID" val="title"/>
</p:tagLst>
</file>

<file path=ppt/tags/tag41.xml><?xml version="1.0" encoding="utf-8"?>
<p:tagLst xmlns:a="http://schemas.openxmlformats.org/drawingml/2006/main" xmlns:r="http://schemas.openxmlformats.org/officeDocument/2006/relationships" xmlns:p="http://schemas.openxmlformats.org/presentationml/2006/main">
  <p:tag name="PLUS_ID" val="detail_0"/>
</p:tagLst>
</file>

<file path=ppt/tags/tag42.xml><?xml version="1.0" encoding="utf-8"?>
<p:tagLst xmlns:a="http://schemas.openxmlformats.org/drawingml/2006/main" xmlns:r="http://schemas.openxmlformats.org/officeDocument/2006/relationships" xmlns:p="http://schemas.openxmlformats.org/presentationml/2006/main">
  <p:tag name="PLUS_ID" val="detail_1"/>
</p:tagLst>
</file>

<file path=ppt/tags/tag43.xml><?xml version="1.0" encoding="utf-8"?>
<p:tagLst xmlns:a="http://schemas.openxmlformats.org/drawingml/2006/main" xmlns:r="http://schemas.openxmlformats.org/officeDocument/2006/relationships" xmlns:p="http://schemas.openxmlformats.org/presentationml/2006/main">
  <p:tag name="PLUS_ID" val="detail_2"/>
</p:tagLst>
</file>

<file path=ppt/tags/tag44.xml><?xml version="1.0" encoding="utf-8"?>
<p:tagLst xmlns:a="http://schemas.openxmlformats.org/drawingml/2006/main" xmlns:r="http://schemas.openxmlformats.org/officeDocument/2006/relationships" xmlns:p="http://schemas.openxmlformats.org/presentationml/2006/main">
  <p:tag name="PLUS_ID" val="header_0"/>
</p:tagLst>
</file>

<file path=ppt/tags/tag45.xml><?xml version="1.0" encoding="utf-8"?>
<p:tagLst xmlns:a="http://schemas.openxmlformats.org/drawingml/2006/main" xmlns:r="http://schemas.openxmlformats.org/officeDocument/2006/relationships" xmlns:p="http://schemas.openxmlformats.org/presentationml/2006/main">
  <p:tag name="PLUS_ID" val="header_1"/>
</p:tagLst>
</file>

<file path=ppt/tags/tag46.xml><?xml version="1.0" encoding="utf-8"?>
<p:tagLst xmlns:a="http://schemas.openxmlformats.org/drawingml/2006/main" xmlns:r="http://schemas.openxmlformats.org/officeDocument/2006/relationships" xmlns:p="http://schemas.openxmlformats.org/presentationml/2006/main">
  <p:tag name="PLUS_ID" val="header_2"/>
</p:tagLst>
</file>

<file path=ppt/tags/tag47.xml><?xml version="1.0" encoding="utf-8"?>
<p:tagLst xmlns:a="http://schemas.openxmlformats.org/drawingml/2006/main" xmlns:r="http://schemas.openxmlformats.org/officeDocument/2006/relationships" xmlns:p="http://schemas.openxmlformats.org/presentationml/2006/main">
  <p:tag name="PLUS_ID" val="chapter"/>
</p:tagLst>
</file>

<file path=ppt/tags/tag48.xml><?xml version="1.0" encoding="utf-8"?>
<p:tagLst xmlns:a="http://schemas.openxmlformats.org/drawingml/2006/main" xmlns:r="http://schemas.openxmlformats.org/officeDocument/2006/relationships" xmlns:p="http://schemas.openxmlformats.org/presentationml/2006/main">
  <p:tag name="PLUS_SLIDE_ID" val="nXmZO8Fk1P14FXUEQ1nxab"/>
</p:tagLst>
</file>

<file path=ppt/tags/tag49.xml><?xml version="1.0" encoding="utf-8"?>
<p:tagLst xmlns:a="http://schemas.openxmlformats.org/drawingml/2006/main" xmlns:r="http://schemas.openxmlformats.org/officeDocument/2006/relationships" xmlns:p="http://schemas.openxmlformats.org/presentationml/2006/main">
  <p:tag name="PLUS_ID" val="title"/>
</p:tagLst>
</file>

<file path=ppt/tags/tag5.xml><?xml version="1.0" encoding="utf-8"?>
<p:tagLst xmlns:a="http://schemas.openxmlformats.org/drawingml/2006/main" xmlns:r="http://schemas.openxmlformats.org/officeDocument/2006/relationships" xmlns:p="http://schemas.openxmlformats.org/presentationml/2006/main">
  <p:tag name="PLUS_ID" val="statement_0"/>
</p:tagLst>
</file>

<file path=ppt/tags/tag50.xml><?xml version="1.0" encoding="utf-8"?>
<p:tagLst xmlns:a="http://schemas.openxmlformats.org/drawingml/2006/main" xmlns:r="http://schemas.openxmlformats.org/officeDocument/2006/relationships" xmlns:p="http://schemas.openxmlformats.org/presentationml/2006/main">
  <p:tag name="PLUS_ID" val="detail_0"/>
</p:tagLst>
</file>

<file path=ppt/tags/tag51.xml><?xml version="1.0" encoding="utf-8"?>
<p:tagLst xmlns:a="http://schemas.openxmlformats.org/drawingml/2006/main" xmlns:r="http://schemas.openxmlformats.org/officeDocument/2006/relationships" xmlns:p="http://schemas.openxmlformats.org/presentationml/2006/main">
  <p:tag name="PLUS_ID" val="detail_1"/>
</p:tagLst>
</file>

<file path=ppt/tags/tag52.xml><?xml version="1.0" encoding="utf-8"?>
<p:tagLst xmlns:a="http://schemas.openxmlformats.org/drawingml/2006/main" xmlns:r="http://schemas.openxmlformats.org/officeDocument/2006/relationships" xmlns:p="http://schemas.openxmlformats.org/presentationml/2006/main">
  <p:tag name="PLUS_ID" val="header_0"/>
</p:tagLst>
</file>

<file path=ppt/tags/tag53.xml><?xml version="1.0" encoding="utf-8"?>
<p:tagLst xmlns:a="http://schemas.openxmlformats.org/drawingml/2006/main" xmlns:r="http://schemas.openxmlformats.org/officeDocument/2006/relationships" xmlns:p="http://schemas.openxmlformats.org/presentationml/2006/main">
  <p:tag name="PLUS_ID" val="header_1"/>
</p:tagLst>
</file>

<file path=ppt/tags/tag54.xml><?xml version="1.0" encoding="utf-8"?>
<p:tagLst xmlns:a="http://schemas.openxmlformats.org/drawingml/2006/main" xmlns:r="http://schemas.openxmlformats.org/officeDocument/2006/relationships" xmlns:p="http://schemas.openxmlformats.org/presentationml/2006/main">
  <p:tag name="PLUS_ID" val="detail_2"/>
</p:tagLst>
</file>

<file path=ppt/tags/tag55.xml><?xml version="1.0" encoding="utf-8"?>
<p:tagLst xmlns:a="http://schemas.openxmlformats.org/drawingml/2006/main" xmlns:r="http://schemas.openxmlformats.org/officeDocument/2006/relationships" xmlns:p="http://schemas.openxmlformats.org/presentationml/2006/main">
  <p:tag name="PLUS_ID" val="detail_3"/>
</p:tagLst>
</file>

<file path=ppt/tags/tag56.xml><?xml version="1.0" encoding="utf-8"?>
<p:tagLst xmlns:a="http://schemas.openxmlformats.org/drawingml/2006/main" xmlns:r="http://schemas.openxmlformats.org/officeDocument/2006/relationships" xmlns:p="http://schemas.openxmlformats.org/presentationml/2006/main">
  <p:tag name="PLUS_ID" val="header_2"/>
</p:tagLst>
</file>

<file path=ppt/tags/tag57.xml><?xml version="1.0" encoding="utf-8"?>
<p:tagLst xmlns:a="http://schemas.openxmlformats.org/drawingml/2006/main" xmlns:r="http://schemas.openxmlformats.org/officeDocument/2006/relationships" xmlns:p="http://schemas.openxmlformats.org/presentationml/2006/main">
  <p:tag name="PLUS_ID" val="header_3"/>
</p:tagLst>
</file>

<file path=ppt/tags/tag58.xml><?xml version="1.0" encoding="utf-8"?>
<p:tagLst xmlns:a="http://schemas.openxmlformats.org/drawingml/2006/main" xmlns:r="http://schemas.openxmlformats.org/officeDocument/2006/relationships" xmlns:p="http://schemas.openxmlformats.org/presentationml/2006/main">
  <p:tag name="PLUS_ID" val="chapter"/>
</p:tagLst>
</file>

<file path=ppt/tags/tag59.xml><?xml version="1.0" encoding="utf-8"?>
<p:tagLst xmlns:a="http://schemas.openxmlformats.org/drawingml/2006/main" xmlns:r="http://schemas.openxmlformats.org/officeDocument/2006/relationships" xmlns:p="http://schemas.openxmlformats.org/presentationml/2006/main">
  <p:tag name="PLUS_SLIDE_ID" val="nXmZO8Fk1P14FXUEQ1pfv9"/>
</p:tagLst>
</file>

<file path=ppt/tags/tag6.xml><?xml version="1.0" encoding="utf-8"?>
<p:tagLst xmlns:a="http://schemas.openxmlformats.org/drawingml/2006/main" xmlns:r="http://schemas.openxmlformats.org/officeDocument/2006/relationships" xmlns:p="http://schemas.openxmlformats.org/presentationml/2006/main">
  <p:tag name="PLUS_SLIDE_ID" val="nXmZO8Fk1P14FXUEQ1nuDx"/>
</p:tagLst>
</file>

<file path=ppt/tags/tag60.xml><?xml version="1.0" encoding="utf-8"?>
<p:tagLst xmlns:a="http://schemas.openxmlformats.org/drawingml/2006/main" xmlns:r="http://schemas.openxmlformats.org/officeDocument/2006/relationships" xmlns:p="http://schemas.openxmlformats.org/presentationml/2006/main">
  <p:tag name="PLUS_ID" val="title"/>
</p:tagLst>
</file>

<file path=ppt/tags/tag61.xml><?xml version="1.0" encoding="utf-8"?>
<p:tagLst xmlns:a="http://schemas.openxmlformats.org/drawingml/2006/main" xmlns:r="http://schemas.openxmlformats.org/officeDocument/2006/relationships" xmlns:p="http://schemas.openxmlformats.org/presentationml/2006/main">
  <p:tag name="PLUS_ID" val="detail_0"/>
</p:tagLst>
</file>

<file path=ppt/tags/tag62.xml><?xml version="1.0" encoding="utf-8"?>
<p:tagLst xmlns:a="http://schemas.openxmlformats.org/drawingml/2006/main" xmlns:r="http://schemas.openxmlformats.org/officeDocument/2006/relationships" xmlns:p="http://schemas.openxmlformats.org/presentationml/2006/main">
  <p:tag name="PLUS_ID" val="detail_1"/>
</p:tagLst>
</file>

<file path=ppt/tags/tag63.xml><?xml version="1.0" encoding="utf-8"?>
<p:tagLst xmlns:a="http://schemas.openxmlformats.org/drawingml/2006/main" xmlns:r="http://schemas.openxmlformats.org/officeDocument/2006/relationships" xmlns:p="http://schemas.openxmlformats.org/presentationml/2006/main">
  <p:tag name="PLUS_ID" val="detail_2"/>
</p:tagLst>
</file>

<file path=ppt/tags/tag64.xml><?xml version="1.0" encoding="utf-8"?>
<p:tagLst xmlns:a="http://schemas.openxmlformats.org/drawingml/2006/main" xmlns:r="http://schemas.openxmlformats.org/officeDocument/2006/relationships" xmlns:p="http://schemas.openxmlformats.org/presentationml/2006/main">
  <p:tag name="PLUS_ID" val="header_0"/>
</p:tagLst>
</file>

<file path=ppt/tags/tag65.xml><?xml version="1.0" encoding="utf-8"?>
<p:tagLst xmlns:a="http://schemas.openxmlformats.org/drawingml/2006/main" xmlns:r="http://schemas.openxmlformats.org/officeDocument/2006/relationships" xmlns:p="http://schemas.openxmlformats.org/presentationml/2006/main">
  <p:tag name="PLUS_ID" val="header_1"/>
</p:tagLst>
</file>

<file path=ppt/tags/tag66.xml><?xml version="1.0" encoding="utf-8"?>
<p:tagLst xmlns:a="http://schemas.openxmlformats.org/drawingml/2006/main" xmlns:r="http://schemas.openxmlformats.org/officeDocument/2006/relationships" xmlns:p="http://schemas.openxmlformats.org/presentationml/2006/main">
  <p:tag name="PLUS_ID" val="header_2"/>
</p:tagLst>
</file>

<file path=ppt/tags/tag67.xml><?xml version="1.0" encoding="utf-8"?>
<p:tagLst xmlns:a="http://schemas.openxmlformats.org/drawingml/2006/main" xmlns:r="http://schemas.openxmlformats.org/officeDocument/2006/relationships" xmlns:p="http://schemas.openxmlformats.org/presentationml/2006/main">
  <p:tag name="PLUS_ID" val="chapter"/>
</p:tagLst>
</file>

<file path=ppt/tags/tag68.xml><?xml version="1.0" encoding="utf-8"?>
<p:tagLst xmlns:a="http://schemas.openxmlformats.org/drawingml/2006/main" xmlns:r="http://schemas.openxmlformats.org/officeDocument/2006/relationships" xmlns:p="http://schemas.openxmlformats.org/presentationml/2006/main">
  <p:tag name="PLUS_SLIDE_ID" val="N12Yg407RXsoVq9xjoZNa0"/>
</p:tagLst>
</file>

<file path=ppt/tags/tag69.xml><?xml version="1.0" encoding="utf-8"?>
<p:tagLst xmlns:a="http://schemas.openxmlformats.org/drawingml/2006/main" xmlns:r="http://schemas.openxmlformats.org/officeDocument/2006/relationships" xmlns:p="http://schemas.openxmlformats.org/presentationml/2006/main">
  <p:tag name="PLUS_ID" val="title"/>
</p:tagLst>
</file>

<file path=ppt/tags/tag7.xml><?xml version="1.0" encoding="utf-8"?>
<p:tagLst xmlns:a="http://schemas.openxmlformats.org/drawingml/2006/main" xmlns:r="http://schemas.openxmlformats.org/officeDocument/2006/relationships" xmlns:p="http://schemas.openxmlformats.org/presentationml/2006/main">
  <p:tag name="PLUS_ID" val="title"/>
</p:tagLst>
</file>

<file path=ppt/tags/tag70.xml><?xml version="1.0" encoding="utf-8"?>
<p:tagLst xmlns:a="http://schemas.openxmlformats.org/drawingml/2006/main" xmlns:r="http://schemas.openxmlformats.org/officeDocument/2006/relationships" xmlns:p="http://schemas.openxmlformats.org/presentationml/2006/main">
  <p:tag name="PLUS_ID" val="header_0"/>
</p:tagLst>
</file>

<file path=ppt/tags/tag71.xml><?xml version="1.0" encoding="utf-8"?>
<p:tagLst xmlns:a="http://schemas.openxmlformats.org/drawingml/2006/main" xmlns:r="http://schemas.openxmlformats.org/officeDocument/2006/relationships" xmlns:p="http://schemas.openxmlformats.org/presentationml/2006/main">
  <p:tag name="PLUS_ID" val="detail_0"/>
</p:tagLst>
</file>

<file path=ppt/tags/tag72.xml><?xml version="1.0" encoding="utf-8"?>
<p:tagLst xmlns:a="http://schemas.openxmlformats.org/drawingml/2006/main" xmlns:r="http://schemas.openxmlformats.org/officeDocument/2006/relationships" xmlns:p="http://schemas.openxmlformats.org/presentationml/2006/main">
  <p:tag name="PLUS_ID" val="header_1"/>
</p:tagLst>
</file>

<file path=ppt/tags/tag73.xml><?xml version="1.0" encoding="utf-8"?>
<p:tagLst xmlns:a="http://schemas.openxmlformats.org/drawingml/2006/main" xmlns:r="http://schemas.openxmlformats.org/officeDocument/2006/relationships" xmlns:p="http://schemas.openxmlformats.org/presentationml/2006/main">
  <p:tag name="PLUS_ID" val="detail_1"/>
</p:tagLst>
</file>

<file path=ppt/tags/tag74.xml><?xml version="1.0" encoding="utf-8"?>
<p:tagLst xmlns:a="http://schemas.openxmlformats.org/drawingml/2006/main" xmlns:r="http://schemas.openxmlformats.org/officeDocument/2006/relationships" xmlns:p="http://schemas.openxmlformats.org/presentationml/2006/main">
  <p:tag name="PLUS_ID" val="chapter"/>
</p:tagLst>
</file>

<file path=ppt/tags/tag75.xml><?xml version="1.0" encoding="utf-8"?>
<p:tagLst xmlns:a="http://schemas.openxmlformats.org/drawingml/2006/main" xmlns:r="http://schemas.openxmlformats.org/officeDocument/2006/relationships" xmlns:p="http://schemas.openxmlformats.org/presentationml/2006/main">
  <p:tag name="PLUS_SLIDE_ID" val="nXmZO8Fk1P14FXUEQ1XW8x"/>
</p:tagLst>
</file>

<file path=ppt/tags/tag76.xml><?xml version="1.0" encoding="utf-8"?>
<p:tagLst xmlns:a="http://schemas.openxmlformats.org/drawingml/2006/main" xmlns:r="http://schemas.openxmlformats.org/officeDocument/2006/relationships" xmlns:p="http://schemas.openxmlformats.org/presentationml/2006/main">
  <p:tag name="PLUS_ID" val="title"/>
</p:tagLst>
</file>

<file path=ppt/tags/tag77.xml><?xml version="1.0" encoding="utf-8"?>
<p:tagLst xmlns:a="http://schemas.openxmlformats.org/drawingml/2006/main" xmlns:r="http://schemas.openxmlformats.org/officeDocument/2006/relationships" xmlns:p="http://schemas.openxmlformats.org/presentationml/2006/main">
  <p:tag name="PLUS_ID" val="detail_0"/>
</p:tagLst>
</file>

<file path=ppt/tags/tag78.xml><?xml version="1.0" encoding="utf-8"?>
<p:tagLst xmlns:a="http://schemas.openxmlformats.org/drawingml/2006/main" xmlns:r="http://schemas.openxmlformats.org/officeDocument/2006/relationships" xmlns:p="http://schemas.openxmlformats.org/presentationml/2006/main">
  <p:tag name="PLUS_ID" val="chapter"/>
</p:tagLst>
</file>

<file path=ppt/tags/tag79.xml><?xml version="1.0" encoding="utf-8"?>
<p:tagLst xmlns:a="http://schemas.openxmlformats.org/drawingml/2006/main" xmlns:r="http://schemas.openxmlformats.org/officeDocument/2006/relationships" xmlns:p="http://schemas.openxmlformats.org/presentationml/2006/main">
  <p:tag name="PLUS_SLIDE_ID" val="nXmZO8Fk1P14FXUEQ1pmKD"/>
</p:tagLst>
</file>

<file path=ppt/tags/tag8.xml><?xml version="1.0" encoding="utf-8"?>
<p:tagLst xmlns:a="http://schemas.openxmlformats.org/drawingml/2006/main" xmlns:r="http://schemas.openxmlformats.org/officeDocument/2006/relationships" xmlns:p="http://schemas.openxmlformats.org/presentationml/2006/main">
  <p:tag name="PLUS_ID" val="detail_0"/>
</p:tagLst>
</file>

<file path=ppt/tags/tag80.xml><?xml version="1.0" encoding="utf-8"?>
<p:tagLst xmlns:a="http://schemas.openxmlformats.org/drawingml/2006/main" xmlns:r="http://schemas.openxmlformats.org/officeDocument/2006/relationships" xmlns:p="http://schemas.openxmlformats.org/presentationml/2006/main">
  <p:tag name="PLUS_ID" val="detail_0"/>
</p:tagLst>
</file>

<file path=ppt/tags/tag81.xml><?xml version="1.0" encoding="utf-8"?>
<p:tagLst xmlns:a="http://schemas.openxmlformats.org/drawingml/2006/main" xmlns:r="http://schemas.openxmlformats.org/officeDocument/2006/relationships" xmlns:p="http://schemas.openxmlformats.org/presentationml/2006/main">
  <p:tag name="PLUS_ID" val="statement_0"/>
</p:tagLst>
</file>

<file path=ppt/tags/tag82.xml><?xml version="1.0" encoding="utf-8"?>
<p:tagLst xmlns:a="http://schemas.openxmlformats.org/drawingml/2006/main" xmlns:r="http://schemas.openxmlformats.org/officeDocument/2006/relationships" xmlns:p="http://schemas.openxmlformats.org/presentationml/2006/main">
  <p:tag name="PLUS_ID" val="chapter"/>
</p:tagLst>
</file>

<file path=ppt/tags/tag83.xml><?xml version="1.0" encoding="utf-8"?>
<p:tagLst xmlns:a="http://schemas.openxmlformats.org/drawingml/2006/main" xmlns:r="http://schemas.openxmlformats.org/officeDocument/2006/relationships" xmlns:p="http://schemas.openxmlformats.org/presentationml/2006/main">
  <p:tag name="PLUS_SLIDE_ID" val="nXmZO8Fk1P14FXUEQ1XW8x"/>
</p:tagLst>
</file>

<file path=ppt/tags/tag84.xml><?xml version="1.0" encoding="utf-8"?>
<p:tagLst xmlns:a="http://schemas.openxmlformats.org/drawingml/2006/main" xmlns:r="http://schemas.openxmlformats.org/officeDocument/2006/relationships" xmlns:p="http://schemas.openxmlformats.org/presentationml/2006/main">
  <p:tag name="PLUS_ID" val="title"/>
</p:tagLst>
</file>

<file path=ppt/tags/tag85.xml><?xml version="1.0" encoding="utf-8"?>
<p:tagLst xmlns:a="http://schemas.openxmlformats.org/drawingml/2006/main" xmlns:r="http://schemas.openxmlformats.org/officeDocument/2006/relationships" xmlns:p="http://schemas.openxmlformats.org/presentationml/2006/main">
  <p:tag name="PLUS_ID" val="detail_0"/>
</p:tagLst>
</file>

<file path=ppt/tags/tag86.xml><?xml version="1.0" encoding="utf-8"?>
<p:tagLst xmlns:a="http://schemas.openxmlformats.org/drawingml/2006/main" xmlns:r="http://schemas.openxmlformats.org/officeDocument/2006/relationships" xmlns:p="http://schemas.openxmlformats.org/presentationml/2006/main">
  <p:tag name="PLUS_ID" val="chapter"/>
</p:tagLst>
</file>

<file path=ppt/tags/tag87.xml><?xml version="1.0" encoding="utf-8"?>
<p:tagLst xmlns:a="http://schemas.openxmlformats.org/drawingml/2006/main" xmlns:r="http://schemas.openxmlformats.org/officeDocument/2006/relationships" xmlns:p="http://schemas.openxmlformats.org/presentationml/2006/main">
  <p:tag name="PLUS_SLIDE_ID" val="nXmZO8Fk1P14FXUEQ1q1z3"/>
</p:tagLst>
</file>

<file path=ppt/tags/tag88.xml><?xml version="1.0" encoding="utf-8"?>
<p:tagLst xmlns:a="http://schemas.openxmlformats.org/drawingml/2006/main" xmlns:r="http://schemas.openxmlformats.org/officeDocument/2006/relationships" xmlns:p="http://schemas.openxmlformats.org/presentationml/2006/main">
  <p:tag name="PLUS_ID" val="header_1"/>
</p:tagLst>
</file>

<file path=ppt/tags/tag89.xml><?xml version="1.0" encoding="utf-8"?>
<p:tagLst xmlns:a="http://schemas.openxmlformats.org/drawingml/2006/main" xmlns:r="http://schemas.openxmlformats.org/officeDocument/2006/relationships" xmlns:p="http://schemas.openxmlformats.org/presentationml/2006/main">
  <p:tag name="PLUS_ID" val="header_1"/>
</p:tagLst>
</file>

<file path=ppt/tags/tag9.xml><?xml version="1.0" encoding="utf-8"?>
<p:tagLst xmlns:a="http://schemas.openxmlformats.org/drawingml/2006/main" xmlns:r="http://schemas.openxmlformats.org/officeDocument/2006/relationships" xmlns:p="http://schemas.openxmlformats.org/presentationml/2006/main">
  <p:tag name="PLUS_ID" val="detail_1"/>
</p:tagLst>
</file>

<file path=ppt/tags/tag90.xml><?xml version="1.0" encoding="utf-8"?>
<p:tagLst xmlns:a="http://schemas.openxmlformats.org/drawingml/2006/main" xmlns:r="http://schemas.openxmlformats.org/officeDocument/2006/relationships" xmlns:p="http://schemas.openxmlformats.org/presentationml/2006/main">
  <p:tag name="PLUS_ID" val="header_1"/>
</p:tagLst>
</file>

<file path=ppt/theme/theme1.xml><?xml version="1.0" encoding="utf-8"?>
<a:theme xmlns:a="http://schemas.openxmlformats.org/drawingml/2006/main" name="Modernist Professional">
  <a:themeElements>
    <a:clrScheme name="Herbert">
      <a:dk1>
        <a:srgbClr val="000000"/>
      </a:dk1>
      <a:lt1>
        <a:srgbClr val="FFFFFF"/>
      </a:lt1>
      <a:dk2>
        <a:srgbClr val="275B24"/>
      </a:dk2>
      <a:lt2>
        <a:srgbClr val="DDEEDB"/>
      </a:lt2>
      <a:accent1>
        <a:srgbClr val="E0BCED"/>
      </a:accent1>
      <a:accent2>
        <a:srgbClr val="B0DCDD"/>
      </a:accent2>
      <a:accent3>
        <a:srgbClr val="CBB916"/>
      </a:accent3>
      <a:accent4>
        <a:srgbClr val="003EB2"/>
      </a:accent4>
      <a:accent5>
        <a:srgbClr val="DC320B"/>
      </a:accent5>
      <a:accent6>
        <a:srgbClr val="8E2CB1"/>
      </a:accent6>
      <a:hlink>
        <a:srgbClr val="000000"/>
      </a:hlink>
      <a:folHlink>
        <a:srgbClr val="000000"/>
      </a:folHlink>
    </a:clrScheme>
    <a:fontScheme name="Avenir Next">
      <a:majorFont>
        <a:latin typeface="Avenir Next Demi Bold"/>
        <a:ea typeface=""/>
        <a:cs typeface=""/>
      </a:majorFont>
      <a:minorFont>
        <a:latin typeface="Avenir Next LT Pro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Modernist Professional" id="{F62B0830-B2CA-D94C-92C4-B44FBA4BD61B}" vid="{F2C8B862-46F7-5548-B81A-7D4074B9A00D}"/>
    </a:ext>
  </a:extLst>
</a:theme>
</file>

<file path=ppt/theme/theme10.xml><?xml version="1.0" encoding="utf-8"?>
<a:theme xmlns:a="http://schemas.openxmlformats.org/drawingml/2006/main" name="Modernist Professional">
  <a:themeElements>
    <a:clrScheme name="Herbert">
      <a:dk1>
        <a:srgbClr val="000000"/>
      </a:dk1>
      <a:lt1>
        <a:srgbClr val="FFFFFF"/>
      </a:lt1>
      <a:dk2>
        <a:srgbClr val="275B24"/>
      </a:dk2>
      <a:lt2>
        <a:srgbClr val="DDEEDB"/>
      </a:lt2>
      <a:accent1>
        <a:srgbClr val="E0BCED"/>
      </a:accent1>
      <a:accent2>
        <a:srgbClr val="B0DCDD"/>
      </a:accent2>
      <a:accent3>
        <a:srgbClr val="CBB916"/>
      </a:accent3>
      <a:accent4>
        <a:srgbClr val="003EB2"/>
      </a:accent4>
      <a:accent5>
        <a:srgbClr val="DC320B"/>
      </a:accent5>
      <a:accent6>
        <a:srgbClr val="8E2CB1"/>
      </a:accent6>
      <a:hlink>
        <a:srgbClr val="000000"/>
      </a:hlink>
      <a:folHlink>
        <a:srgbClr val="000000"/>
      </a:folHlink>
    </a:clrScheme>
    <a:fontScheme name="Avenir Next">
      <a:majorFont>
        <a:latin typeface="Avenir Next Demi Bold"/>
        <a:ea typeface=""/>
        <a:cs typeface=""/>
      </a:majorFont>
      <a:minorFont>
        <a:latin typeface="Avenir Next LT Pro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Modernist Professional" id="{F62B0830-B2CA-D94C-92C4-B44FBA4BD61B}" vid="{F2C8B862-46F7-5548-B81A-7D4074B9A00D}"/>
    </a:ext>
  </a:extLst>
</a:theme>
</file>

<file path=ppt/theme/theme11.xml><?xml version="1.0" encoding="utf-8"?>
<a:theme xmlns:a="http://schemas.openxmlformats.org/drawingml/2006/main" name="Modernist Professional">
  <a:themeElements>
    <a:clrScheme name="Herbert">
      <a:dk1>
        <a:srgbClr val="000000"/>
      </a:dk1>
      <a:lt1>
        <a:srgbClr val="FFFFFF"/>
      </a:lt1>
      <a:dk2>
        <a:srgbClr val="275B24"/>
      </a:dk2>
      <a:lt2>
        <a:srgbClr val="DDEEDB"/>
      </a:lt2>
      <a:accent1>
        <a:srgbClr val="E0BCED"/>
      </a:accent1>
      <a:accent2>
        <a:srgbClr val="B0DCDD"/>
      </a:accent2>
      <a:accent3>
        <a:srgbClr val="CBB916"/>
      </a:accent3>
      <a:accent4>
        <a:srgbClr val="003EB2"/>
      </a:accent4>
      <a:accent5>
        <a:srgbClr val="DC320B"/>
      </a:accent5>
      <a:accent6>
        <a:srgbClr val="8E2CB1"/>
      </a:accent6>
      <a:hlink>
        <a:srgbClr val="000000"/>
      </a:hlink>
      <a:folHlink>
        <a:srgbClr val="000000"/>
      </a:folHlink>
    </a:clrScheme>
    <a:fontScheme name="Avenir Next">
      <a:majorFont>
        <a:latin typeface="Avenir Next Demi Bold"/>
        <a:ea typeface=""/>
        <a:cs typeface=""/>
      </a:majorFont>
      <a:minorFont>
        <a:latin typeface="Avenir Next LT Pro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Modernist Professional" id="{F62B0830-B2CA-D94C-92C4-B44FBA4BD61B}" vid="{F2C8B862-46F7-5548-B81A-7D4074B9A00D}"/>
    </a:ext>
  </a:extLst>
</a:theme>
</file>

<file path=ppt/theme/theme12.xml><?xml version="1.0" encoding="utf-8"?>
<a:theme xmlns:a="http://schemas.openxmlformats.org/drawingml/2006/main" name="Modernist Professional">
  <a:themeElements>
    <a:clrScheme name="Herbert">
      <a:dk1>
        <a:srgbClr val="000000"/>
      </a:dk1>
      <a:lt1>
        <a:srgbClr val="FFFFFF"/>
      </a:lt1>
      <a:dk2>
        <a:srgbClr val="275B24"/>
      </a:dk2>
      <a:lt2>
        <a:srgbClr val="DDEEDB"/>
      </a:lt2>
      <a:accent1>
        <a:srgbClr val="E0BCED"/>
      </a:accent1>
      <a:accent2>
        <a:srgbClr val="B0DCDD"/>
      </a:accent2>
      <a:accent3>
        <a:srgbClr val="CBB916"/>
      </a:accent3>
      <a:accent4>
        <a:srgbClr val="003EB2"/>
      </a:accent4>
      <a:accent5>
        <a:srgbClr val="DC320B"/>
      </a:accent5>
      <a:accent6>
        <a:srgbClr val="8E2CB1"/>
      </a:accent6>
      <a:hlink>
        <a:srgbClr val="000000"/>
      </a:hlink>
      <a:folHlink>
        <a:srgbClr val="000000"/>
      </a:folHlink>
    </a:clrScheme>
    <a:fontScheme name="Avenir Next">
      <a:majorFont>
        <a:latin typeface="Avenir Next Demi Bold"/>
        <a:ea typeface=""/>
        <a:cs typeface=""/>
      </a:majorFont>
      <a:minorFont>
        <a:latin typeface="Avenir Next LT Pro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Modernist Professional" id="{F62B0830-B2CA-D94C-92C4-B44FBA4BD61B}" vid="{F2C8B862-46F7-5548-B81A-7D4074B9A00D}"/>
    </a:ext>
  </a:ext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Modernist Professional">
  <a:themeElements>
    <a:clrScheme name="Herbert">
      <a:dk1>
        <a:srgbClr val="000000"/>
      </a:dk1>
      <a:lt1>
        <a:srgbClr val="FFFFFF"/>
      </a:lt1>
      <a:dk2>
        <a:srgbClr val="275B24"/>
      </a:dk2>
      <a:lt2>
        <a:srgbClr val="DDEEDB"/>
      </a:lt2>
      <a:accent1>
        <a:srgbClr val="E0BCED"/>
      </a:accent1>
      <a:accent2>
        <a:srgbClr val="B0DCDD"/>
      </a:accent2>
      <a:accent3>
        <a:srgbClr val="CBB916"/>
      </a:accent3>
      <a:accent4>
        <a:srgbClr val="003EB2"/>
      </a:accent4>
      <a:accent5>
        <a:srgbClr val="DC320B"/>
      </a:accent5>
      <a:accent6>
        <a:srgbClr val="8E2CB1"/>
      </a:accent6>
      <a:hlink>
        <a:srgbClr val="000000"/>
      </a:hlink>
      <a:folHlink>
        <a:srgbClr val="000000"/>
      </a:folHlink>
    </a:clrScheme>
    <a:fontScheme name="Avenir Next">
      <a:majorFont>
        <a:latin typeface="Avenir Next Demi Bold"/>
        <a:ea typeface=""/>
        <a:cs typeface=""/>
      </a:majorFont>
      <a:minorFont>
        <a:latin typeface="Avenir Next LT Pro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Modernist Professional" id="{F62B0830-B2CA-D94C-92C4-B44FBA4BD61B}" vid="{F2C8B862-46F7-5548-B81A-7D4074B9A00D}"/>
    </a:ext>
  </a:extLst>
</a:theme>
</file>

<file path=ppt/theme/theme3.xml><?xml version="1.0" encoding="utf-8"?>
<a:theme xmlns:a="http://schemas.openxmlformats.org/drawingml/2006/main" name="Modernist Professional">
  <a:themeElements>
    <a:clrScheme name="Herbert">
      <a:dk1>
        <a:srgbClr val="000000"/>
      </a:dk1>
      <a:lt1>
        <a:srgbClr val="FFFFFF"/>
      </a:lt1>
      <a:dk2>
        <a:srgbClr val="275B24"/>
      </a:dk2>
      <a:lt2>
        <a:srgbClr val="DDEEDB"/>
      </a:lt2>
      <a:accent1>
        <a:srgbClr val="E0BCED"/>
      </a:accent1>
      <a:accent2>
        <a:srgbClr val="B0DCDD"/>
      </a:accent2>
      <a:accent3>
        <a:srgbClr val="CBB916"/>
      </a:accent3>
      <a:accent4>
        <a:srgbClr val="003EB2"/>
      </a:accent4>
      <a:accent5>
        <a:srgbClr val="DC320B"/>
      </a:accent5>
      <a:accent6>
        <a:srgbClr val="8E2CB1"/>
      </a:accent6>
      <a:hlink>
        <a:srgbClr val="000000"/>
      </a:hlink>
      <a:folHlink>
        <a:srgbClr val="000000"/>
      </a:folHlink>
    </a:clrScheme>
    <a:fontScheme name="Avenir Next">
      <a:majorFont>
        <a:latin typeface="Avenir Next Demi Bold"/>
        <a:ea typeface=""/>
        <a:cs typeface=""/>
      </a:majorFont>
      <a:minorFont>
        <a:latin typeface="Avenir Next LT Pro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Modernist Professional" id="{F62B0830-B2CA-D94C-92C4-B44FBA4BD61B}" vid="{F2C8B862-46F7-5548-B81A-7D4074B9A00D}"/>
    </a:ext>
  </a:extLst>
</a:theme>
</file>

<file path=ppt/theme/theme4.xml><?xml version="1.0" encoding="utf-8"?>
<a:theme xmlns:a="http://schemas.openxmlformats.org/drawingml/2006/main" name="Modernist Professional">
  <a:themeElements>
    <a:clrScheme name="Herbert">
      <a:dk1>
        <a:srgbClr val="000000"/>
      </a:dk1>
      <a:lt1>
        <a:srgbClr val="FFFFFF"/>
      </a:lt1>
      <a:dk2>
        <a:srgbClr val="275B24"/>
      </a:dk2>
      <a:lt2>
        <a:srgbClr val="DDEEDB"/>
      </a:lt2>
      <a:accent1>
        <a:srgbClr val="E0BCED"/>
      </a:accent1>
      <a:accent2>
        <a:srgbClr val="B0DCDD"/>
      </a:accent2>
      <a:accent3>
        <a:srgbClr val="CBB916"/>
      </a:accent3>
      <a:accent4>
        <a:srgbClr val="003EB2"/>
      </a:accent4>
      <a:accent5>
        <a:srgbClr val="DC320B"/>
      </a:accent5>
      <a:accent6>
        <a:srgbClr val="8E2CB1"/>
      </a:accent6>
      <a:hlink>
        <a:srgbClr val="000000"/>
      </a:hlink>
      <a:folHlink>
        <a:srgbClr val="000000"/>
      </a:folHlink>
    </a:clrScheme>
    <a:fontScheme name="Avenir Next">
      <a:majorFont>
        <a:latin typeface="Avenir Next Demi Bold"/>
        <a:ea typeface=""/>
        <a:cs typeface=""/>
      </a:majorFont>
      <a:minorFont>
        <a:latin typeface="Avenir Next LT Pro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Modernist Professional" id="{F62B0830-B2CA-D94C-92C4-B44FBA4BD61B}" vid="{F2C8B862-46F7-5548-B81A-7D4074B9A00D}"/>
    </a:ext>
  </a:extLst>
</a:theme>
</file>

<file path=ppt/theme/theme5.xml><?xml version="1.0" encoding="utf-8"?>
<a:theme xmlns:a="http://schemas.openxmlformats.org/drawingml/2006/main" name="Modernist Professional">
  <a:themeElements>
    <a:clrScheme name="Herbert">
      <a:dk1>
        <a:srgbClr val="000000"/>
      </a:dk1>
      <a:lt1>
        <a:srgbClr val="FFFFFF"/>
      </a:lt1>
      <a:dk2>
        <a:srgbClr val="275B24"/>
      </a:dk2>
      <a:lt2>
        <a:srgbClr val="DDEEDB"/>
      </a:lt2>
      <a:accent1>
        <a:srgbClr val="E0BCED"/>
      </a:accent1>
      <a:accent2>
        <a:srgbClr val="B0DCDD"/>
      </a:accent2>
      <a:accent3>
        <a:srgbClr val="CBB916"/>
      </a:accent3>
      <a:accent4>
        <a:srgbClr val="003EB2"/>
      </a:accent4>
      <a:accent5>
        <a:srgbClr val="DC320B"/>
      </a:accent5>
      <a:accent6>
        <a:srgbClr val="8E2CB1"/>
      </a:accent6>
      <a:hlink>
        <a:srgbClr val="000000"/>
      </a:hlink>
      <a:folHlink>
        <a:srgbClr val="000000"/>
      </a:folHlink>
    </a:clrScheme>
    <a:fontScheme name="Avenir Next">
      <a:majorFont>
        <a:latin typeface="Avenir Next Demi Bold"/>
        <a:ea typeface=""/>
        <a:cs typeface=""/>
      </a:majorFont>
      <a:minorFont>
        <a:latin typeface="Avenir Next LT Pro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Modernist Professional" id="{F62B0830-B2CA-D94C-92C4-B44FBA4BD61B}" vid="{F2C8B862-46F7-5548-B81A-7D4074B9A00D}"/>
    </a:ext>
  </a:extLst>
</a:theme>
</file>

<file path=ppt/theme/theme6.xml><?xml version="1.0" encoding="utf-8"?>
<a:theme xmlns:a="http://schemas.openxmlformats.org/drawingml/2006/main" name="Modernist Professional">
  <a:themeElements>
    <a:clrScheme name="Herbert">
      <a:dk1>
        <a:srgbClr val="000000"/>
      </a:dk1>
      <a:lt1>
        <a:srgbClr val="FFFFFF"/>
      </a:lt1>
      <a:dk2>
        <a:srgbClr val="275B24"/>
      </a:dk2>
      <a:lt2>
        <a:srgbClr val="DDEEDB"/>
      </a:lt2>
      <a:accent1>
        <a:srgbClr val="E0BCED"/>
      </a:accent1>
      <a:accent2>
        <a:srgbClr val="B0DCDD"/>
      </a:accent2>
      <a:accent3>
        <a:srgbClr val="CBB916"/>
      </a:accent3>
      <a:accent4>
        <a:srgbClr val="003EB2"/>
      </a:accent4>
      <a:accent5>
        <a:srgbClr val="DC320B"/>
      </a:accent5>
      <a:accent6>
        <a:srgbClr val="8E2CB1"/>
      </a:accent6>
      <a:hlink>
        <a:srgbClr val="000000"/>
      </a:hlink>
      <a:folHlink>
        <a:srgbClr val="000000"/>
      </a:folHlink>
    </a:clrScheme>
    <a:fontScheme name="Avenir Next">
      <a:majorFont>
        <a:latin typeface="Avenir Next Demi Bold"/>
        <a:ea typeface=""/>
        <a:cs typeface=""/>
      </a:majorFont>
      <a:minorFont>
        <a:latin typeface="Avenir Next LT Pro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Modernist Professional" id="{F62B0830-B2CA-D94C-92C4-B44FBA4BD61B}" vid="{F2C8B862-46F7-5548-B81A-7D4074B9A00D}"/>
    </a:ext>
  </a:extLst>
</a:theme>
</file>

<file path=ppt/theme/theme7.xml><?xml version="1.0" encoding="utf-8"?>
<a:theme xmlns:a="http://schemas.openxmlformats.org/drawingml/2006/main" name="Modernist Professional">
  <a:themeElements>
    <a:clrScheme name="Herbert">
      <a:dk1>
        <a:srgbClr val="000000"/>
      </a:dk1>
      <a:lt1>
        <a:srgbClr val="FFFFFF"/>
      </a:lt1>
      <a:dk2>
        <a:srgbClr val="275B24"/>
      </a:dk2>
      <a:lt2>
        <a:srgbClr val="DDEEDB"/>
      </a:lt2>
      <a:accent1>
        <a:srgbClr val="E0BCED"/>
      </a:accent1>
      <a:accent2>
        <a:srgbClr val="B0DCDD"/>
      </a:accent2>
      <a:accent3>
        <a:srgbClr val="CBB916"/>
      </a:accent3>
      <a:accent4>
        <a:srgbClr val="003EB2"/>
      </a:accent4>
      <a:accent5>
        <a:srgbClr val="DC320B"/>
      </a:accent5>
      <a:accent6>
        <a:srgbClr val="8E2CB1"/>
      </a:accent6>
      <a:hlink>
        <a:srgbClr val="000000"/>
      </a:hlink>
      <a:folHlink>
        <a:srgbClr val="000000"/>
      </a:folHlink>
    </a:clrScheme>
    <a:fontScheme name="Avenir Next">
      <a:majorFont>
        <a:latin typeface="Avenir Next Demi Bold"/>
        <a:ea typeface=""/>
        <a:cs typeface=""/>
      </a:majorFont>
      <a:minorFont>
        <a:latin typeface="Avenir Next LT Pro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Modernist Professional" id="{F62B0830-B2CA-D94C-92C4-B44FBA4BD61B}" vid="{F2C8B862-46F7-5548-B81A-7D4074B9A00D}"/>
    </a:ext>
  </a:extLst>
</a:theme>
</file>

<file path=ppt/theme/theme8.xml><?xml version="1.0" encoding="utf-8"?>
<a:theme xmlns:a="http://schemas.openxmlformats.org/drawingml/2006/main" name="Modernist Professional">
  <a:themeElements>
    <a:clrScheme name="Herbert">
      <a:dk1>
        <a:srgbClr val="000000"/>
      </a:dk1>
      <a:lt1>
        <a:srgbClr val="FFFFFF"/>
      </a:lt1>
      <a:dk2>
        <a:srgbClr val="275B24"/>
      </a:dk2>
      <a:lt2>
        <a:srgbClr val="DDEEDB"/>
      </a:lt2>
      <a:accent1>
        <a:srgbClr val="E0BCED"/>
      </a:accent1>
      <a:accent2>
        <a:srgbClr val="B0DCDD"/>
      </a:accent2>
      <a:accent3>
        <a:srgbClr val="CBB916"/>
      </a:accent3>
      <a:accent4>
        <a:srgbClr val="003EB2"/>
      </a:accent4>
      <a:accent5>
        <a:srgbClr val="DC320B"/>
      </a:accent5>
      <a:accent6>
        <a:srgbClr val="8E2CB1"/>
      </a:accent6>
      <a:hlink>
        <a:srgbClr val="000000"/>
      </a:hlink>
      <a:folHlink>
        <a:srgbClr val="000000"/>
      </a:folHlink>
    </a:clrScheme>
    <a:fontScheme name="Avenir Next">
      <a:majorFont>
        <a:latin typeface="Avenir Next Demi Bold"/>
        <a:ea typeface=""/>
        <a:cs typeface=""/>
      </a:majorFont>
      <a:minorFont>
        <a:latin typeface="Avenir Next LT Pro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Modernist Professional" id="{F62B0830-B2CA-D94C-92C4-B44FBA4BD61B}" vid="{F2C8B862-46F7-5548-B81A-7D4074B9A00D}"/>
    </a:ext>
  </a:extLst>
</a:theme>
</file>

<file path=ppt/theme/theme9.xml><?xml version="1.0" encoding="utf-8"?>
<a:theme xmlns:a="http://schemas.openxmlformats.org/drawingml/2006/main" name="Modernist Professional">
  <a:themeElements>
    <a:clrScheme name="Herbert">
      <a:dk1>
        <a:srgbClr val="000000"/>
      </a:dk1>
      <a:lt1>
        <a:srgbClr val="FFFFFF"/>
      </a:lt1>
      <a:dk2>
        <a:srgbClr val="275B24"/>
      </a:dk2>
      <a:lt2>
        <a:srgbClr val="DDEEDB"/>
      </a:lt2>
      <a:accent1>
        <a:srgbClr val="E0BCED"/>
      </a:accent1>
      <a:accent2>
        <a:srgbClr val="B0DCDD"/>
      </a:accent2>
      <a:accent3>
        <a:srgbClr val="CBB916"/>
      </a:accent3>
      <a:accent4>
        <a:srgbClr val="003EB2"/>
      </a:accent4>
      <a:accent5>
        <a:srgbClr val="DC320B"/>
      </a:accent5>
      <a:accent6>
        <a:srgbClr val="8E2CB1"/>
      </a:accent6>
      <a:hlink>
        <a:srgbClr val="000000"/>
      </a:hlink>
      <a:folHlink>
        <a:srgbClr val="000000"/>
      </a:folHlink>
    </a:clrScheme>
    <a:fontScheme name="Avenir Next">
      <a:majorFont>
        <a:latin typeface="Avenir Next Demi Bold"/>
        <a:ea typeface=""/>
        <a:cs typeface=""/>
      </a:majorFont>
      <a:minorFont>
        <a:latin typeface="Avenir Next LT Pro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Modernist Professional" id="{F62B0830-B2CA-D94C-92C4-B44FBA4BD61B}" vid="{F2C8B862-46F7-5548-B81A-7D4074B9A00D}"/>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2">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4FD0C009-152E-4D31-9CB6-45C2B5DAF0CF}">
  <we:reference id="wa200007130" version="1.0.0.1" store="en-US" storeType="OMEX"/>
  <we:alternateReferences>
    <we:reference id="wa200007130" version="1.0.0.1" store="wa200007130"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20</TotalTime>
  <Words>925</Words>
  <Application>Microsoft Office PowerPoint</Application>
  <PresentationFormat>Widescreen</PresentationFormat>
  <Paragraphs>80</Paragraphs>
  <Slides>13</Slides>
  <Notes>1</Notes>
  <HiddenSlides>0</HiddenSlides>
  <MMClips>0</MMClips>
  <ScaleCrop>false</ScaleCrop>
  <HeadingPairs>
    <vt:vector size="6" baseType="variant">
      <vt:variant>
        <vt:lpstr>Fonts Used</vt:lpstr>
      </vt:variant>
      <vt:variant>
        <vt:i4>7</vt:i4>
      </vt:variant>
      <vt:variant>
        <vt:lpstr>Theme</vt:lpstr>
      </vt:variant>
      <vt:variant>
        <vt:i4>12</vt:i4>
      </vt:variant>
      <vt:variant>
        <vt:lpstr>Slide Titles</vt:lpstr>
      </vt:variant>
      <vt:variant>
        <vt:i4>13</vt:i4>
      </vt:variant>
    </vt:vector>
  </HeadingPairs>
  <TitlesOfParts>
    <vt:vector size="32" baseType="lpstr">
      <vt:lpstr>Aptos</vt:lpstr>
      <vt:lpstr>Arial</vt:lpstr>
      <vt:lpstr>Avenir Next LT Pro</vt:lpstr>
      <vt:lpstr>Avenir Next LT Pro Light</vt:lpstr>
      <vt:lpstr>Bell MT</vt:lpstr>
      <vt:lpstr>Helvetica Neue Condensed</vt:lpstr>
      <vt:lpstr>System Font Regular</vt:lpstr>
      <vt:lpstr>Modernist Professional</vt:lpstr>
      <vt:lpstr>Modernist Professional</vt:lpstr>
      <vt:lpstr>Modernist Professional</vt:lpstr>
      <vt:lpstr>Modernist Professional</vt:lpstr>
      <vt:lpstr>Modernist Professional</vt:lpstr>
      <vt:lpstr>Modernist Professional</vt:lpstr>
      <vt:lpstr>Modernist Professional</vt:lpstr>
      <vt:lpstr>Modernist Professional</vt:lpstr>
      <vt:lpstr>Modernist Professional</vt:lpstr>
      <vt:lpstr>Modernist Professional</vt:lpstr>
      <vt:lpstr>Modernist Professional</vt:lpstr>
      <vt:lpstr>Modernist Professional</vt:lpstr>
      <vt:lpstr>Agenda</vt:lpstr>
      <vt:lpstr>PowerPoint Presentation</vt:lpstr>
      <vt:lpstr>Solution Overview</vt:lpstr>
      <vt:lpstr>Key Features of BADAS</vt:lpstr>
      <vt:lpstr>Workflow Process</vt:lpstr>
      <vt:lpstr>User Roles and Responsibilities</vt:lpstr>
      <vt:lpstr>Symptom Analysis Logic</vt:lpstr>
      <vt:lpstr>User Interface Screenshots</vt:lpstr>
      <vt:lpstr>Benefits of BADAS</vt:lpstr>
      <vt:lpstr>Future Enhancements</vt:lpstr>
      <vt:lpstr>PowerPoint Presentation</vt:lpstr>
      <vt:lpstr>Q&amp;A Session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anmol shetty</dc:creator>
  <cp:lastModifiedBy>anmol shetty</cp:lastModifiedBy>
  <cp:revision>1</cp:revision>
  <dcterms:created xsi:type="dcterms:W3CDTF">2024-12-10T14:35:16Z</dcterms:created>
  <dcterms:modified xsi:type="dcterms:W3CDTF">2024-12-10T14:55:22Z</dcterms:modified>
</cp:coreProperties>
</file>