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Quattrocento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ttrocentoSans-bold.fntdata"/><Relationship Id="rId11" Type="http://schemas.openxmlformats.org/officeDocument/2006/relationships/slide" Target="slides/slide7.xml"/><Relationship Id="rId22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21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4f87128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4f87128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ca86c043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ca86c043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92fc9c8c0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92fc9c8c0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efa4c2cc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fefa4c2cc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dfadb75c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dfadb75c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f4977e2e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f4977e2e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f4977e2ef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f4977e2ef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efa4c2cc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efa4c2cc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f4977e2ef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f4977e2ef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dfadb75c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dfadb75c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9" name="Google Shape;29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0.jpg"/><Relationship Id="rId5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idx="1" type="subTitle"/>
          </p:nvPr>
        </p:nvSpPr>
        <p:spPr>
          <a:xfrm>
            <a:off x="4312400" y="2330133"/>
            <a:ext cx="4343400" cy="15321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Names: Tarandeep Singh, Prayag Parashar, Praddume Attri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Group number: 47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NLP End sem project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19"/>
          <p:cNvSpPr txBox="1"/>
          <p:nvPr>
            <p:ph type="ctrTitle"/>
          </p:nvPr>
        </p:nvSpPr>
        <p:spPr>
          <a:xfrm>
            <a:off x="342900" y="747300"/>
            <a:ext cx="8458200" cy="1406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latin typeface="Georgia"/>
                <a:ea typeface="Georgia"/>
                <a:cs typeface="Georgia"/>
                <a:sym typeface="Georgia"/>
              </a:rPr>
              <a:t>Gender Abuse detection </a:t>
            </a:r>
            <a:endParaRPr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850" y="1174975"/>
            <a:ext cx="4623226" cy="27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800" y="1494100"/>
            <a:ext cx="3061551" cy="22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Introduction/</a:t>
            </a:r>
            <a:r>
              <a:rPr lang="en"/>
              <a:t>Motivation</a:t>
            </a:r>
            <a:endParaRPr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633850" y="1035875"/>
            <a:ext cx="48549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Issue: Social media (Instagram, Twitter) enables GBV—harassment, threats, stereotypes.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Impact: Silences women/gender minorities, especially in under-resourced languages (e.g., Hindi, Tamil).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Challenge: Manual moderation is slow, inconsistent, and lacks scalability in multilingual contexts.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Example Abuses: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“Stick to the kitchen” (Entrepreneur on Twitter).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Georgia"/>
                <a:ea typeface="Georgia"/>
                <a:cs typeface="Georgia"/>
                <a:sym typeface="Georgia"/>
              </a:rPr>
              <a:t>“Attention-seeker, go cover yourself” (Instagram photo comment).</a:t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0" title="download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150" y="1046226"/>
            <a:ext cx="3256125" cy="21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Study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633850" y="1035875"/>
            <a:ext cx="7962600" cy="3731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Focus: English-centric models for hate speech, toxicity, and cyberbullying.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Key Approaches: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Transformer models (BERT, RoBERTa) for platforms like Twitter, Reddit.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Early methods: Logistic regression (Davidson et al., 2017), socio-linguistic context (Waseem &amp; Hovy, 2016).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Limitations: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Multilingual models (e.g., XLM-R) underperform in low-resource languages.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b="1" lang="en" sz="1700">
                <a:latin typeface="Georgia"/>
                <a:ea typeface="Georgia"/>
                <a:cs typeface="Georgia"/>
                <a:sym typeface="Georgia"/>
              </a:rPr>
              <a:t>Challenges:</a:t>
            </a:r>
            <a:endParaRPr b="1"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Few annotated datasets for GBV in Hindi/Tamil.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Existing work (e.g., HASOC, FIRE) focuses on generic hate speech, not gendered abuse.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Our Contribution: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Curated Dataset: Annotated GBV examples in English, Hindi, Tamil.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Georgia"/>
              <a:buChar char="❖"/>
            </a:pPr>
            <a:r>
              <a:rPr lang="en" sz="1700">
                <a:latin typeface="Georgia"/>
                <a:ea typeface="Georgia"/>
                <a:cs typeface="Georgia"/>
                <a:sym typeface="Georgia"/>
              </a:rPr>
              <a:t>Specialized Model: Multilingual detection tailored to gender-based abuse.</a:t>
            </a:r>
            <a:endParaRPr sz="17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84" name="Google Shape;184;p2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 Description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633850" y="1035875"/>
            <a:ext cx="82308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dataset includes 7,638 English, 7,714 Hindi,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 7,914 Tamil posts. Each post is anno-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tated for (1) gendered abuse in general, (2) gen-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dered abuse toward marginalized groups, and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(3) explicit/aggressive content. Labels include 1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(matches), 0 (does not match), NL (not annotated),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and NaN (not assigned).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The dataset (train.csv) contains each tweet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three times (one per label) with columns for id,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text, language, key (label type), and annotator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responses for all three languages.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91" name="Google Shape;191;p2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97" name="Google Shape;197;p2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200" y="1006600"/>
            <a:ext cx="4000349" cy="36479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3"/>
          <p:cNvSpPr txBox="1"/>
          <p:nvPr/>
        </p:nvSpPr>
        <p:spPr>
          <a:xfrm>
            <a:off x="263175" y="1006600"/>
            <a:ext cx="41049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Preprocessing &amp; Cleaning:</a:t>
            </a:r>
            <a:r>
              <a:rPr lang="en">
                <a:solidFill>
                  <a:schemeClr val="dk1"/>
                </a:solidFill>
              </a:rPr>
              <a:t> The dataset (loaded from CSV) underwent tokenization (handling punctuation, emojis, contractions, hashtags), text normalization, and tweet cleaning (removal of mentions, URLs, HTML entities, special characters). Missing values were either mean-imputed or dropped.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Class Imbalance &amp; Augmentation:</a:t>
            </a:r>
            <a:r>
              <a:rPr lang="en">
                <a:solidFill>
                  <a:schemeClr val="dk1"/>
                </a:solidFill>
              </a:rPr>
              <a:t> To balance class distribution, synonym-based data augmentation (using nlpaug’s WordNet) was applied to underrepresented tweet classes, ensuring improved generalization.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Feature Scaling &amp; Split:</a:t>
            </a:r>
            <a:r>
              <a:rPr lang="en">
                <a:solidFill>
                  <a:schemeClr val="dk1"/>
                </a:solidFill>
              </a:rPr>
              <a:t> Features were normalized using StandardScaler for optimal Elastic-Net performance, and the dataset was split into 80:20 for training and testing after inspecting class distributions and correlations.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75" y="1046225"/>
            <a:ext cx="4761925" cy="356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425" y="1054133"/>
            <a:ext cx="3008450" cy="355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Results/Findings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69775" y="1035875"/>
            <a:ext cx="41214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LSTM: Achieved moderate performance withan F1 score, precision, and recall metrics. The confusion matrix highlighted challenges in distinguishing between “hate” and “offensive”classes.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25"/>
          <p:cNvSpPr txBox="1"/>
          <p:nvPr/>
        </p:nvSpPr>
        <p:spPr>
          <a:xfrm>
            <a:off x="4743325" y="959750"/>
            <a:ext cx="42618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Bidirectional LSTM with FastText + At-Tention: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Addressed class imbalance usingsynonym-based augmentation. Achieved ∼81% validation accuracy, with improved per-formance on minority classes after augmenta-tion.</a:t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175" y="1046220"/>
            <a:ext cx="5865069" cy="394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25" y="1131075"/>
            <a:ext cx="5008351" cy="203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901" y="1044075"/>
            <a:ext cx="3471824" cy="295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025" y="3527775"/>
            <a:ext cx="2692369" cy="166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