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Franklin Gothic" panose="020B0604020202020204" charset="0"/>
      <p:bold r:id="rId12"/>
    </p:embeddedFont>
    <p:embeddedFont>
      <p:font typeface="Libre Franklin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16C43D-1ADC-469F-817C-E743F7C668D0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5113FC0-0B65-4C1D-8E1A-4D09B06EC399}">
      <dgm:prSet phldrT="[Text]"/>
      <dgm:spPr/>
      <dgm:t>
        <a:bodyPr/>
        <a:lstStyle/>
        <a:p>
          <a:r>
            <a:rPr lang="en-IN" b="1" dirty="0">
              <a:solidFill>
                <a:srgbClr val="FF0000"/>
              </a:solidFill>
            </a:rPr>
            <a:t>Image Acquisition</a:t>
          </a:r>
        </a:p>
      </dgm:t>
    </dgm:pt>
    <dgm:pt modelId="{0937D819-0D7C-4121-B462-B268A1CE6E9E}" type="parTrans" cxnId="{3B9C1888-15FF-446D-A768-A8DE55C5A63F}">
      <dgm:prSet/>
      <dgm:spPr/>
      <dgm:t>
        <a:bodyPr/>
        <a:lstStyle/>
        <a:p>
          <a:endParaRPr lang="en-IN"/>
        </a:p>
      </dgm:t>
    </dgm:pt>
    <dgm:pt modelId="{006F4B26-02E2-48ED-BF81-298CAD3DC35C}" type="sibTrans" cxnId="{3B9C1888-15FF-446D-A768-A8DE55C5A63F}">
      <dgm:prSet/>
      <dgm:spPr/>
      <dgm:t>
        <a:bodyPr/>
        <a:lstStyle/>
        <a:p>
          <a:endParaRPr lang="en-IN"/>
        </a:p>
      </dgm:t>
    </dgm:pt>
    <dgm:pt modelId="{F2FDA1A5-C64E-42E9-A029-9F00EE04D653}">
      <dgm:prSet phldrT="[Text]"/>
      <dgm:spPr/>
      <dgm:t>
        <a:bodyPr/>
        <a:lstStyle/>
        <a:p>
          <a:r>
            <a:rPr lang="en-IN" b="1" dirty="0" err="1">
              <a:solidFill>
                <a:srgbClr val="FF0000"/>
              </a:solidFill>
            </a:rPr>
            <a:t>Preprocessing</a:t>
          </a:r>
          <a:endParaRPr lang="en-IN" b="1" dirty="0">
            <a:solidFill>
              <a:srgbClr val="FF0000"/>
            </a:solidFill>
          </a:endParaRPr>
        </a:p>
      </dgm:t>
    </dgm:pt>
    <dgm:pt modelId="{E8A13867-3869-4565-B347-3D1E4878ED21}" type="parTrans" cxnId="{3D796539-6522-46CD-8853-711C1D473D82}">
      <dgm:prSet/>
      <dgm:spPr/>
      <dgm:t>
        <a:bodyPr/>
        <a:lstStyle/>
        <a:p>
          <a:endParaRPr lang="en-IN"/>
        </a:p>
      </dgm:t>
    </dgm:pt>
    <dgm:pt modelId="{47AD932B-B060-46C7-BED5-08DC911AFD85}" type="sibTrans" cxnId="{3D796539-6522-46CD-8853-711C1D473D82}">
      <dgm:prSet/>
      <dgm:spPr/>
      <dgm:t>
        <a:bodyPr/>
        <a:lstStyle/>
        <a:p>
          <a:endParaRPr lang="en-IN"/>
        </a:p>
      </dgm:t>
    </dgm:pt>
    <dgm:pt modelId="{8180B5AB-114B-49E2-A13F-9E5B99C5B5C3}">
      <dgm:prSet phldrT="[Text]"/>
      <dgm:spPr/>
      <dgm:t>
        <a:bodyPr/>
        <a:lstStyle/>
        <a:p>
          <a:r>
            <a:rPr lang="en-IN" b="1" dirty="0">
              <a:solidFill>
                <a:srgbClr val="FF0000"/>
              </a:solidFill>
            </a:rPr>
            <a:t>Binary Image Conversion</a:t>
          </a:r>
        </a:p>
      </dgm:t>
    </dgm:pt>
    <dgm:pt modelId="{4C271781-8CA3-4AB0-89B1-A1B5C25EFD62}" type="parTrans" cxnId="{65A9636A-1793-48DC-A9EC-50BE7A0AA641}">
      <dgm:prSet/>
      <dgm:spPr/>
      <dgm:t>
        <a:bodyPr/>
        <a:lstStyle/>
        <a:p>
          <a:endParaRPr lang="en-IN"/>
        </a:p>
      </dgm:t>
    </dgm:pt>
    <dgm:pt modelId="{A6A9F7B6-E0A7-4355-8F2D-5F8285FE60B9}" type="sibTrans" cxnId="{65A9636A-1793-48DC-A9EC-50BE7A0AA641}">
      <dgm:prSet/>
      <dgm:spPr/>
      <dgm:t>
        <a:bodyPr/>
        <a:lstStyle/>
        <a:p>
          <a:endParaRPr lang="en-IN"/>
        </a:p>
      </dgm:t>
    </dgm:pt>
    <dgm:pt modelId="{B6E6DBB1-A537-46B7-99BB-D06BA4ED6550}">
      <dgm:prSet phldrT="[Text]"/>
      <dgm:spPr/>
      <dgm:t>
        <a:bodyPr/>
        <a:lstStyle/>
        <a:p>
          <a:r>
            <a:rPr lang="en-IN" b="1" i="0" dirty="0">
              <a:solidFill>
                <a:srgbClr val="FF0000"/>
              </a:solidFill>
            </a:rPr>
            <a:t>Ear Detection</a:t>
          </a:r>
        </a:p>
      </dgm:t>
    </dgm:pt>
    <dgm:pt modelId="{BAFE1932-19FD-43BF-898D-EE30F9A7CD28}" type="parTrans" cxnId="{FB53597F-F10D-40F8-8C14-7662F72FC7DF}">
      <dgm:prSet/>
      <dgm:spPr/>
      <dgm:t>
        <a:bodyPr/>
        <a:lstStyle/>
        <a:p>
          <a:endParaRPr lang="en-IN"/>
        </a:p>
      </dgm:t>
    </dgm:pt>
    <dgm:pt modelId="{D30C7DA0-4D13-4E04-AEBB-E9157BFC63B7}" type="sibTrans" cxnId="{FB53597F-F10D-40F8-8C14-7662F72FC7DF}">
      <dgm:prSet/>
      <dgm:spPr/>
      <dgm:t>
        <a:bodyPr/>
        <a:lstStyle/>
        <a:p>
          <a:endParaRPr lang="en-IN"/>
        </a:p>
      </dgm:t>
    </dgm:pt>
    <dgm:pt modelId="{3274EA5B-7E4A-4A83-952A-40B604216D51}">
      <dgm:prSet phldrT="[Text]"/>
      <dgm:spPr/>
      <dgm:t>
        <a:bodyPr/>
        <a:lstStyle/>
        <a:p>
          <a:r>
            <a:rPr lang="en-IN" b="1" dirty="0">
              <a:solidFill>
                <a:srgbClr val="FF0000"/>
              </a:solidFill>
            </a:rPr>
            <a:t>Feature Extraction Stage</a:t>
          </a:r>
        </a:p>
      </dgm:t>
    </dgm:pt>
    <dgm:pt modelId="{1683ACC0-159C-4FBD-A5F7-74BEBBF90115}" type="parTrans" cxnId="{04115837-35EB-49BE-B364-8A277CEF1CCB}">
      <dgm:prSet/>
      <dgm:spPr/>
      <dgm:t>
        <a:bodyPr/>
        <a:lstStyle/>
        <a:p>
          <a:endParaRPr lang="en-IN"/>
        </a:p>
      </dgm:t>
    </dgm:pt>
    <dgm:pt modelId="{8756A4E8-B898-4AEF-ACE4-7FCFF008693E}" type="sibTrans" cxnId="{04115837-35EB-49BE-B364-8A277CEF1CCB}">
      <dgm:prSet/>
      <dgm:spPr/>
      <dgm:t>
        <a:bodyPr/>
        <a:lstStyle/>
        <a:p>
          <a:endParaRPr lang="en-IN"/>
        </a:p>
      </dgm:t>
    </dgm:pt>
    <dgm:pt modelId="{BD970A86-325F-4F26-A60E-C5AC0F1A5D81}" type="pres">
      <dgm:prSet presAssocID="{1A16C43D-1ADC-469F-817C-E743F7C668D0}" presName="Name0" presStyleCnt="0">
        <dgm:presLayoutVars>
          <dgm:dir/>
          <dgm:resizeHandles val="exact"/>
        </dgm:presLayoutVars>
      </dgm:prSet>
      <dgm:spPr/>
    </dgm:pt>
    <dgm:pt modelId="{897FEE79-2AFB-4133-9D12-325676B543B0}" type="pres">
      <dgm:prSet presAssocID="{1A16C43D-1ADC-469F-817C-E743F7C668D0}" presName="cycle" presStyleCnt="0"/>
      <dgm:spPr/>
    </dgm:pt>
    <dgm:pt modelId="{7A19EE3A-B2E4-48E1-88D8-0CBF6C073E18}" type="pres">
      <dgm:prSet presAssocID="{85113FC0-0B65-4C1D-8E1A-4D09B06EC399}" presName="nodeFirstNode" presStyleLbl="node1" presStyleIdx="0" presStyleCnt="5">
        <dgm:presLayoutVars>
          <dgm:bulletEnabled val="1"/>
        </dgm:presLayoutVars>
      </dgm:prSet>
      <dgm:spPr/>
    </dgm:pt>
    <dgm:pt modelId="{0BACC710-E0D4-44F5-BE51-67ACA2B0F357}" type="pres">
      <dgm:prSet presAssocID="{006F4B26-02E2-48ED-BF81-298CAD3DC35C}" presName="sibTransFirstNode" presStyleLbl="bgShp" presStyleIdx="0" presStyleCnt="1"/>
      <dgm:spPr/>
    </dgm:pt>
    <dgm:pt modelId="{52E07408-C07D-4D00-B114-AD09C38C7431}" type="pres">
      <dgm:prSet presAssocID="{F2FDA1A5-C64E-42E9-A029-9F00EE04D653}" presName="nodeFollowingNodes" presStyleLbl="node1" presStyleIdx="1" presStyleCnt="5">
        <dgm:presLayoutVars>
          <dgm:bulletEnabled val="1"/>
        </dgm:presLayoutVars>
      </dgm:prSet>
      <dgm:spPr/>
    </dgm:pt>
    <dgm:pt modelId="{F448830C-86FD-4160-BA5D-9A5ED2303CBC}" type="pres">
      <dgm:prSet presAssocID="{8180B5AB-114B-49E2-A13F-9E5B99C5B5C3}" presName="nodeFollowingNodes" presStyleLbl="node1" presStyleIdx="2" presStyleCnt="5">
        <dgm:presLayoutVars>
          <dgm:bulletEnabled val="1"/>
        </dgm:presLayoutVars>
      </dgm:prSet>
      <dgm:spPr/>
    </dgm:pt>
    <dgm:pt modelId="{7BDFD4EE-BB09-449E-B813-F4B66296AA4B}" type="pres">
      <dgm:prSet presAssocID="{B6E6DBB1-A537-46B7-99BB-D06BA4ED6550}" presName="nodeFollowingNodes" presStyleLbl="node1" presStyleIdx="3" presStyleCnt="5">
        <dgm:presLayoutVars>
          <dgm:bulletEnabled val="1"/>
        </dgm:presLayoutVars>
      </dgm:prSet>
      <dgm:spPr/>
    </dgm:pt>
    <dgm:pt modelId="{9572685E-B4EB-4376-A8DC-CB2E07B0FB7F}" type="pres">
      <dgm:prSet presAssocID="{3274EA5B-7E4A-4A83-952A-40B604216D51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317ACC05-6878-4F79-9ECD-747C6289C777}" type="presOf" srcId="{F2FDA1A5-C64E-42E9-A029-9F00EE04D653}" destId="{52E07408-C07D-4D00-B114-AD09C38C7431}" srcOrd="0" destOrd="0" presId="urn:microsoft.com/office/officeart/2005/8/layout/cycle3"/>
    <dgm:cxn modelId="{04115837-35EB-49BE-B364-8A277CEF1CCB}" srcId="{1A16C43D-1ADC-469F-817C-E743F7C668D0}" destId="{3274EA5B-7E4A-4A83-952A-40B604216D51}" srcOrd="4" destOrd="0" parTransId="{1683ACC0-159C-4FBD-A5F7-74BEBBF90115}" sibTransId="{8756A4E8-B898-4AEF-ACE4-7FCFF008693E}"/>
    <dgm:cxn modelId="{98CF2D39-1EA8-40DA-9B0C-869D9513CABC}" type="presOf" srcId="{85113FC0-0B65-4C1D-8E1A-4D09B06EC399}" destId="{7A19EE3A-B2E4-48E1-88D8-0CBF6C073E18}" srcOrd="0" destOrd="0" presId="urn:microsoft.com/office/officeart/2005/8/layout/cycle3"/>
    <dgm:cxn modelId="{3D796539-6522-46CD-8853-711C1D473D82}" srcId="{1A16C43D-1ADC-469F-817C-E743F7C668D0}" destId="{F2FDA1A5-C64E-42E9-A029-9F00EE04D653}" srcOrd="1" destOrd="0" parTransId="{E8A13867-3869-4565-B347-3D1E4878ED21}" sibTransId="{47AD932B-B060-46C7-BED5-08DC911AFD85}"/>
    <dgm:cxn modelId="{791E8A3D-0A7F-405E-AAD3-3EE40D3925C1}" type="presOf" srcId="{006F4B26-02E2-48ED-BF81-298CAD3DC35C}" destId="{0BACC710-E0D4-44F5-BE51-67ACA2B0F357}" srcOrd="0" destOrd="0" presId="urn:microsoft.com/office/officeart/2005/8/layout/cycle3"/>
    <dgm:cxn modelId="{65A9636A-1793-48DC-A9EC-50BE7A0AA641}" srcId="{1A16C43D-1ADC-469F-817C-E743F7C668D0}" destId="{8180B5AB-114B-49E2-A13F-9E5B99C5B5C3}" srcOrd="2" destOrd="0" parTransId="{4C271781-8CA3-4AB0-89B1-A1B5C25EFD62}" sibTransId="{A6A9F7B6-E0A7-4355-8F2D-5F8285FE60B9}"/>
    <dgm:cxn modelId="{FB53597F-F10D-40F8-8C14-7662F72FC7DF}" srcId="{1A16C43D-1ADC-469F-817C-E743F7C668D0}" destId="{B6E6DBB1-A537-46B7-99BB-D06BA4ED6550}" srcOrd="3" destOrd="0" parTransId="{BAFE1932-19FD-43BF-898D-EE30F9A7CD28}" sibTransId="{D30C7DA0-4D13-4E04-AEBB-E9157BFC63B7}"/>
    <dgm:cxn modelId="{3B9C1888-15FF-446D-A768-A8DE55C5A63F}" srcId="{1A16C43D-1ADC-469F-817C-E743F7C668D0}" destId="{85113FC0-0B65-4C1D-8E1A-4D09B06EC399}" srcOrd="0" destOrd="0" parTransId="{0937D819-0D7C-4121-B462-B268A1CE6E9E}" sibTransId="{006F4B26-02E2-48ED-BF81-298CAD3DC35C}"/>
    <dgm:cxn modelId="{BDFABC8D-3E90-43BF-9CE2-ABF115FAFCF1}" type="presOf" srcId="{1A16C43D-1ADC-469F-817C-E743F7C668D0}" destId="{BD970A86-325F-4F26-A60E-C5AC0F1A5D81}" srcOrd="0" destOrd="0" presId="urn:microsoft.com/office/officeart/2005/8/layout/cycle3"/>
    <dgm:cxn modelId="{CAC97EBE-B556-46DC-999A-C71B63BEC894}" type="presOf" srcId="{8180B5AB-114B-49E2-A13F-9E5B99C5B5C3}" destId="{F448830C-86FD-4160-BA5D-9A5ED2303CBC}" srcOrd="0" destOrd="0" presId="urn:microsoft.com/office/officeart/2005/8/layout/cycle3"/>
    <dgm:cxn modelId="{485811CD-A20C-419E-958A-717924733841}" type="presOf" srcId="{B6E6DBB1-A537-46B7-99BB-D06BA4ED6550}" destId="{7BDFD4EE-BB09-449E-B813-F4B66296AA4B}" srcOrd="0" destOrd="0" presId="urn:microsoft.com/office/officeart/2005/8/layout/cycle3"/>
    <dgm:cxn modelId="{AC8410F3-17BB-4CCE-BA10-B74FAF7F20E5}" type="presOf" srcId="{3274EA5B-7E4A-4A83-952A-40B604216D51}" destId="{9572685E-B4EB-4376-A8DC-CB2E07B0FB7F}" srcOrd="0" destOrd="0" presId="urn:microsoft.com/office/officeart/2005/8/layout/cycle3"/>
    <dgm:cxn modelId="{A82D9367-795A-4115-8057-67035DA6E98A}" type="presParOf" srcId="{BD970A86-325F-4F26-A60E-C5AC0F1A5D81}" destId="{897FEE79-2AFB-4133-9D12-325676B543B0}" srcOrd="0" destOrd="0" presId="urn:microsoft.com/office/officeart/2005/8/layout/cycle3"/>
    <dgm:cxn modelId="{67638B37-A61C-45C1-8AD3-0ACE842FD015}" type="presParOf" srcId="{897FEE79-2AFB-4133-9D12-325676B543B0}" destId="{7A19EE3A-B2E4-48E1-88D8-0CBF6C073E18}" srcOrd="0" destOrd="0" presId="urn:microsoft.com/office/officeart/2005/8/layout/cycle3"/>
    <dgm:cxn modelId="{A613FB3E-1939-4348-9580-3BCBDBED0E36}" type="presParOf" srcId="{897FEE79-2AFB-4133-9D12-325676B543B0}" destId="{0BACC710-E0D4-44F5-BE51-67ACA2B0F357}" srcOrd="1" destOrd="0" presId="urn:microsoft.com/office/officeart/2005/8/layout/cycle3"/>
    <dgm:cxn modelId="{F82225F7-3206-4C38-AC26-CFDE9435D67D}" type="presParOf" srcId="{897FEE79-2AFB-4133-9D12-325676B543B0}" destId="{52E07408-C07D-4D00-B114-AD09C38C7431}" srcOrd="2" destOrd="0" presId="urn:microsoft.com/office/officeart/2005/8/layout/cycle3"/>
    <dgm:cxn modelId="{4C5A2781-F87B-43C6-803A-8ED4B0764043}" type="presParOf" srcId="{897FEE79-2AFB-4133-9D12-325676B543B0}" destId="{F448830C-86FD-4160-BA5D-9A5ED2303CBC}" srcOrd="3" destOrd="0" presId="urn:microsoft.com/office/officeart/2005/8/layout/cycle3"/>
    <dgm:cxn modelId="{65EABE52-9CA1-4B91-8937-EC3B8F257D63}" type="presParOf" srcId="{897FEE79-2AFB-4133-9D12-325676B543B0}" destId="{7BDFD4EE-BB09-449E-B813-F4B66296AA4B}" srcOrd="4" destOrd="0" presId="urn:microsoft.com/office/officeart/2005/8/layout/cycle3"/>
    <dgm:cxn modelId="{3275C5E9-B6F6-413D-BCFB-89000D645237}" type="presParOf" srcId="{897FEE79-2AFB-4133-9D12-325676B543B0}" destId="{9572685E-B4EB-4376-A8DC-CB2E07B0FB7F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ACC710-E0D4-44F5-BE51-67ACA2B0F357}">
      <dsp:nvSpPr>
        <dsp:cNvPr id="0" name=""/>
        <dsp:cNvSpPr/>
      </dsp:nvSpPr>
      <dsp:spPr>
        <a:xfrm>
          <a:off x="348426" y="308661"/>
          <a:ext cx="2839980" cy="2839980"/>
        </a:xfrm>
        <a:prstGeom prst="circularArrow">
          <a:avLst>
            <a:gd name="adj1" fmla="val 5544"/>
            <a:gd name="adj2" fmla="val 330680"/>
            <a:gd name="adj3" fmla="val 13942607"/>
            <a:gd name="adj4" fmla="val 17285336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19EE3A-B2E4-48E1-88D8-0CBF6C073E18}">
      <dsp:nvSpPr>
        <dsp:cNvPr id="0" name=""/>
        <dsp:cNvSpPr/>
      </dsp:nvSpPr>
      <dsp:spPr>
        <a:xfrm>
          <a:off x="1151888" y="322075"/>
          <a:ext cx="1233056" cy="616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>
              <a:solidFill>
                <a:srgbClr val="FF0000"/>
              </a:solidFill>
            </a:rPr>
            <a:t>Image Acquisition</a:t>
          </a:r>
        </a:p>
      </dsp:txBody>
      <dsp:txXfrm>
        <a:off x="1181984" y="352171"/>
        <a:ext cx="1172864" cy="556336"/>
      </dsp:txXfrm>
    </dsp:sp>
    <dsp:sp modelId="{52E07408-C07D-4D00-B114-AD09C38C7431}">
      <dsp:nvSpPr>
        <dsp:cNvPr id="0" name=""/>
        <dsp:cNvSpPr/>
      </dsp:nvSpPr>
      <dsp:spPr>
        <a:xfrm>
          <a:off x="2303693" y="1158911"/>
          <a:ext cx="1233056" cy="616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 err="1">
              <a:solidFill>
                <a:srgbClr val="FF0000"/>
              </a:solidFill>
            </a:rPr>
            <a:t>Preprocessing</a:t>
          </a:r>
          <a:endParaRPr lang="en-IN" sz="1100" b="1" kern="1200" dirty="0">
            <a:solidFill>
              <a:srgbClr val="FF0000"/>
            </a:solidFill>
          </a:endParaRPr>
        </a:p>
      </dsp:txBody>
      <dsp:txXfrm>
        <a:off x="2333789" y="1189007"/>
        <a:ext cx="1172864" cy="556336"/>
      </dsp:txXfrm>
    </dsp:sp>
    <dsp:sp modelId="{F448830C-86FD-4160-BA5D-9A5ED2303CBC}">
      <dsp:nvSpPr>
        <dsp:cNvPr id="0" name=""/>
        <dsp:cNvSpPr/>
      </dsp:nvSpPr>
      <dsp:spPr>
        <a:xfrm>
          <a:off x="1863743" y="2512939"/>
          <a:ext cx="1233056" cy="616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>
              <a:solidFill>
                <a:srgbClr val="FF0000"/>
              </a:solidFill>
            </a:rPr>
            <a:t>Binary Image Conversion</a:t>
          </a:r>
        </a:p>
      </dsp:txBody>
      <dsp:txXfrm>
        <a:off x="1893839" y="2543035"/>
        <a:ext cx="1172864" cy="556336"/>
      </dsp:txXfrm>
    </dsp:sp>
    <dsp:sp modelId="{7BDFD4EE-BB09-449E-B813-F4B66296AA4B}">
      <dsp:nvSpPr>
        <dsp:cNvPr id="0" name=""/>
        <dsp:cNvSpPr/>
      </dsp:nvSpPr>
      <dsp:spPr>
        <a:xfrm>
          <a:off x="440033" y="2512939"/>
          <a:ext cx="1233056" cy="616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>
              <a:solidFill>
                <a:srgbClr val="FF0000"/>
              </a:solidFill>
            </a:rPr>
            <a:t>Ear Detection</a:t>
          </a:r>
        </a:p>
      </dsp:txBody>
      <dsp:txXfrm>
        <a:off x="470129" y="2543035"/>
        <a:ext cx="1172864" cy="556336"/>
      </dsp:txXfrm>
    </dsp:sp>
    <dsp:sp modelId="{9572685E-B4EB-4376-A8DC-CB2E07B0FB7F}">
      <dsp:nvSpPr>
        <dsp:cNvPr id="0" name=""/>
        <dsp:cNvSpPr/>
      </dsp:nvSpPr>
      <dsp:spPr>
        <a:xfrm>
          <a:off x="83" y="1158911"/>
          <a:ext cx="1233056" cy="616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>
              <a:solidFill>
                <a:srgbClr val="FF0000"/>
              </a:solidFill>
            </a:rPr>
            <a:t>Feature Extraction Stage</a:t>
          </a:r>
        </a:p>
      </dsp:txBody>
      <dsp:txXfrm>
        <a:off x="30179" y="1189007"/>
        <a:ext cx="1172864" cy="5563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2233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114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Basic Details of the Project</a:t>
            </a: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i="1" u="sng" dirty="0">
                <a:latin typeface="Franklin Gothic"/>
                <a:ea typeface="Franklin Gothic"/>
                <a:cs typeface="Franklin Gothic"/>
                <a:sym typeface="Franklin Gothic"/>
              </a:rPr>
              <a:t>Student Innovation:</a:t>
            </a:r>
          </a:p>
          <a:p>
            <a:pPr marL="0" lv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A machine learning based algorithm to detect the ear of different individuals and use it for authentication purposes</a:t>
            </a: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i="1" u="sng" dirty="0">
                <a:latin typeface="Franklin Gothic"/>
                <a:ea typeface="Franklin Gothic"/>
                <a:cs typeface="Franklin Gothic"/>
                <a:sym typeface="Franklin Gothic"/>
              </a:rPr>
              <a:t>Project Title: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i="1" u="sng" dirty="0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Ear Biometrics Detection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8261D2-1B3E-1466-D455-EF7568E8E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750" y="3314405"/>
            <a:ext cx="5572125" cy="211455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363"/>
            <a:ext cx="6024054" cy="28774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Convolutional Neural Networks approach.</a:t>
            </a:r>
            <a:endParaRPr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60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OpenCV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 Python</a:t>
            </a: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 Machine Learning</a:t>
            </a: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 Convolutional Neural Network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 Image Segmentation</a:t>
            </a:r>
            <a:b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</a:b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E5D4F3-339F-FCD2-941D-7D3479F1D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313" y="3208041"/>
            <a:ext cx="4602527" cy="1867423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2525F46-13C7-115D-25DC-FD3595117D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8362950"/>
              </p:ext>
            </p:extLst>
          </p:nvPr>
        </p:nvGraphicFramePr>
        <p:xfrm>
          <a:off x="7954727" y="256750"/>
          <a:ext cx="3536833" cy="3451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500" y="1086218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7230751" y="1539123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500" b="1" i="1" u="sng" dirty="0"/>
              <a:t>Algorithms</a:t>
            </a:r>
            <a:endParaRPr sz="2500" b="1" i="1" u="sng"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E05FFA-A968-507E-91A5-BFD61EE3A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765" y="2273715"/>
            <a:ext cx="5439266" cy="202503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80D9E8-4A75-FF8F-1656-A986B9C2C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764" y="4571847"/>
            <a:ext cx="5439266" cy="1760373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E52782-13F0-8E09-717D-8D9C87EE2C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870" y="2286154"/>
            <a:ext cx="4733360" cy="2012469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7F61EB-D530-F5E1-58AF-39964B2ACD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870" y="4571847"/>
            <a:ext cx="4733360" cy="1760373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500" y="1086218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3B8D0B-09B4-C01A-DDC4-6BEC2BE9F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80" y="3371748"/>
            <a:ext cx="4745357" cy="1959426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73D806-13AF-930A-9953-A29A7A77F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212" y="4726155"/>
            <a:ext cx="5082980" cy="172989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06B686-B352-6C8B-4459-F7C1CB4BF9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5796" y="2188390"/>
            <a:ext cx="5082981" cy="1959426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737892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71550" y="964140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Expected Outcomes</a:t>
            </a:r>
            <a:endParaRPr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6ECEC5-1072-662B-0DBC-6019FA869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523" y="4508567"/>
            <a:ext cx="5201084" cy="2242969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5D7A30-90D0-693F-0361-872447A6B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522" y="2028003"/>
            <a:ext cx="5201085" cy="2185426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C3317B-5E56-5E77-AFFB-7581BB537F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801" y="2688336"/>
            <a:ext cx="4094212" cy="330969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783413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102</Words>
  <Application>Microsoft Office PowerPoint</Application>
  <PresentationFormat>Widescreen</PresentationFormat>
  <Paragraphs>29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Arial</vt:lpstr>
      <vt:lpstr>Libre Franklin</vt:lpstr>
      <vt:lpstr>Franklin Gothic</vt:lpstr>
      <vt:lpstr>Noto Sans Symbols</vt:lpstr>
      <vt:lpstr>Theme1</vt:lpstr>
      <vt:lpstr>Basic Details of the Project</vt:lpstr>
      <vt:lpstr>Idea/Approach Details</vt:lpstr>
      <vt:lpstr>Idea/Approach Details</vt:lpstr>
      <vt:lpstr>Idea/Approach Details</vt:lpstr>
      <vt:lpstr>Expected 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Project</dc:title>
  <dc:creator>Sarim Moin</dc:creator>
  <cp:lastModifiedBy>Prayag Chawla</cp:lastModifiedBy>
  <cp:revision>3</cp:revision>
  <dcterms:created xsi:type="dcterms:W3CDTF">2022-02-11T07:14:46Z</dcterms:created>
  <dcterms:modified xsi:type="dcterms:W3CDTF">2023-04-09T09:03:55Z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