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5" r:id="rId12"/>
    <p:sldId id="266" r:id="rId13"/>
    <p:sldId id="267" r:id="rId14"/>
  </p:sldIdLst>
  <p:sldSz cx="24384000" cy="1371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36"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29"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0"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3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4"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5"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37"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8"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39"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40"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41"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42"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5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5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5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6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6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6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6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8"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6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6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7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7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7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7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7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7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7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8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8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00"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02"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04"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0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0"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0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13"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4"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5"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1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19"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21"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22"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2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25"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2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27"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29"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0"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1"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2"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3"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4"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2"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3"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1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8"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19"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21"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22"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23"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IN" sz="3200" b="0" strike="noStrike" spc="-1">
              <a:solidFill>
                <a:srgbClr val="000000"/>
              </a:solidFill>
              <a:latin typeface="Helvetica Neue"/>
            </a:endParaRPr>
          </a:p>
        </p:txBody>
      </p:sp>
      <p:sp>
        <p:nvSpPr>
          <p:cNvPr id="2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26"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3600" b="0" strike="noStrike" spc="-1">
              <a:solidFill>
                <a:srgbClr val="000000"/>
              </a:solidFill>
              <a:latin typeface="Roboto"/>
            </a:endParaRPr>
          </a:p>
        </p:txBody>
      </p:sp>
      <p:sp>
        <p:nvSpPr>
          <p:cNvPr id="27"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3600" b="0" strike="noStrike" spc="-1">
              <a:solidFill>
                <a:srgbClr val="000000"/>
              </a:solidFill>
              <a:latin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microsoft.com/office/2007/relationships/hdphoto" Target="../media/hdphoto1.wdp"/><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5"/>
          <p:cNvPicPr/>
          <p:nvPr/>
        </p:nvPicPr>
        <p:blipFill>
          <a:blip r:embed="rId14"/>
          <a:srcRect l="17715"/>
          <a:stretch/>
        </p:blipFill>
        <p:spPr>
          <a:xfrm>
            <a:off x="16200" y="537480"/>
            <a:ext cx="979200" cy="639720"/>
          </a:xfrm>
          <a:prstGeom prst="rect">
            <a:avLst/>
          </a:prstGeom>
          <a:ln>
            <a:noFill/>
          </a:ln>
        </p:spPr>
      </p:pic>
      <p:sp>
        <p:nvSpPr>
          <p:cNvPr id="8" name="CustomShape 1"/>
          <p:cNvSpPr/>
          <p:nvPr/>
        </p:nvSpPr>
        <p:spPr>
          <a:xfrm>
            <a:off x="16200" y="509760"/>
            <a:ext cx="995400" cy="6966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21760"/>
            <a:ext cx="1911600" cy="1246680"/>
          </a:xfrm>
          <a:prstGeom prst="rect">
            <a:avLst/>
          </a:prstGeom>
          <a:solidFill>
            <a:schemeClr val="bg1"/>
          </a:solidFill>
          <a:ln w="12600">
            <a:noFill/>
          </a:ln>
        </p:spPr>
        <p:style>
          <a:lnRef idx="0">
            <a:scrgbClr r="0" g="0" b="0"/>
          </a:lnRef>
          <a:fillRef idx="0">
            <a:scrgbClr r="0" g="0" b="0"/>
          </a:fillRef>
          <a:effectRef idx="0">
            <a:scrgbClr r="0" g="0" b="0"/>
          </a:effectRef>
          <a:fontRef idx="minor"/>
        </p:style>
      </p:sp>
      <p:sp>
        <p:nvSpPr>
          <p:cNvPr id="3" name="PlaceHolder 3"/>
          <p:cNvSpPr>
            <a:spLocks noGrp="1"/>
          </p:cNvSpPr>
          <p:nvPr>
            <p:ph type="sldNum"/>
          </p:nvPr>
        </p:nvSpPr>
        <p:spPr>
          <a:xfrm>
            <a:off x="23510160" y="13073040"/>
            <a:ext cx="361800" cy="359280"/>
          </a:xfrm>
          <a:prstGeom prst="rect">
            <a:avLst/>
          </a:prstGeom>
        </p:spPr>
        <p:txBody>
          <a:bodyPr lIns="71280" tIns="71280" rIns="71280" bIns="71280">
            <a:noAutofit/>
          </a:bodyPr>
          <a:lstStyle/>
          <a:p>
            <a:pPr algn="ctr">
              <a:lnSpc>
                <a:spcPct val="100000"/>
              </a:lnSpc>
              <a:tabLst>
                <a:tab pos="0" algn="l"/>
              </a:tabLst>
            </a:pPr>
            <a:fld id="{A6A85422-D3DF-43A2-966F-616283098839}" type="slidenum">
              <a:rPr lang="en-IN" sz="1400" b="0" strike="noStrike" spc="-1">
                <a:solidFill>
                  <a:srgbClr val="595959"/>
                </a:solidFill>
                <a:latin typeface="Roboto"/>
                <a:ea typeface="Roboto"/>
              </a:rPr>
              <a:t>‹#›</a:t>
            </a:fld>
            <a:endParaRPr lang="en-IN" sz="1400" b="0" strike="noStrike" spc="-1">
              <a:latin typeface="Times New Roman"/>
            </a:endParaRPr>
          </a:p>
        </p:txBody>
      </p:sp>
      <p:pic>
        <p:nvPicPr>
          <p:cNvPr id="4" name="Picture 4"/>
          <p:cNvPicPr/>
          <p:nvPr/>
        </p:nvPicPr>
        <p:blipFill>
          <a:blip r:embed="rId15"/>
          <a:stretch/>
        </p:blipFill>
        <p:spPr>
          <a:xfrm>
            <a:off x="594720" y="12967920"/>
            <a:ext cx="4196520" cy="639720"/>
          </a:xfrm>
          <a:prstGeom prst="rect">
            <a:avLst/>
          </a:prstGeom>
          <a:ln>
            <a:noFill/>
          </a:ln>
        </p:spPr>
      </p:pic>
      <p:sp>
        <p:nvSpPr>
          <p:cNvPr id="5" name="PlaceHolder 4"/>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IN" sz="3200" b="0" strike="noStrike" spc="-1">
                <a:solidFill>
                  <a:srgbClr val="000000"/>
                </a:solidFill>
                <a:latin typeface="Helvetica Neue"/>
              </a:rPr>
              <a:t>Click to edit the title text format</a:t>
            </a:r>
          </a:p>
        </p:txBody>
      </p:sp>
      <p:sp>
        <p:nvSpPr>
          <p:cNvPr id="6" name="PlaceHolder 5"/>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600" b="0" strike="noStrike" spc="-1">
                <a:solidFill>
                  <a:srgbClr val="000000"/>
                </a:solidFill>
                <a:latin typeface="Roboto"/>
              </a:rPr>
              <a:t>Click to edit the outline text format</a:t>
            </a:r>
          </a:p>
          <a:p>
            <a:pPr marL="864000" lvl="1" indent="-324000">
              <a:spcBef>
                <a:spcPts val="1134"/>
              </a:spcBef>
              <a:buClr>
                <a:srgbClr val="000000"/>
              </a:buClr>
              <a:buSzPct val="75000"/>
              <a:buFont typeface="Symbol" charset="2"/>
              <a:buChar char=""/>
            </a:pPr>
            <a:r>
              <a:rPr lang="en-IN" sz="3600" b="0" strike="noStrike" spc="-1">
                <a:solidFill>
                  <a:srgbClr val="000000"/>
                </a:solidFill>
                <a:latin typeface="Roboto"/>
              </a:rPr>
              <a:t>Second Outline Level</a:t>
            </a:r>
          </a:p>
          <a:p>
            <a:pPr marL="1296000" lvl="2" indent="-288000">
              <a:spcBef>
                <a:spcPts val="850"/>
              </a:spcBef>
              <a:buClr>
                <a:srgbClr val="000000"/>
              </a:buClr>
              <a:buSzPct val="45000"/>
              <a:buFont typeface="Wingdings" charset="2"/>
              <a:buChar char=""/>
            </a:pPr>
            <a:r>
              <a:rPr lang="en-IN" sz="3600" b="0" strike="noStrike" spc="-1">
                <a:solidFill>
                  <a:srgbClr val="000000"/>
                </a:solidFill>
                <a:latin typeface="Roboto"/>
              </a:rPr>
              <a:t>Third Outline Level</a:t>
            </a:r>
          </a:p>
          <a:p>
            <a:pPr marL="1728000" lvl="3" indent="-216000">
              <a:spcBef>
                <a:spcPts val="567"/>
              </a:spcBef>
              <a:buClr>
                <a:srgbClr val="000000"/>
              </a:buClr>
              <a:buSzPct val="75000"/>
              <a:buFont typeface="Symbol" charset="2"/>
              <a:buChar char=""/>
            </a:pPr>
            <a:r>
              <a:rPr lang="en-IN" sz="3600" b="0" strike="noStrike" spc="-1">
                <a:solidFill>
                  <a:srgbClr val="000000"/>
                </a:solidFill>
                <a:latin typeface="Roboto"/>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Roboto"/>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Roboto"/>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Robot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5"/>
          <p:cNvPicPr/>
          <p:nvPr/>
        </p:nvPicPr>
        <p:blipFill>
          <a:blip r:embed="rId14"/>
          <a:srcRect l="17715"/>
          <a:stretch/>
        </p:blipFill>
        <p:spPr>
          <a:xfrm>
            <a:off x="16200" y="537480"/>
            <a:ext cx="979200" cy="639720"/>
          </a:xfrm>
          <a:prstGeom prst="rect">
            <a:avLst/>
          </a:prstGeom>
          <a:ln>
            <a:noFill/>
          </a:ln>
        </p:spPr>
      </p:pic>
      <p:sp>
        <p:nvSpPr>
          <p:cNvPr id="44" name="CustomShape 1"/>
          <p:cNvSpPr/>
          <p:nvPr/>
        </p:nvSpPr>
        <p:spPr>
          <a:xfrm>
            <a:off x="16200" y="509760"/>
            <a:ext cx="995400" cy="6966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p:style>
      </p:sp>
      <p:pic>
        <p:nvPicPr>
          <p:cNvPr id="45" name="Picture 3" descr="A picture containing fish&#10;&#10;Description automatically generated"/>
          <p:cNvPicPr/>
          <p:nvPr/>
        </p:nvPicPr>
        <p:blipFill>
          <a:blip r:embed="rId15">
            <a:lum bright="70000" contrast="-70000"/>
            <a:extLst>
              <a:ext uri="{BEBA8EAE-BF5A-486C-A8C5-ECC9F3942E4B}">
                <a14:imgProps xmlns:a14="http://schemas.microsoft.com/office/drawing/2010/main">
                  <a14:imgLayer r:embed="rId16">
                    <a14:imgEffect>
                      <a14:brightnessContrast bright="40000" contrast="40000"/>
                    </a14:imgEffect>
                  </a14:imgLayer>
                </a14:imgProps>
              </a:ext>
            </a:extLst>
          </a:blip>
          <a:stretch/>
        </p:blipFill>
        <p:spPr>
          <a:xfrm flipH="1">
            <a:off x="14301720" y="9381600"/>
            <a:ext cx="10152720" cy="6768360"/>
          </a:xfrm>
          <a:prstGeom prst="rect">
            <a:avLst/>
          </a:prstGeom>
          <a:ln>
            <a:noFill/>
          </a:ln>
        </p:spPr>
      </p:pic>
      <p:sp>
        <p:nvSpPr>
          <p:cNvPr id="46" name="PlaceHolder 2"/>
          <p:cNvSpPr>
            <a:spLocks noGrp="1"/>
          </p:cNvSpPr>
          <p:nvPr>
            <p:ph type="sldNum"/>
          </p:nvPr>
        </p:nvSpPr>
        <p:spPr>
          <a:xfrm>
            <a:off x="23510160" y="13073040"/>
            <a:ext cx="361800" cy="359280"/>
          </a:xfrm>
          <a:prstGeom prst="rect">
            <a:avLst/>
          </a:prstGeom>
        </p:spPr>
        <p:txBody>
          <a:bodyPr lIns="71280" tIns="71280" rIns="71280" bIns="71280">
            <a:noAutofit/>
          </a:bodyPr>
          <a:lstStyle/>
          <a:p>
            <a:pPr algn="ctr">
              <a:lnSpc>
                <a:spcPct val="100000"/>
              </a:lnSpc>
              <a:tabLst>
                <a:tab pos="0" algn="l"/>
              </a:tabLst>
            </a:pPr>
            <a:fld id="{0E8A0A75-EAB6-481D-B250-FC330418C3D9}" type="slidenum">
              <a:rPr lang="en-IN" sz="1400" b="0" strike="noStrike" spc="-1">
                <a:solidFill>
                  <a:srgbClr val="595959"/>
                </a:solidFill>
                <a:latin typeface="Roboto"/>
                <a:ea typeface="Roboto"/>
              </a:rPr>
              <a:t>‹#›</a:t>
            </a:fld>
            <a:endParaRPr lang="en-IN" sz="1400" b="0" strike="noStrike" spc="-1">
              <a:latin typeface="Times New Roman"/>
            </a:endParaRPr>
          </a:p>
        </p:txBody>
      </p:sp>
      <p:sp>
        <p:nvSpPr>
          <p:cNvPr id="47" name="CustomShape 3"/>
          <p:cNvSpPr/>
          <p:nvPr/>
        </p:nvSpPr>
        <p:spPr>
          <a:xfrm>
            <a:off x="10431360" y="13119840"/>
            <a:ext cx="3782880" cy="296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45000" rIns="90000" bIns="45000" anchor="ctr">
            <a:noAutofit/>
          </a:bodyPr>
          <a:lstStyle/>
          <a:p>
            <a:pPr algn="ctr">
              <a:lnSpc>
                <a:spcPct val="100000"/>
              </a:lnSpc>
              <a:tabLst>
                <a:tab pos="0" algn="l"/>
              </a:tabLst>
            </a:pPr>
            <a:r>
              <a:rPr lang="en-US" sz="1600" b="0" strike="noStrike" spc="-1">
                <a:solidFill>
                  <a:srgbClr val="595959"/>
                </a:solidFill>
                <a:latin typeface="Roboto"/>
                <a:ea typeface="Helvetica Neue Medium"/>
              </a:rPr>
              <a:t> Confidential | BlueConch Technologies</a:t>
            </a:r>
            <a:endParaRPr lang="en-IN" sz="1600" b="0" strike="noStrike" spc="-1">
              <a:latin typeface="Arial"/>
            </a:endParaRPr>
          </a:p>
        </p:txBody>
      </p:sp>
      <p:sp>
        <p:nvSpPr>
          <p:cNvPr id="48" name="CustomShape 4"/>
          <p:cNvSpPr/>
          <p:nvPr/>
        </p:nvSpPr>
        <p:spPr>
          <a:xfrm>
            <a:off x="705600" y="509400"/>
            <a:ext cx="16604640" cy="836280"/>
          </a:xfrm>
          <a:prstGeom prst="rect">
            <a:avLst/>
          </a:prstGeom>
          <a:noFill/>
          <a:ln w="12600">
            <a:noFill/>
          </a:ln>
        </p:spPr>
        <p:style>
          <a:lnRef idx="0">
            <a:scrgbClr r="0" g="0" b="0"/>
          </a:lnRef>
          <a:fillRef idx="0">
            <a:scrgbClr r="0" g="0" b="0"/>
          </a:fillRef>
          <a:effectRef idx="0">
            <a:scrgbClr r="0" g="0" b="0"/>
          </a:effectRef>
          <a:fontRef idx="minor"/>
        </p:style>
      </p:sp>
      <p:pic>
        <p:nvPicPr>
          <p:cNvPr id="49" name="Picture 14"/>
          <p:cNvPicPr/>
          <p:nvPr/>
        </p:nvPicPr>
        <p:blipFill>
          <a:blip r:embed="rId17"/>
          <a:stretch/>
        </p:blipFill>
        <p:spPr>
          <a:xfrm>
            <a:off x="594720" y="12967920"/>
            <a:ext cx="4196520" cy="639720"/>
          </a:xfrm>
          <a:prstGeom prst="rect">
            <a:avLst/>
          </a:prstGeom>
          <a:ln>
            <a:noFill/>
          </a:ln>
        </p:spPr>
      </p:pic>
      <p:sp>
        <p:nvSpPr>
          <p:cNvPr id="50" name="PlaceHolder 5"/>
          <p:cNvSpPr>
            <a:spLocks noGrp="1"/>
          </p:cNvSpPr>
          <p:nvPr>
            <p:ph type="body"/>
          </p:nvPr>
        </p:nvSpPr>
        <p:spPr>
          <a:xfrm>
            <a:off x="1274760" y="482040"/>
            <a:ext cx="15963120" cy="833040"/>
          </a:xfrm>
          <a:prstGeom prst="rect">
            <a:avLst/>
          </a:prstGeom>
        </p:spPr>
        <p:txBody>
          <a:bodyPr lIns="71280" tIns="71280" rIns="71280" bIns="71280">
            <a:normAutofit/>
          </a:bodyPr>
          <a:lstStyle/>
          <a:p>
            <a:pPr>
              <a:lnSpc>
                <a:spcPct val="100000"/>
              </a:lnSpc>
              <a:spcBef>
                <a:spcPts val="5899"/>
              </a:spcBef>
              <a:tabLst>
                <a:tab pos="0" algn="l"/>
              </a:tabLst>
            </a:pPr>
            <a:r>
              <a:rPr lang="en-US" sz="4000" b="0" strike="noStrike" spc="-1">
                <a:solidFill>
                  <a:srgbClr val="000000"/>
                </a:solidFill>
                <a:latin typeface="Roboto"/>
                <a:ea typeface="Roboto"/>
              </a:rPr>
              <a:t>Edit Master text styles</a:t>
            </a:r>
            <a:endParaRPr lang="en-IN" sz="4000" b="0" strike="noStrike" spc="-1">
              <a:solidFill>
                <a:srgbClr val="000000"/>
              </a:solidFill>
              <a:latin typeface="Roboto"/>
            </a:endParaRPr>
          </a:p>
        </p:txBody>
      </p:sp>
      <p:sp>
        <p:nvSpPr>
          <p:cNvPr id="51" name="PlaceHolder 6"/>
          <p:cNvSpPr>
            <a:spLocks noGrp="1"/>
          </p:cNvSpPr>
          <p:nvPr>
            <p:ph type="body"/>
          </p:nvPr>
        </p:nvSpPr>
        <p:spPr>
          <a:xfrm>
            <a:off x="704880" y="2106720"/>
            <a:ext cx="22788360" cy="10416960"/>
          </a:xfrm>
          <a:prstGeom prst="rect">
            <a:avLst/>
          </a:prstGeom>
        </p:spPr>
        <p:txBody>
          <a:bodyPr lIns="71280" tIns="71280" rIns="71280" bIns="71280">
            <a:noAutofit/>
          </a:bodyPr>
          <a:lstStyle/>
          <a:p>
            <a:pPr>
              <a:lnSpc>
                <a:spcPct val="100000"/>
              </a:lnSpc>
              <a:spcBef>
                <a:spcPts val="5899"/>
              </a:spcBef>
              <a:tabLst>
                <a:tab pos="0" algn="l"/>
              </a:tabLst>
            </a:pPr>
            <a:r>
              <a:rPr lang="en-US" sz="3600" b="0" strike="noStrike" spc="-1">
                <a:solidFill>
                  <a:srgbClr val="000000"/>
                </a:solidFill>
                <a:latin typeface="Roboto"/>
                <a:ea typeface="Roboto"/>
              </a:rPr>
              <a:t>Edit Master text styles</a:t>
            </a:r>
            <a:endParaRPr lang="en-IN" sz="3600" b="0" strike="noStrike" spc="-1">
              <a:solidFill>
                <a:srgbClr val="000000"/>
              </a:solidFill>
              <a:latin typeface="Roboto"/>
            </a:endParaRPr>
          </a:p>
          <a:p>
            <a:pPr marL="444600">
              <a:lnSpc>
                <a:spcPct val="100000"/>
              </a:lnSpc>
              <a:spcBef>
                <a:spcPts val="5899"/>
              </a:spcBef>
              <a:tabLst>
                <a:tab pos="0" algn="l"/>
              </a:tabLst>
            </a:pPr>
            <a:r>
              <a:rPr lang="en-US" sz="3600" b="0" strike="noStrike" spc="-1">
                <a:solidFill>
                  <a:srgbClr val="000000"/>
                </a:solidFill>
                <a:latin typeface="Roboto"/>
                <a:ea typeface="Roboto"/>
              </a:rPr>
              <a:t>Second level</a:t>
            </a:r>
            <a:endParaRPr lang="en-IN" sz="3600" b="0" strike="noStrike" spc="-1">
              <a:solidFill>
                <a:srgbClr val="000000"/>
              </a:solidFill>
              <a:latin typeface="Roboto"/>
            </a:endParaRPr>
          </a:p>
          <a:p>
            <a:pPr marL="888840">
              <a:lnSpc>
                <a:spcPct val="100000"/>
              </a:lnSpc>
              <a:spcBef>
                <a:spcPts val="5899"/>
              </a:spcBef>
              <a:tabLst>
                <a:tab pos="0" algn="l"/>
              </a:tabLst>
            </a:pPr>
            <a:r>
              <a:rPr lang="en-US" sz="3600" b="0" strike="noStrike" spc="-1">
                <a:solidFill>
                  <a:srgbClr val="000000"/>
                </a:solidFill>
                <a:latin typeface="Roboto"/>
                <a:ea typeface="Roboto"/>
              </a:rPr>
              <a:t>Third level</a:t>
            </a:r>
            <a:endParaRPr lang="en-IN" sz="3600" b="0" strike="noStrike" spc="-1">
              <a:solidFill>
                <a:srgbClr val="000000"/>
              </a:solidFill>
              <a:latin typeface="Roboto"/>
            </a:endParaRPr>
          </a:p>
          <a:p>
            <a:pPr marL="1333440">
              <a:lnSpc>
                <a:spcPct val="100000"/>
              </a:lnSpc>
              <a:spcBef>
                <a:spcPts val="5899"/>
              </a:spcBef>
              <a:tabLst>
                <a:tab pos="0" algn="l"/>
              </a:tabLst>
            </a:pPr>
            <a:r>
              <a:rPr lang="en-US" sz="3600" b="0" strike="noStrike" spc="-1">
                <a:solidFill>
                  <a:srgbClr val="000000"/>
                </a:solidFill>
                <a:latin typeface="Roboto"/>
                <a:ea typeface="Roboto"/>
              </a:rPr>
              <a:t>Fourth level</a:t>
            </a:r>
            <a:endParaRPr lang="en-IN" sz="3600" b="0" strike="noStrike" spc="-1">
              <a:solidFill>
                <a:srgbClr val="000000"/>
              </a:solidFill>
              <a:latin typeface="Roboto"/>
            </a:endParaRPr>
          </a:p>
          <a:p>
            <a:pPr marL="1778040">
              <a:lnSpc>
                <a:spcPct val="100000"/>
              </a:lnSpc>
              <a:spcBef>
                <a:spcPts val="5899"/>
              </a:spcBef>
              <a:tabLst>
                <a:tab pos="0" algn="l"/>
              </a:tabLst>
            </a:pPr>
            <a:r>
              <a:rPr lang="en-US" sz="3600" b="0" strike="noStrike" spc="-1">
                <a:solidFill>
                  <a:srgbClr val="000000"/>
                </a:solidFill>
                <a:latin typeface="Roboto"/>
                <a:ea typeface="Roboto"/>
              </a:rPr>
              <a:t>Fifth level</a:t>
            </a:r>
            <a:endParaRPr lang="en-IN" sz="3600" b="0" strike="noStrike" spc="-1">
              <a:solidFill>
                <a:srgbClr val="000000"/>
              </a:solidFill>
              <a:latin typeface="Roboto"/>
            </a:endParaRPr>
          </a:p>
        </p:txBody>
      </p:sp>
      <p:pic>
        <p:nvPicPr>
          <p:cNvPr id="52" name="Picture 9"/>
          <p:cNvPicPr/>
          <p:nvPr/>
        </p:nvPicPr>
        <p:blipFill>
          <a:blip r:embed="rId18"/>
          <a:stretch/>
        </p:blipFill>
        <p:spPr>
          <a:xfrm>
            <a:off x="19758240" y="431640"/>
            <a:ext cx="4113720" cy="914040"/>
          </a:xfrm>
          <a:prstGeom prst="rect">
            <a:avLst/>
          </a:prstGeom>
          <a:ln>
            <a:noFill/>
          </a:ln>
        </p:spPr>
      </p:pic>
      <p:sp>
        <p:nvSpPr>
          <p:cNvPr id="53" name="PlaceHolder 7"/>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IN" sz="3200" b="0" strike="noStrike" spc="-1">
                <a:solidFill>
                  <a:srgbClr val="000000"/>
                </a:solidFill>
                <a:latin typeface="Helvetica Neue"/>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 name="Picture 5"/>
          <p:cNvPicPr/>
          <p:nvPr/>
        </p:nvPicPr>
        <p:blipFill>
          <a:blip r:embed="rId14"/>
          <a:srcRect l="17715"/>
          <a:stretch/>
        </p:blipFill>
        <p:spPr>
          <a:xfrm>
            <a:off x="16200" y="537480"/>
            <a:ext cx="979200" cy="639720"/>
          </a:xfrm>
          <a:prstGeom prst="rect">
            <a:avLst/>
          </a:prstGeom>
          <a:ln>
            <a:noFill/>
          </a:ln>
        </p:spPr>
      </p:pic>
      <p:sp>
        <p:nvSpPr>
          <p:cNvPr id="91" name="CustomShape 1"/>
          <p:cNvSpPr/>
          <p:nvPr/>
        </p:nvSpPr>
        <p:spPr>
          <a:xfrm>
            <a:off x="16200" y="509760"/>
            <a:ext cx="995400" cy="69660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p:style>
      </p:sp>
      <p:pic>
        <p:nvPicPr>
          <p:cNvPr id="92" name="Picture 11" descr="A picture containing fish&#10;&#10;Description automatically generated"/>
          <p:cNvPicPr/>
          <p:nvPr/>
        </p:nvPicPr>
        <p:blipFill>
          <a:blip r:embed="rId15">
            <a:lum bright="70000" contrast="-70000"/>
            <a:extLst>
              <a:ext uri="{BEBA8EAE-BF5A-486C-A8C5-ECC9F3942E4B}">
                <a14:imgProps xmlns:a14="http://schemas.microsoft.com/office/drawing/2010/main">
                  <a14:imgLayer>
                    <a14:imgEffect>
                      <a14:brightnessContrast bright="40000" contrast="40000"/>
                    </a14:imgEffect>
                  </a14:imgLayer>
                </a14:imgProps>
              </a:ext>
            </a:extLst>
          </a:blip>
          <a:stretch/>
        </p:blipFill>
        <p:spPr>
          <a:xfrm flipH="1">
            <a:off x="14301720" y="9381600"/>
            <a:ext cx="10152720" cy="6768360"/>
          </a:xfrm>
          <a:prstGeom prst="rect">
            <a:avLst/>
          </a:prstGeom>
          <a:ln>
            <a:noFill/>
          </a:ln>
        </p:spPr>
      </p:pic>
      <p:sp>
        <p:nvSpPr>
          <p:cNvPr id="93" name="PlaceHolder 2"/>
          <p:cNvSpPr>
            <a:spLocks noGrp="1"/>
          </p:cNvSpPr>
          <p:nvPr>
            <p:ph type="title"/>
          </p:nvPr>
        </p:nvSpPr>
        <p:spPr>
          <a:xfrm>
            <a:off x="4834080" y="4536360"/>
            <a:ext cx="14715720" cy="4642920"/>
          </a:xfrm>
          <a:prstGeom prst="rect">
            <a:avLst/>
          </a:prstGeom>
        </p:spPr>
        <p:txBody>
          <a:bodyPr lIns="71280" tIns="71280" rIns="71280" bIns="71280" anchor="ctr">
            <a:normAutofit/>
          </a:bodyPr>
          <a:lstStyle/>
          <a:p>
            <a:pPr algn="ctr">
              <a:lnSpc>
                <a:spcPct val="100000"/>
              </a:lnSpc>
              <a:tabLst>
                <a:tab pos="0" algn="l"/>
              </a:tabLst>
            </a:pPr>
            <a:r>
              <a:rPr lang="en-IN" sz="5400" b="0" strike="noStrike" spc="-1">
                <a:solidFill>
                  <a:srgbClr val="000000"/>
                </a:solidFill>
                <a:latin typeface="Roboto"/>
                <a:ea typeface="Helvetica Neue Medium"/>
              </a:rPr>
              <a:t>Title Text</a:t>
            </a:r>
            <a:endParaRPr lang="en-IN" sz="5400" b="0" strike="noStrike" spc="-1">
              <a:solidFill>
                <a:srgbClr val="000000"/>
              </a:solidFill>
              <a:latin typeface="Helvetica Neue"/>
            </a:endParaRPr>
          </a:p>
        </p:txBody>
      </p:sp>
      <p:sp>
        <p:nvSpPr>
          <p:cNvPr id="94" name="CustomShape 3"/>
          <p:cNvSpPr/>
          <p:nvPr/>
        </p:nvSpPr>
        <p:spPr>
          <a:xfrm>
            <a:off x="10431360" y="13119840"/>
            <a:ext cx="3782880" cy="296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45000" rIns="90000" bIns="45000" anchor="ctr">
            <a:noAutofit/>
          </a:bodyPr>
          <a:lstStyle/>
          <a:p>
            <a:pPr algn="ctr">
              <a:lnSpc>
                <a:spcPct val="100000"/>
              </a:lnSpc>
              <a:tabLst>
                <a:tab pos="0" algn="l"/>
              </a:tabLst>
            </a:pPr>
            <a:r>
              <a:rPr lang="en-US" sz="1600" b="0" strike="noStrike" spc="-1">
                <a:solidFill>
                  <a:srgbClr val="595959"/>
                </a:solidFill>
                <a:latin typeface="Roboto"/>
                <a:ea typeface="Helvetica Neue Medium"/>
              </a:rPr>
              <a:t> Confidential | BlueConch Technologies</a:t>
            </a:r>
            <a:endParaRPr lang="en-IN" sz="1600" b="0" strike="noStrike" spc="-1">
              <a:latin typeface="Arial"/>
            </a:endParaRPr>
          </a:p>
        </p:txBody>
      </p:sp>
      <p:sp>
        <p:nvSpPr>
          <p:cNvPr id="95" name="PlaceHolder 4"/>
          <p:cNvSpPr>
            <a:spLocks noGrp="1"/>
          </p:cNvSpPr>
          <p:nvPr>
            <p:ph type="sldNum"/>
          </p:nvPr>
        </p:nvSpPr>
        <p:spPr>
          <a:xfrm>
            <a:off x="23510160" y="13073040"/>
            <a:ext cx="361800" cy="359280"/>
          </a:xfrm>
          <a:prstGeom prst="rect">
            <a:avLst/>
          </a:prstGeom>
        </p:spPr>
        <p:txBody>
          <a:bodyPr lIns="71280" tIns="71280" rIns="71280" bIns="71280">
            <a:noAutofit/>
          </a:bodyPr>
          <a:lstStyle/>
          <a:p>
            <a:pPr algn="ctr">
              <a:lnSpc>
                <a:spcPct val="100000"/>
              </a:lnSpc>
              <a:tabLst>
                <a:tab pos="0" algn="l"/>
              </a:tabLst>
            </a:pPr>
            <a:fld id="{AF35C690-EA90-432F-B035-7F6D181F9FB7}" type="slidenum">
              <a:rPr lang="en-IN" sz="1400" b="0" strike="noStrike" spc="-1">
                <a:solidFill>
                  <a:srgbClr val="595959"/>
                </a:solidFill>
                <a:latin typeface="Roboto"/>
                <a:ea typeface="Roboto"/>
              </a:rPr>
              <a:t>‹#›</a:t>
            </a:fld>
            <a:endParaRPr lang="en-IN" sz="1400" b="0" strike="noStrike" spc="-1">
              <a:latin typeface="Times New Roman"/>
            </a:endParaRPr>
          </a:p>
        </p:txBody>
      </p:sp>
      <p:pic>
        <p:nvPicPr>
          <p:cNvPr id="96" name="Picture 9"/>
          <p:cNvPicPr/>
          <p:nvPr/>
        </p:nvPicPr>
        <p:blipFill>
          <a:blip r:embed="rId16"/>
          <a:stretch/>
        </p:blipFill>
        <p:spPr>
          <a:xfrm>
            <a:off x="19758240" y="431640"/>
            <a:ext cx="4113720" cy="914040"/>
          </a:xfrm>
          <a:prstGeom prst="rect">
            <a:avLst/>
          </a:prstGeom>
          <a:ln>
            <a:noFill/>
          </a:ln>
        </p:spPr>
      </p:pic>
      <p:pic>
        <p:nvPicPr>
          <p:cNvPr id="97" name="Picture 10"/>
          <p:cNvPicPr/>
          <p:nvPr/>
        </p:nvPicPr>
        <p:blipFill>
          <a:blip r:embed="rId17"/>
          <a:stretch/>
        </p:blipFill>
        <p:spPr>
          <a:xfrm>
            <a:off x="594720" y="12967920"/>
            <a:ext cx="4196520" cy="639720"/>
          </a:xfrm>
          <a:prstGeom prst="rect">
            <a:avLst/>
          </a:prstGeom>
          <a:ln>
            <a:noFill/>
          </a:ln>
        </p:spPr>
      </p:pic>
      <p:sp>
        <p:nvSpPr>
          <p:cNvPr id="98" name="PlaceHolder 5"/>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600" b="0" strike="noStrike" spc="-1">
                <a:solidFill>
                  <a:srgbClr val="000000"/>
                </a:solidFill>
                <a:latin typeface="Roboto"/>
              </a:rPr>
              <a:t>Click to edit the outline text format</a:t>
            </a:r>
          </a:p>
          <a:p>
            <a:pPr marL="864000" lvl="1" indent="-324000">
              <a:spcBef>
                <a:spcPts val="1134"/>
              </a:spcBef>
              <a:buClr>
                <a:srgbClr val="000000"/>
              </a:buClr>
              <a:buSzPct val="75000"/>
              <a:buFont typeface="Symbol" charset="2"/>
              <a:buChar char=""/>
            </a:pPr>
            <a:r>
              <a:rPr lang="en-IN" sz="3600" b="0" strike="noStrike" spc="-1">
                <a:solidFill>
                  <a:srgbClr val="000000"/>
                </a:solidFill>
                <a:latin typeface="Roboto"/>
              </a:rPr>
              <a:t>Second Outline Level</a:t>
            </a:r>
          </a:p>
          <a:p>
            <a:pPr marL="1296000" lvl="2" indent="-288000">
              <a:spcBef>
                <a:spcPts val="850"/>
              </a:spcBef>
              <a:buClr>
                <a:srgbClr val="000000"/>
              </a:buClr>
              <a:buSzPct val="45000"/>
              <a:buFont typeface="Wingdings" charset="2"/>
              <a:buChar char=""/>
            </a:pPr>
            <a:r>
              <a:rPr lang="en-IN" sz="3600" b="0" strike="noStrike" spc="-1">
                <a:solidFill>
                  <a:srgbClr val="000000"/>
                </a:solidFill>
                <a:latin typeface="Roboto"/>
              </a:rPr>
              <a:t>Third Outline Level</a:t>
            </a:r>
          </a:p>
          <a:p>
            <a:pPr marL="1728000" lvl="3" indent="-216000">
              <a:spcBef>
                <a:spcPts val="567"/>
              </a:spcBef>
              <a:buClr>
                <a:srgbClr val="000000"/>
              </a:buClr>
              <a:buSzPct val="75000"/>
              <a:buFont typeface="Symbol" charset="2"/>
              <a:buChar char=""/>
            </a:pPr>
            <a:r>
              <a:rPr lang="en-IN" sz="3600" b="0" strike="noStrike" spc="-1">
                <a:solidFill>
                  <a:srgbClr val="000000"/>
                </a:solidFill>
                <a:latin typeface="Roboto"/>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Roboto"/>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Roboto"/>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Roboto"/>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3" Type="http://schemas.microsoft.com/office/2007/relationships/hdphoto" Target="../media/hdphoto2.wdp"/><Relationship Id="rId7" Type="http://schemas.microsoft.com/office/2007/relationships/hdphoto" Target="../media/hdphoto4.wdp"/><Relationship Id="rId12" Type="http://schemas.openxmlformats.org/officeDocument/2006/relationships/image" Target="../media/image18.png"/><Relationship Id="rId2" Type="http://schemas.openxmlformats.org/officeDocument/2006/relationships/image" Target="../media/image13.png"/><Relationship Id="rId16" Type="http://schemas.openxmlformats.org/officeDocument/2006/relationships/hyperlink" Target="http://www.blueconchtech.com/" TargetMode="External"/><Relationship Id="rId1" Type="http://schemas.openxmlformats.org/officeDocument/2006/relationships/slideLayout" Target="../slideLayouts/slideLayout1.xml"/><Relationship Id="rId6" Type="http://schemas.openxmlformats.org/officeDocument/2006/relationships/image" Target="../media/image15.png"/><Relationship Id="rId11" Type="http://schemas.microsoft.com/office/2007/relationships/hdphoto" Target="../media/hdphoto6.wdp"/><Relationship Id="rId5" Type="http://schemas.microsoft.com/office/2007/relationships/hdphoto" Target="../media/hdphoto3.wdp"/><Relationship Id="rId15" Type="http://schemas.openxmlformats.org/officeDocument/2006/relationships/hyperlink" Target="http://www.ust-global.com/" TargetMode="External"/><Relationship Id="rId10" Type="http://schemas.openxmlformats.org/officeDocument/2006/relationships/image" Target="../media/image17.png"/><Relationship Id="rId4" Type="http://schemas.openxmlformats.org/officeDocument/2006/relationships/image" Target="../media/image14.png"/><Relationship Id="rId9" Type="http://schemas.microsoft.com/office/2007/relationships/hdphoto" Target="../media/hdphoto5.wdp"/><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8"/>
          <p:cNvPicPr/>
          <p:nvPr/>
        </p:nvPicPr>
        <p:blipFill>
          <a:blip r:embed="rId2"/>
          <a:srcRect b="1773"/>
          <a:stretch/>
        </p:blipFill>
        <p:spPr>
          <a:xfrm>
            <a:off x="0" y="0"/>
            <a:ext cx="24383520" cy="13687920"/>
          </a:xfrm>
          <a:prstGeom prst="rect">
            <a:avLst/>
          </a:prstGeom>
          <a:ln>
            <a:noFill/>
          </a:ln>
        </p:spPr>
      </p:pic>
      <p:sp>
        <p:nvSpPr>
          <p:cNvPr id="136" name="CustomShape 1"/>
          <p:cNvSpPr/>
          <p:nvPr/>
        </p:nvSpPr>
        <p:spPr>
          <a:xfrm>
            <a:off x="0" y="27720"/>
            <a:ext cx="24383520" cy="13715640"/>
          </a:xfrm>
          <a:prstGeom prst="rect">
            <a:avLst/>
          </a:prstGeom>
          <a:solidFill>
            <a:srgbClr val="FFFFFF">
              <a:alpha val="70000"/>
            </a:srgbClr>
          </a:solidFill>
          <a:ln w="12600">
            <a:noFill/>
          </a:ln>
        </p:spPr>
        <p:style>
          <a:lnRef idx="0">
            <a:scrgbClr r="0" g="0" b="0"/>
          </a:lnRef>
          <a:fillRef idx="0">
            <a:scrgbClr r="0" g="0" b="0"/>
          </a:fillRef>
          <a:effectRef idx="0">
            <a:scrgbClr r="0" g="0" b="0"/>
          </a:effectRef>
          <a:fontRef idx="minor"/>
        </p:style>
      </p:sp>
      <p:sp>
        <p:nvSpPr>
          <p:cNvPr id="137" name="CustomShape 2"/>
          <p:cNvSpPr/>
          <p:nvPr/>
        </p:nvSpPr>
        <p:spPr>
          <a:xfrm>
            <a:off x="247680" y="8205120"/>
            <a:ext cx="10492200" cy="364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4000"/>
              </a:lnSpc>
              <a:tabLst>
                <a:tab pos="0" algn="l"/>
              </a:tabLst>
            </a:pPr>
            <a:r>
              <a:rPr lang="en-US" sz="10000" b="1" strike="noStrike" spc="-1">
                <a:solidFill>
                  <a:srgbClr val="0070C0"/>
                </a:solidFill>
                <a:latin typeface="Roboto"/>
                <a:ea typeface="Segoe UI Emoji"/>
              </a:rPr>
              <a:t>Xperiments Submission</a:t>
            </a:r>
            <a:endParaRPr lang="en-IN" sz="10000" b="0" strike="noStrike" spc="-1">
              <a:latin typeface="Arial"/>
            </a:endParaRPr>
          </a:p>
        </p:txBody>
      </p:sp>
      <p:sp>
        <p:nvSpPr>
          <p:cNvPr id="138" name="CustomShape 3"/>
          <p:cNvSpPr/>
          <p:nvPr/>
        </p:nvSpPr>
        <p:spPr>
          <a:xfrm>
            <a:off x="1010520" y="12745800"/>
            <a:ext cx="25362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US" sz="2400" b="0" strike="noStrike" spc="-1">
                <a:solidFill>
                  <a:srgbClr val="000000"/>
                </a:solidFill>
                <a:latin typeface="Roboto"/>
                <a:ea typeface="Segoe UI Emoji"/>
              </a:rPr>
              <a:t>October 2020</a:t>
            </a:r>
            <a:endParaRPr lang="en-IN" sz="2400" b="0" strike="noStrike" spc="-1">
              <a:latin typeface="Arial"/>
            </a:endParaRPr>
          </a:p>
        </p:txBody>
      </p:sp>
      <p:sp>
        <p:nvSpPr>
          <p:cNvPr id="139" name="CustomShape 4"/>
          <p:cNvSpPr/>
          <p:nvPr/>
        </p:nvSpPr>
        <p:spPr>
          <a:xfrm>
            <a:off x="10517040" y="2239200"/>
            <a:ext cx="15193440" cy="15193440"/>
          </a:xfrm>
          <a:prstGeom prst="ellipse">
            <a:avLst/>
          </a:prstGeom>
          <a:solidFill>
            <a:srgbClr val="25B7EA"/>
          </a:solidFill>
          <a:ln>
            <a:noFill/>
          </a:ln>
        </p:spPr>
        <p:style>
          <a:lnRef idx="0">
            <a:scrgbClr r="0" g="0" b="0"/>
          </a:lnRef>
          <a:fillRef idx="0">
            <a:scrgbClr r="0" g="0" b="0"/>
          </a:fillRef>
          <a:effectRef idx="0">
            <a:scrgbClr r="0" g="0" b="0"/>
          </a:effectRef>
          <a:fontRef idx="minor"/>
        </p:style>
      </p:sp>
      <p:pic>
        <p:nvPicPr>
          <p:cNvPr id="140" name="Picture 14"/>
          <p:cNvPicPr/>
          <p:nvPr/>
        </p:nvPicPr>
        <p:blipFill>
          <a:blip r:embed="rId3"/>
          <a:stretch/>
        </p:blipFill>
        <p:spPr>
          <a:xfrm>
            <a:off x="13643640" y="3271320"/>
            <a:ext cx="8812440" cy="10444320"/>
          </a:xfrm>
          <a:prstGeom prst="rect">
            <a:avLst/>
          </a:prstGeom>
          <a:ln>
            <a:noFill/>
          </a:ln>
        </p:spPr>
      </p:pic>
      <p:pic>
        <p:nvPicPr>
          <p:cNvPr id="141" name="Picture 15"/>
          <p:cNvPicPr/>
          <p:nvPr/>
        </p:nvPicPr>
        <p:blipFill>
          <a:blip r:embed="rId4"/>
          <a:stretch/>
        </p:blipFill>
        <p:spPr>
          <a:xfrm>
            <a:off x="517320" y="546120"/>
            <a:ext cx="6170760" cy="1371240"/>
          </a:xfrm>
          <a:prstGeom prst="rect">
            <a:avLst/>
          </a:prstGeom>
          <a:ln>
            <a:noFill/>
          </a:ln>
        </p:spPr>
      </p:pic>
      <p:pic>
        <p:nvPicPr>
          <p:cNvPr id="142" name="Picture 18"/>
          <p:cNvPicPr/>
          <p:nvPr/>
        </p:nvPicPr>
        <p:blipFill>
          <a:blip r:embed="rId5"/>
          <a:stretch/>
        </p:blipFill>
        <p:spPr>
          <a:xfrm>
            <a:off x="17726760" y="546120"/>
            <a:ext cx="5995080" cy="914040"/>
          </a:xfrm>
          <a:prstGeom prst="rect">
            <a:avLst/>
          </a:prstGeom>
          <a:ln>
            <a:noFill/>
          </a:ln>
        </p:spPr>
      </p:pic>
      <p:pic>
        <p:nvPicPr>
          <p:cNvPr id="143" name="Picture 21"/>
          <p:cNvPicPr/>
          <p:nvPr/>
        </p:nvPicPr>
        <p:blipFill>
          <a:blip r:embed="rId6"/>
          <a:stretch/>
        </p:blipFill>
        <p:spPr>
          <a:xfrm>
            <a:off x="22339440" y="9836280"/>
            <a:ext cx="2044080" cy="1418040"/>
          </a:xfrm>
          <a:prstGeom prst="rect">
            <a:avLst/>
          </a:prstGeom>
          <a:ln>
            <a:noFill/>
          </a:ln>
        </p:spPr>
      </p:pic>
      <p:pic>
        <p:nvPicPr>
          <p:cNvPr id="144" name="Picture 2" descr="A picture containing sitting, computer&#10;&#10;Description automatically generated"/>
          <p:cNvPicPr/>
          <p:nvPr/>
        </p:nvPicPr>
        <p:blipFill>
          <a:blip r:embed="rId7"/>
          <a:stretch/>
        </p:blipFill>
        <p:spPr>
          <a:xfrm>
            <a:off x="8483040" y="106560"/>
            <a:ext cx="6409800" cy="219996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834080" y="4536360"/>
            <a:ext cx="14715720" cy="4642920"/>
          </a:xfrm>
          <a:prstGeom prst="rect">
            <a:avLst/>
          </a:prstGeom>
          <a:noFill/>
          <a:ln w="12600">
            <a:noFill/>
          </a:ln>
        </p:spPr>
        <p:txBody>
          <a:bodyPr lIns="71280" tIns="71280" rIns="71280" bIns="71280" anchor="ctr">
            <a:normAutofit/>
          </a:bodyPr>
          <a:lstStyle/>
          <a:p>
            <a:pPr algn="ctr">
              <a:lnSpc>
                <a:spcPct val="100000"/>
              </a:lnSpc>
              <a:tabLst>
                <a:tab pos="0" algn="l"/>
              </a:tabLst>
            </a:pPr>
            <a:r>
              <a:rPr lang="en-US" sz="12500" b="0" strike="noStrike" spc="-1">
                <a:solidFill>
                  <a:srgbClr val="000000"/>
                </a:solidFill>
                <a:latin typeface="Roboto"/>
                <a:ea typeface="Helvetica Neue Medium"/>
              </a:rPr>
              <a:t>Thank you</a:t>
            </a:r>
            <a:endParaRPr lang="en-IN" sz="12500" b="0" strike="noStrike" spc="-1">
              <a:solidFill>
                <a:srgbClr val="000000"/>
              </a:solidFill>
              <a:latin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0" name="Group 1"/>
          <p:cNvGrpSpPr/>
          <p:nvPr/>
        </p:nvGrpSpPr>
        <p:grpSpPr>
          <a:xfrm>
            <a:off x="10326240" y="8643960"/>
            <a:ext cx="4745520" cy="639720"/>
            <a:chOff x="10326240" y="8643960"/>
            <a:chExt cx="4745520" cy="639720"/>
          </a:xfrm>
        </p:grpSpPr>
        <p:sp>
          <p:nvSpPr>
            <p:cNvPr id="221" name="CustomShape 2"/>
            <p:cNvSpPr/>
            <p:nvPr/>
          </p:nvSpPr>
          <p:spPr>
            <a:xfrm>
              <a:off x="13406040" y="8643960"/>
              <a:ext cx="639720" cy="639720"/>
            </a:xfrm>
            <a:prstGeom prst="ellipse">
              <a:avLst/>
            </a:prstGeom>
            <a:solidFill>
              <a:srgbClr val="00B8F2"/>
            </a:solidFill>
            <a:ln w="12600">
              <a:noFill/>
            </a:ln>
          </p:spPr>
          <p:style>
            <a:lnRef idx="0">
              <a:scrgbClr r="0" g="0" b="0"/>
            </a:lnRef>
            <a:fillRef idx="0">
              <a:scrgbClr r="0" g="0" b="0"/>
            </a:fillRef>
            <a:effectRef idx="0">
              <a:scrgbClr r="0" g="0" b="0"/>
            </a:effectRef>
            <a:fontRef idx="minor"/>
          </p:style>
        </p:sp>
        <p:pic>
          <p:nvPicPr>
            <p:cNvPr id="222" name="Graphic 39"/>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p:blipFill>
          <p:spPr>
            <a:xfrm>
              <a:off x="13528800" y="8822160"/>
              <a:ext cx="394200" cy="283320"/>
            </a:xfrm>
            <a:prstGeom prst="rect">
              <a:avLst/>
            </a:prstGeom>
            <a:ln>
              <a:noFill/>
            </a:ln>
          </p:spPr>
        </p:pic>
        <p:sp>
          <p:nvSpPr>
            <p:cNvPr id="223" name="CustomShape 3"/>
            <p:cNvSpPr/>
            <p:nvPr/>
          </p:nvSpPr>
          <p:spPr>
            <a:xfrm>
              <a:off x="12380400" y="8643960"/>
              <a:ext cx="639720" cy="639720"/>
            </a:xfrm>
            <a:prstGeom prst="ellipse">
              <a:avLst/>
            </a:prstGeom>
            <a:solidFill>
              <a:srgbClr val="00B8F2"/>
            </a:solidFill>
            <a:ln w="12600">
              <a:noFill/>
            </a:ln>
          </p:spPr>
          <p:style>
            <a:lnRef idx="0">
              <a:scrgbClr r="0" g="0" b="0"/>
            </a:lnRef>
            <a:fillRef idx="0">
              <a:scrgbClr r="0" g="0" b="0"/>
            </a:fillRef>
            <a:effectRef idx="0">
              <a:scrgbClr r="0" g="0" b="0"/>
            </a:effectRef>
            <a:fontRef idx="minor"/>
          </p:style>
        </p:sp>
        <p:pic>
          <p:nvPicPr>
            <p:cNvPr id="224" name="Graphic 42"/>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p:blipFill>
          <p:spPr>
            <a:xfrm>
              <a:off x="12504240" y="8804880"/>
              <a:ext cx="391680" cy="318240"/>
            </a:xfrm>
            <a:prstGeom prst="rect">
              <a:avLst/>
            </a:prstGeom>
            <a:ln>
              <a:noFill/>
            </a:ln>
          </p:spPr>
        </p:pic>
        <p:sp>
          <p:nvSpPr>
            <p:cNvPr id="225" name="CustomShape 4"/>
            <p:cNvSpPr/>
            <p:nvPr/>
          </p:nvSpPr>
          <p:spPr>
            <a:xfrm>
              <a:off x="10326240" y="8643960"/>
              <a:ext cx="639720" cy="639720"/>
            </a:xfrm>
            <a:prstGeom prst="ellipse">
              <a:avLst/>
            </a:prstGeom>
            <a:solidFill>
              <a:srgbClr val="00B8F2"/>
            </a:solidFill>
            <a:ln w="12600">
              <a:noFill/>
            </a:ln>
          </p:spPr>
          <p:style>
            <a:lnRef idx="0">
              <a:scrgbClr r="0" g="0" b="0"/>
            </a:lnRef>
            <a:fillRef idx="0">
              <a:scrgbClr r="0" g="0" b="0"/>
            </a:fillRef>
            <a:effectRef idx="0">
              <a:scrgbClr r="0" g="0" b="0"/>
            </a:effectRef>
            <a:fontRef idx="minor"/>
          </p:style>
        </p:sp>
        <p:pic>
          <p:nvPicPr>
            <p:cNvPr id="226" name="Graphic 45"/>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Lst>
            </a:blip>
            <a:stretch/>
          </p:blipFill>
          <p:spPr>
            <a:xfrm>
              <a:off x="10473840" y="8797680"/>
              <a:ext cx="344520" cy="332640"/>
            </a:xfrm>
            <a:prstGeom prst="rect">
              <a:avLst/>
            </a:prstGeom>
            <a:ln>
              <a:noFill/>
            </a:ln>
          </p:spPr>
        </p:pic>
        <p:sp>
          <p:nvSpPr>
            <p:cNvPr id="227" name="CustomShape 5"/>
            <p:cNvSpPr/>
            <p:nvPr/>
          </p:nvSpPr>
          <p:spPr>
            <a:xfrm>
              <a:off x="11353320" y="8643960"/>
              <a:ext cx="639720" cy="639720"/>
            </a:xfrm>
            <a:prstGeom prst="ellipse">
              <a:avLst/>
            </a:prstGeom>
            <a:solidFill>
              <a:srgbClr val="00B8F2"/>
            </a:solidFill>
            <a:ln w="12600">
              <a:noFill/>
            </a:ln>
          </p:spPr>
          <p:style>
            <a:lnRef idx="0">
              <a:scrgbClr r="0" g="0" b="0"/>
            </a:lnRef>
            <a:fillRef idx="0">
              <a:scrgbClr r="0" g="0" b="0"/>
            </a:fillRef>
            <a:effectRef idx="0">
              <a:scrgbClr r="0" g="0" b="0"/>
            </a:effectRef>
            <a:fontRef idx="minor"/>
          </p:style>
        </p:sp>
        <p:pic>
          <p:nvPicPr>
            <p:cNvPr id="228" name="Graphic 48"/>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p:blipFill>
          <p:spPr>
            <a:xfrm>
              <a:off x="11571840" y="8740800"/>
              <a:ext cx="202680" cy="446040"/>
            </a:xfrm>
            <a:prstGeom prst="rect">
              <a:avLst/>
            </a:prstGeom>
            <a:ln>
              <a:noFill/>
            </a:ln>
          </p:spPr>
        </p:pic>
        <p:sp>
          <p:nvSpPr>
            <p:cNvPr id="229" name="CustomShape 6"/>
            <p:cNvSpPr/>
            <p:nvPr/>
          </p:nvSpPr>
          <p:spPr>
            <a:xfrm>
              <a:off x="14432040" y="8643960"/>
              <a:ext cx="639720" cy="639720"/>
            </a:xfrm>
            <a:prstGeom prst="ellipse">
              <a:avLst/>
            </a:prstGeom>
            <a:solidFill>
              <a:srgbClr val="00B8F2"/>
            </a:solidFill>
            <a:ln w="12600">
              <a:noFill/>
            </a:ln>
          </p:spPr>
          <p:style>
            <a:lnRef idx="0">
              <a:scrgbClr r="0" g="0" b="0"/>
            </a:lnRef>
            <a:fillRef idx="0">
              <a:scrgbClr r="0" g="0" b="0"/>
            </a:fillRef>
            <a:effectRef idx="0">
              <a:scrgbClr r="0" g="0" b="0"/>
            </a:effectRef>
            <a:fontRef idx="minor"/>
          </p:style>
        </p:sp>
        <p:pic>
          <p:nvPicPr>
            <p:cNvPr id="230" name="Graphic 5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p:blipFill>
          <p:spPr>
            <a:xfrm>
              <a:off x="14572080" y="8784360"/>
              <a:ext cx="359280" cy="359280"/>
            </a:xfrm>
            <a:prstGeom prst="rect">
              <a:avLst/>
            </a:prstGeom>
            <a:ln>
              <a:noFill/>
            </a:ln>
          </p:spPr>
        </p:pic>
      </p:grpSp>
      <p:pic>
        <p:nvPicPr>
          <p:cNvPr id="231" name="Picture 6"/>
          <p:cNvPicPr/>
          <p:nvPr/>
        </p:nvPicPr>
        <p:blipFill>
          <a:blip r:embed="rId12"/>
          <a:srcRect l="46114"/>
          <a:stretch/>
        </p:blipFill>
        <p:spPr>
          <a:xfrm>
            <a:off x="-29520" y="0"/>
            <a:ext cx="3871080" cy="13450320"/>
          </a:xfrm>
          <a:prstGeom prst="rect">
            <a:avLst/>
          </a:prstGeom>
          <a:ln>
            <a:noFill/>
          </a:ln>
        </p:spPr>
      </p:pic>
      <p:pic>
        <p:nvPicPr>
          <p:cNvPr id="232" name="Picture 22" descr="A picture containing drawing, clock&#10;&#10;Description automatically generated"/>
          <p:cNvPicPr/>
          <p:nvPr/>
        </p:nvPicPr>
        <p:blipFill>
          <a:blip r:embed="rId13"/>
          <a:stretch/>
        </p:blipFill>
        <p:spPr>
          <a:xfrm>
            <a:off x="18266040" y="361440"/>
            <a:ext cx="5828760" cy="1348920"/>
          </a:xfrm>
          <a:prstGeom prst="rect">
            <a:avLst/>
          </a:prstGeom>
          <a:ln>
            <a:noFill/>
          </a:ln>
        </p:spPr>
      </p:pic>
      <p:pic>
        <p:nvPicPr>
          <p:cNvPr id="233" name="Picture 10"/>
          <p:cNvPicPr/>
          <p:nvPr/>
        </p:nvPicPr>
        <p:blipFill>
          <a:blip r:embed="rId14"/>
          <a:stretch/>
        </p:blipFill>
        <p:spPr>
          <a:xfrm>
            <a:off x="8470440" y="10319040"/>
            <a:ext cx="8459280" cy="1279800"/>
          </a:xfrm>
          <a:prstGeom prst="rect">
            <a:avLst/>
          </a:prstGeom>
          <a:ln>
            <a:noFill/>
          </a:ln>
        </p:spPr>
      </p:pic>
      <p:sp>
        <p:nvSpPr>
          <p:cNvPr id="234" name="CustomShape 7"/>
          <p:cNvSpPr/>
          <p:nvPr/>
        </p:nvSpPr>
        <p:spPr>
          <a:xfrm>
            <a:off x="5993640" y="4602960"/>
            <a:ext cx="6046560" cy="289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15000"/>
              </a:lnSpc>
              <a:tabLst>
                <a:tab pos="0" algn="l"/>
              </a:tabLst>
            </a:pPr>
            <a:r>
              <a:rPr lang="en-US" sz="4000" b="1" u="sng" strike="noStrike" spc="-1">
                <a:solidFill>
                  <a:srgbClr val="000000"/>
                </a:solidFill>
                <a:uFillTx/>
                <a:latin typeface="Roboto"/>
                <a:ea typeface="Times New Roman"/>
              </a:rPr>
              <a:t>USA</a:t>
            </a:r>
            <a:endParaRPr lang="en-IN" sz="4000" b="0" strike="noStrike" spc="-1">
              <a:latin typeface="Arial"/>
            </a:endParaRPr>
          </a:p>
          <a:p>
            <a:pPr algn="ctr">
              <a:lnSpc>
                <a:spcPct val="115000"/>
              </a:lnSpc>
              <a:tabLst>
                <a:tab pos="0" algn="l"/>
              </a:tabLst>
            </a:pPr>
            <a:r>
              <a:rPr lang="en-US" sz="4000" b="0" strike="noStrike" spc="-1">
                <a:solidFill>
                  <a:srgbClr val="000000"/>
                </a:solidFill>
                <a:latin typeface="Roboto"/>
                <a:ea typeface="Times New Roman"/>
              </a:rPr>
              <a:t>5 Polaris Way, </a:t>
            </a:r>
            <a:endParaRPr lang="en-IN" sz="4000" b="0" strike="noStrike" spc="-1">
              <a:latin typeface="Arial"/>
            </a:endParaRPr>
          </a:p>
          <a:p>
            <a:pPr algn="ctr">
              <a:lnSpc>
                <a:spcPct val="115000"/>
              </a:lnSpc>
              <a:tabLst>
                <a:tab pos="0" algn="l"/>
              </a:tabLst>
            </a:pPr>
            <a:r>
              <a:rPr lang="en-US" sz="4000" b="0" strike="noStrike" spc="-1">
                <a:solidFill>
                  <a:srgbClr val="000000"/>
                </a:solidFill>
                <a:latin typeface="Roboto"/>
                <a:ea typeface="Times New Roman"/>
              </a:rPr>
              <a:t>Aliso Viejo, CA 92656</a:t>
            </a:r>
            <a:endParaRPr lang="en-IN" sz="4000" b="0" strike="noStrike" spc="-1">
              <a:latin typeface="Arial"/>
            </a:endParaRPr>
          </a:p>
          <a:p>
            <a:pPr algn="ctr">
              <a:lnSpc>
                <a:spcPct val="115000"/>
              </a:lnSpc>
              <a:tabLst>
                <a:tab pos="0" algn="l"/>
              </a:tabLst>
            </a:pPr>
            <a:r>
              <a:rPr lang="en-US" sz="4000" b="0" u="sng" strike="noStrike" spc="-1">
                <a:solidFill>
                  <a:srgbClr val="0000FF"/>
                </a:solidFill>
                <a:uFillTx/>
                <a:latin typeface="Roboto"/>
                <a:ea typeface="Times New Roman"/>
                <a:hlinkClick r:id="rId15"/>
              </a:rPr>
              <a:t>www.ust-global.com</a:t>
            </a:r>
            <a:endParaRPr lang="en-IN" sz="4000" b="0" strike="noStrike" spc="-1">
              <a:latin typeface="Arial"/>
            </a:endParaRPr>
          </a:p>
        </p:txBody>
      </p:sp>
      <p:sp>
        <p:nvSpPr>
          <p:cNvPr id="235" name="CustomShape 8"/>
          <p:cNvSpPr/>
          <p:nvPr/>
        </p:nvSpPr>
        <p:spPr>
          <a:xfrm>
            <a:off x="14192280" y="4638960"/>
            <a:ext cx="8637840" cy="289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15000"/>
              </a:lnSpc>
              <a:tabLst>
                <a:tab pos="0" algn="l"/>
              </a:tabLst>
            </a:pPr>
            <a:r>
              <a:rPr lang="en-US" sz="4000" b="1" u="sng" strike="noStrike" spc="-1">
                <a:solidFill>
                  <a:srgbClr val="000000"/>
                </a:solidFill>
                <a:uFillTx/>
                <a:latin typeface="Roboto"/>
                <a:ea typeface="Times New Roman"/>
              </a:rPr>
              <a:t>INDIA</a:t>
            </a:r>
            <a:endParaRPr lang="en-IN" sz="4000" b="0" strike="noStrike" spc="-1">
              <a:latin typeface="Arial"/>
            </a:endParaRPr>
          </a:p>
          <a:p>
            <a:pPr algn="ctr">
              <a:lnSpc>
                <a:spcPct val="115000"/>
              </a:lnSpc>
              <a:tabLst>
                <a:tab pos="0" algn="l"/>
              </a:tabLst>
            </a:pPr>
            <a:r>
              <a:rPr lang="en-US" sz="4000" b="0" strike="noStrike" spc="-1">
                <a:solidFill>
                  <a:srgbClr val="000000"/>
                </a:solidFill>
                <a:latin typeface="Roboto"/>
                <a:ea typeface="Times New Roman"/>
              </a:rPr>
              <a:t>AG Technology Park, Aundh, Pune, Maharashtra 411007</a:t>
            </a:r>
            <a:endParaRPr lang="en-IN" sz="4000" b="0" strike="noStrike" spc="-1">
              <a:latin typeface="Arial"/>
            </a:endParaRPr>
          </a:p>
          <a:p>
            <a:pPr algn="ctr">
              <a:lnSpc>
                <a:spcPct val="115000"/>
              </a:lnSpc>
              <a:tabLst>
                <a:tab pos="0" algn="l"/>
              </a:tabLst>
            </a:pPr>
            <a:r>
              <a:rPr lang="en-US" sz="4000" b="0" u="sng" strike="noStrike" spc="-1">
                <a:solidFill>
                  <a:srgbClr val="0000FF"/>
                </a:solidFill>
                <a:uFillTx/>
                <a:latin typeface="Roboto"/>
                <a:ea typeface="Times New Roman"/>
                <a:hlinkClick r:id="rId16"/>
              </a:rPr>
              <a:t>www.blueconchtech.com</a:t>
            </a:r>
            <a:r>
              <a:rPr lang="en-US" sz="4000" b="0" strike="noStrike" spc="-1">
                <a:solidFill>
                  <a:srgbClr val="000000"/>
                </a:solidFill>
                <a:latin typeface="Roboto"/>
                <a:ea typeface="Times New Roman"/>
              </a:rPr>
              <a:t> </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Our team</a:t>
            </a:r>
            <a:endParaRPr lang="en-IN" sz="4400" b="0" strike="noStrike" spc="-1">
              <a:solidFill>
                <a:srgbClr val="000000"/>
              </a:solidFill>
              <a:latin typeface="Roboto"/>
            </a:endParaRPr>
          </a:p>
        </p:txBody>
      </p:sp>
      <p:pic>
        <p:nvPicPr>
          <p:cNvPr id="146" name="Picture Placeholder 11"/>
          <p:cNvPicPr/>
          <p:nvPr/>
        </p:nvPicPr>
        <p:blipFill>
          <a:blip r:embed="rId2"/>
          <a:srcRect t="16668" b="16668"/>
          <a:stretch/>
        </p:blipFill>
        <p:spPr>
          <a:xfrm flipH="1">
            <a:off x="1419840" y="3455640"/>
            <a:ext cx="3554280" cy="3554280"/>
          </a:xfrm>
          <a:prstGeom prst="rect">
            <a:avLst/>
          </a:prstGeom>
          <a:ln>
            <a:noFill/>
          </a:ln>
        </p:spPr>
      </p:pic>
      <p:pic>
        <p:nvPicPr>
          <p:cNvPr id="147" name="Picture Placeholder 11"/>
          <p:cNvPicPr/>
          <p:nvPr/>
        </p:nvPicPr>
        <p:blipFill>
          <a:blip r:embed="rId2"/>
          <a:srcRect t="16668" b="16668"/>
          <a:stretch/>
        </p:blipFill>
        <p:spPr>
          <a:xfrm flipH="1">
            <a:off x="12783240" y="3455640"/>
            <a:ext cx="3554280" cy="3554280"/>
          </a:xfrm>
          <a:prstGeom prst="rect">
            <a:avLst/>
          </a:prstGeom>
          <a:ln>
            <a:noFill/>
          </a:ln>
        </p:spPr>
      </p:pic>
      <p:pic>
        <p:nvPicPr>
          <p:cNvPr id="148" name="Picture Placeholder 11"/>
          <p:cNvPicPr/>
          <p:nvPr/>
        </p:nvPicPr>
        <p:blipFill>
          <a:blip r:embed="rId2"/>
          <a:srcRect t="16668" b="16668"/>
          <a:stretch/>
        </p:blipFill>
        <p:spPr>
          <a:xfrm flipH="1">
            <a:off x="19131480" y="3455640"/>
            <a:ext cx="3554280" cy="3554280"/>
          </a:xfrm>
          <a:prstGeom prst="rect">
            <a:avLst/>
          </a:prstGeom>
          <a:ln>
            <a:noFill/>
          </a:ln>
        </p:spPr>
      </p:pic>
      <p:sp>
        <p:nvSpPr>
          <p:cNvPr id="149" name="CustomShape 2"/>
          <p:cNvSpPr/>
          <p:nvPr/>
        </p:nvSpPr>
        <p:spPr>
          <a:xfrm>
            <a:off x="6828480" y="7704000"/>
            <a:ext cx="5179320" cy="17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en-IN" sz="3200" b="1" strike="noStrike" spc="-1">
                <a:solidFill>
                  <a:srgbClr val="595959"/>
                </a:solidFill>
                <a:latin typeface="Century Gothic"/>
                <a:ea typeface="Roboto Medium"/>
              </a:rPr>
              <a:t>Prayag Magotra</a:t>
            </a:r>
            <a:endParaRPr lang="en-IN" sz="3200" b="1" strike="noStrike" spc="-1">
              <a:latin typeface="Arial"/>
            </a:endParaRPr>
          </a:p>
        </p:txBody>
      </p:sp>
      <p:sp>
        <p:nvSpPr>
          <p:cNvPr id="150" name="CustomShape 3"/>
          <p:cNvSpPr/>
          <p:nvPr/>
        </p:nvSpPr>
        <p:spPr>
          <a:xfrm>
            <a:off x="1333440" y="7707600"/>
            <a:ext cx="5179320" cy="17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en-IN" sz="3200" b="1" strike="noStrike" spc="-1">
                <a:solidFill>
                  <a:srgbClr val="595959"/>
                </a:solidFill>
                <a:latin typeface="Century Gothic"/>
                <a:ea typeface="Roboto Medium"/>
              </a:rPr>
              <a:t>Eric Thalakottor</a:t>
            </a:r>
            <a:endParaRPr lang="en-IN" sz="3200" b="1" strike="noStrike" spc="-1">
              <a:latin typeface="Arial"/>
            </a:endParaRPr>
          </a:p>
        </p:txBody>
      </p:sp>
      <p:sp>
        <p:nvSpPr>
          <p:cNvPr id="151" name="CustomShape 4"/>
          <p:cNvSpPr/>
          <p:nvPr/>
        </p:nvSpPr>
        <p:spPr>
          <a:xfrm>
            <a:off x="19095120" y="7707600"/>
            <a:ext cx="5179320" cy="17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en-IN" sz="3200" b="1" strike="noStrike" spc="-1">
                <a:solidFill>
                  <a:srgbClr val="595959"/>
                </a:solidFill>
                <a:latin typeface="Century Gothic"/>
                <a:ea typeface="Roboto Medium"/>
              </a:rPr>
              <a:t>Sanjay Kshetry </a:t>
            </a:r>
            <a:endParaRPr lang="en-IN" sz="3200" b="0" strike="noStrike" spc="-1">
              <a:latin typeface="Arial"/>
            </a:endParaRPr>
          </a:p>
        </p:txBody>
      </p:sp>
      <p:pic>
        <p:nvPicPr>
          <p:cNvPr id="152" name="Picture Placeholder 11_0"/>
          <p:cNvPicPr/>
          <p:nvPr/>
        </p:nvPicPr>
        <p:blipFill>
          <a:blip r:embed="rId2"/>
          <a:srcRect t="16668" b="16668"/>
          <a:stretch/>
        </p:blipFill>
        <p:spPr>
          <a:xfrm flipH="1">
            <a:off x="7036200" y="3456000"/>
            <a:ext cx="3554280" cy="3554280"/>
          </a:xfrm>
          <a:prstGeom prst="rect">
            <a:avLst/>
          </a:prstGeom>
          <a:ln>
            <a:noFill/>
          </a:ln>
        </p:spPr>
      </p:pic>
      <p:sp>
        <p:nvSpPr>
          <p:cNvPr id="153" name="TextShape 5"/>
          <p:cNvSpPr txBox="1"/>
          <p:nvPr/>
        </p:nvSpPr>
        <p:spPr>
          <a:xfrm rot="64800">
            <a:off x="12673440" y="7773840"/>
            <a:ext cx="3816000" cy="564480"/>
          </a:xfrm>
          <a:prstGeom prst="rect">
            <a:avLst/>
          </a:prstGeom>
          <a:noFill/>
          <a:ln>
            <a:noFill/>
          </a:ln>
        </p:spPr>
        <p:txBody>
          <a:bodyPr lIns="90000" tIns="45000" rIns="90000" bIns="45000">
            <a:noAutofit/>
          </a:bodyPr>
          <a:lstStyle/>
          <a:p>
            <a:pPr>
              <a:lnSpc>
                <a:spcPct val="100000"/>
              </a:lnSpc>
              <a:spcBef>
                <a:spcPts val="1001"/>
              </a:spcBef>
              <a:tabLst>
                <a:tab pos="0" algn="l"/>
              </a:tabLst>
            </a:pPr>
            <a:r>
              <a:rPr lang="en-IN" sz="3200" b="1" strike="noStrike" spc="-1">
                <a:solidFill>
                  <a:srgbClr val="595959"/>
                </a:solidFill>
                <a:latin typeface="Century Gothic"/>
              </a:rPr>
              <a:t>Adarsh Thakur</a:t>
            </a:r>
            <a:endParaRPr lang="en-IN" sz="3200" b="1"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Problem</a:t>
            </a:r>
            <a:endParaRPr lang="en-IN" sz="4400" b="0" strike="noStrike" spc="-1">
              <a:solidFill>
                <a:srgbClr val="000000"/>
              </a:solidFill>
              <a:latin typeface="Roboto"/>
            </a:endParaRPr>
          </a:p>
        </p:txBody>
      </p:sp>
      <p:sp>
        <p:nvSpPr>
          <p:cNvPr id="155" name="TextShape 2"/>
          <p:cNvSpPr txBox="1"/>
          <p:nvPr/>
        </p:nvSpPr>
        <p:spPr>
          <a:xfrm>
            <a:off x="704880" y="2106720"/>
            <a:ext cx="22788360" cy="10416960"/>
          </a:xfrm>
          <a:prstGeom prst="rect">
            <a:avLst/>
          </a:prstGeom>
          <a:noFill/>
          <a:ln w="12600">
            <a:noFill/>
          </a:ln>
        </p:spPr>
        <p:txBody>
          <a:bodyPr lIns="71280" tIns="71280" rIns="71280" bIns="71280">
            <a:noAutofit/>
          </a:bodyPr>
          <a:lstStyle/>
          <a:p>
            <a:pPr>
              <a:lnSpc>
                <a:spcPct val="100000"/>
              </a:lnSpc>
              <a:spcBef>
                <a:spcPts val="1001"/>
              </a:spcBef>
              <a:tabLst>
                <a:tab pos="0" algn="l"/>
              </a:tabLst>
            </a:pPr>
            <a:r>
              <a:rPr lang="en-IN" sz="3200" b="0" strike="noStrike" spc="-1">
                <a:solidFill>
                  <a:srgbClr val="404040"/>
                </a:solidFill>
                <a:latin typeface="Century Gothic"/>
                <a:ea typeface="Roboto"/>
              </a:rPr>
              <a:t>In today’s world, the level of every student is not same. It means, some students are at top-notch level in everything (studies, sports, curriculum etc.), and then there are some students whose intelligence power, in comparison to brilliant students are not up to date. Let’s say, someone asks a student, who is very much new to Linux OS or other technologies that “I have a Linux system with me. Can you” :-</a:t>
            </a:r>
            <a:endParaRPr lang="en-IN" sz="3200" b="0" strike="noStrike" spc="-1">
              <a:solidFill>
                <a:srgbClr val="000000"/>
              </a:solidFill>
              <a:latin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 Configure Apache Web Servers, activate the services, change port number and deploy a webpage for me ?</a:t>
            </a:r>
            <a:endParaRPr lang="en-IN" sz="3200" b="0" strike="noStrike" spc="-1">
              <a:solidFill>
                <a:srgbClr val="000000"/>
              </a:solidFill>
              <a:latin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 Check the IP of the current system, check the netmask, or either change the IP and Netmask ?</a:t>
            </a:r>
            <a:endParaRPr lang="en-IN" sz="3200" b="0" strike="noStrike" spc="-1">
              <a:solidFill>
                <a:srgbClr val="000000"/>
              </a:solidFill>
              <a:latin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 Reconfigure the default Document Root of the system ?</a:t>
            </a:r>
            <a:endParaRPr lang="en-IN" sz="3200" b="0" strike="noStrike" spc="-1">
              <a:solidFill>
                <a:srgbClr val="000000"/>
              </a:solidFill>
              <a:latin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 Permanently enable / Disable Linux Security (SELinux) through its configuration file ?</a:t>
            </a:r>
            <a:endParaRPr lang="en-IN" sz="3200" b="0" strike="noStrike" spc="-1">
              <a:solidFill>
                <a:srgbClr val="000000"/>
              </a:solidFill>
              <a:latin typeface="Roboto"/>
            </a:endParaRPr>
          </a:p>
          <a:p>
            <a:pPr>
              <a:lnSpc>
                <a:spcPct val="100000"/>
              </a:lnSpc>
              <a:spcBef>
                <a:spcPts val="1001"/>
              </a:spcBef>
              <a:tabLst>
                <a:tab pos="0" algn="l"/>
              </a:tabLst>
            </a:pPr>
            <a:endParaRPr lang="en-IN" sz="3200" b="0" strike="noStrike" spc="-1">
              <a:solidFill>
                <a:srgbClr val="000000"/>
              </a:solidFill>
              <a:latin typeface="Roboto"/>
            </a:endParaRPr>
          </a:p>
          <a:p>
            <a:pPr>
              <a:lnSpc>
                <a:spcPct val="100000"/>
              </a:lnSpc>
              <a:spcBef>
                <a:spcPts val="1001"/>
              </a:spcBef>
              <a:tabLst>
                <a:tab pos="0" algn="l"/>
              </a:tabLst>
            </a:pPr>
            <a:endParaRPr lang="en-IN" sz="3200" b="0" strike="noStrike" spc="-1">
              <a:solidFill>
                <a:srgbClr val="000000"/>
              </a:solidFill>
              <a:latin typeface="Roboto"/>
            </a:endParaRPr>
          </a:p>
          <a:p>
            <a:pPr>
              <a:lnSpc>
                <a:spcPct val="100000"/>
              </a:lnSpc>
              <a:spcBef>
                <a:spcPts val="1001"/>
              </a:spcBef>
              <a:tabLst>
                <a:tab pos="0" algn="l"/>
              </a:tabLst>
            </a:pPr>
            <a:r>
              <a:rPr lang="en-IN" sz="3200" b="1" u="sng" strike="noStrike" spc="-1">
                <a:solidFill>
                  <a:srgbClr val="404040"/>
                </a:solidFill>
                <a:uFillTx/>
                <a:latin typeface="Century Gothic"/>
                <a:ea typeface="Roboto"/>
              </a:rPr>
              <a:t>“Now, if we are talking about those students who are very new to the Linux world, or the technical world, how he / she can coop up with everything ?”</a:t>
            </a:r>
            <a:r>
              <a:rPr lang="en-IN" sz="3200" b="0" strike="noStrike" spc="-1">
                <a:solidFill>
                  <a:srgbClr val="404040"/>
                </a:solidFill>
                <a:latin typeface="Century Gothic"/>
                <a:ea typeface="Roboto"/>
              </a:rPr>
              <a:t> </a:t>
            </a:r>
            <a:endParaRPr lang="en-IN" sz="3200" b="0" strike="noStrike" spc="-1">
              <a:solidFill>
                <a:srgbClr val="000000"/>
              </a:solidFill>
              <a:latin typeface="Roboto"/>
            </a:endParaRPr>
          </a:p>
          <a:p>
            <a:pPr>
              <a:lnSpc>
                <a:spcPct val="100000"/>
              </a:lnSpc>
              <a:spcBef>
                <a:spcPts val="1001"/>
              </a:spcBef>
              <a:tabLst>
                <a:tab pos="0" algn="l"/>
              </a:tabLst>
            </a:pPr>
            <a:endParaRPr lang="en-IN" sz="3200" b="0" strike="noStrike" spc="-1">
              <a:solidFill>
                <a:srgbClr val="000000"/>
              </a:solidFill>
              <a:latin typeface="Roboto"/>
            </a:endParaRPr>
          </a:p>
          <a:p>
            <a:pPr>
              <a:lnSpc>
                <a:spcPct val="100000"/>
              </a:lnSpc>
              <a:spcBef>
                <a:spcPts val="1001"/>
              </a:spcBef>
              <a:tabLst>
                <a:tab pos="0" algn="l"/>
              </a:tabLst>
            </a:pPr>
            <a:endParaRPr lang="en-IN" sz="3200" b="0" strike="noStrike" spc="-1">
              <a:solidFill>
                <a:srgbClr val="000000"/>
              </a:solidFill>
              <a:latin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Solution</a:t>
            </a:r>
            <a:endParaRPr lang="en-IN" sz="4400" b="0" strike="noStrike" spc="-1">
              <a:solidFill>
                <a:srgbClr val="000000"/>
              </a:solidFill>
              <a:latin typeface="Roboto"/>
            </a:endParaRPr>
          </a:p>
        </p:txBody>
      </p:sp>
      <p:sp>
        <p:nvSpPr>
          <p:cNvPr id="157" name="TextShape 2"/>
          <p:cNvSpPr txBox="1"/>
          <p:nvPr/>
        </p:nvSpPr>
        <p:spPr>
          <a:xfrm>
            <a:off x="704880" y="2106720"/>
            <a:ext cx="22788360" cy="10416960"/>
          </a:xfrm>
          <a:prstGeom prst="rect">
            <a:avLst/>
          </a:prstGeom>
          <a:noFill/>
          <a:ln w="12600">
            <a:noFill/>
          </a:ln>
        </p:spPr>
        <p:txBody>
          <a:bodyPr lIns="71280" tIns="71280" rIns="71280" bIns="71280">
            <a:noAutofit/>
          </a:bodyPr>
          <a:lstStyle/>
          <a:p>
            <a:pPr>
              <a:lnSpc>
                <a:spcPct val="100000"/>
              </a:lnSpc>
              <a:spcBef>
                <a:spcPts val="5899"/>
              </a:spcBef>
              <a:tabLst>
                <a:tab pos="0" algn="l"/>
              </a:tabLst>
            </a:pPr>
            <a:r>
              <a:rPr lang="en-US" sz="3600" b="0" u="sng" strike="noStrike" spc="-1" dirty="0">
                <a:solidFill>
                  <a:srgbClr val="000000"/>
                </a:solidFill>
                <a:latin typeface="Roboto"/>
                <a:ea typeface="Roboto"/>
              </a:rPr>
              <a:t>Tell us how you will solve this problem and value addition.</a:t>
            </a:r>
            <a:endParaRPr lang="en-IN" sz="3600" b="0" u="sng" strike="noStrike" spc="-1" dirty="0">
              <a:solidFill>
                <a:srgbClr val="000000"/>
              </a:solidFill>
              <a:latin typeface="Roboto"/>
            </a:endParaRPr>
          </a:p>
          <a:p>
            <a:pPr>
              <a:lnSpc>
                <a:spcPct val="100000"/>
              </a:lnSpc>
              <a:spcBef>
                <a:spcPts val="5899"/>
              </a:spcBef>
              <a:tabLst>
                <a:tab pos="0" algn="l"/>
              </a:tabLst>
            </a:pPr>
            <a:r>
              <a:rPr lang="en-IN" sz="3200" b="0" strike="noStrike" spc="-1">
                <a:solidFill>
                  <a:srgbClr val="404040"/>
                </a:solidFill>
                <a:latin typeface="Century Gothic"/>
                <a:ea typeface="Roboto"/>
              </a:rPr>
              <a:t>“BY </a:t>
            </a:r>
            <a:r>
              <a:rPr lang="en-IN" sz="3200" b="0" strike="noStrike" spc="-1" dirty="0">
                <a:solidFill>
                  <a:srgbClr val="404040"/>
                </a:solidFill>
                <a:latin typeface="Century Gothic"/>
                <a:ea typeface="Roboto"/>
              </a:rPr>
              <a:t>CREATING A MENU DRIVEN PROGRAM THAT WILL TAKE INPUT FROM THE USER AND BASED UPON THE  REQUIREMENT, THE PROGRAM WILL EXECUTE ANY  COMMAND </a:t>
            </a:r>
            <a:r>
              <a:rPr lang="en-IN" sz="3200" b="0" strike="noStrike" spc="-1">
                <a:solidFill>
                  <a:srgbClr val="404040"/>
                </a:solidFill>
                <a:latin typeface="Century Gothic"/>
                <a:ea typeface="Roboto"/>
              </a:rPr>
              <a:t>OR PROCESS”</a:t>
            </a:r>
            <a:endParaRPr lang="en-IN" sz="3200" b="0" strike="noStrike" spc="-1" dirty="0">
              <a:solidFill>
                <a:srgbClr val="000000"/>
              </a:solidFill>
              <a:latin typeface="Roboto"/>
            </a:endParaRPr>
          </a:p>
          <a:p>
            <a:pPr>
              <a:lnSpc>
                <a:spcPct val="100000"/>
              </a:lnSpc>
              <a:spcBef>
                <a:spcPts val="1001"/>
              </a:spcBef>
              <a:tabLst>
                <a:tab pos="0" algn="l"/>
              </a:tabLst>
            </a:pPr>
            <a:r>
              <a:rPr lang="en-IN" sz="3200" b="0" strike="noStrike" spc="-1" dirty="0">
                <a:solidFill>
                  <a:srgbClr val="404040"/>
                </a:solidFill>
                <a:latin typeface="Century Gothic"/>
                <a:ea typeface="Roboto"/>
              </a:rPr>
              <a:t>As everyone have seen that, If we go to any restaurants, they have their MENU, through which we can order whatever we want. Now, the thing to notice is, the menu they have, it has everything arranges in a sequential order, that is :-</a:t>
            </a:r>
            <a:endParaRPr lang="en-IN" sz="3200" b="0" strike="noStrike" spc="-1" dirty="0">
              <a:solidFill>
                <a:srgbClr val="000000"/>
              </a:solidFill>
              <a:latin typeface="Roboto"/>
            </a:endParaRPr>
          </a:p>
          <a:p>
            <a:pPr>
              <a:lnSpc>
                <a:spcPct val="100000"/>
              </a:lnSpc>
              <a:spcBef>
                <a:spcPts val="1001"/>
              </a:spcBef>
              <a:tabLst>
                <a:tab pos="0" algn="l"/>
              </a:tabLst>
            </a:pPr>
            <a:r>
              <a:rPr lang="en-IN" sz="3200" b="0" strike="noStrike" spc="-1" dirty="0">
                <a:solidFill>
                  <a:srgbClr val="404040"/>
                </a:solidFill>
                <a:latin typeface="Century Gothic"/>
                <a:ea typeface="Roboto"/>
              </a:rPr>
              <a:t>☻ First section is for starters and in starters, they include the dishes that comes under the category of starters</a:t>
            </a:r>
            <a:endParaRPr lang="en-IN" sz="3200" b="0" strike="noStrike" spc="-1" dirty="0">
              <a:solidFill>
                <a:srgbClr val="000000"/>
              </a:solidFill>
              <a:latin typeface="Roboto"/>
            </a:endParaRPr>
          </a:p>
          <a:p>
            <a:pPr>
              <a:lnSpc>
                <a:spcPct val="100000"/>
              </a:lnSpc>
              <a:spcBef>
                <a:spcPts val="1001"/>
              </a:spcBef>
              <a:tabLst>
                <a:tab pos="0" algn="l"/>
              </a:tabLst>
            </a:pPr>
            <a:r>
              <a:rPr lang="en-IN" sz="3200" b="0" strike="noStrike" spc="-1" dirty="0">
                <a:solidFill>
                  <a:srgbClr val="404040"/>
                </a:solidFill>
                <a:latin typeface="Century Gothic"/>
                <a:ea typeface="Roboto"/>
              </a:rPr>
              <a:t>☻ Then there is a section of Main Dishes. They include those food items that will be served as the main lunch / dinner</a:t>
            </a:r>
            <a:endParaRPr lang="en-IN" sz="3200" b="0" strike="noStrike" spc="-1" dirty="0">
              <a:solidFill>
                <a:srgbClr val="000000"/>
              </a:solidFill>
              <a:latin typeface="Roboto"/>
            </a:endParaRPr>
          </a:p>
          <a:p>
            <a:pPr>
              <a:lnSpc>
                <a:spcPct val="100000"/>
              </a:lnSpc>
              <a:spcBef>
                <a:spcPts val="1001"/>
              </a:spcBef>
              <a:tabLst>
                <a:tab pos="0" algn="l"/>
              </a:tabLst>
            </a:pPr>
            <a:r>
              <a:rPr lang="en-IN" sz="3200" b="0" strike="noStrike" spc="-1" dirty="0">
                <a:solidFill>
                  <a:srgbClr val="404040"/>
                </a:solidFill>
                <a:latin typeface="Century Gothic"/>
                <a:ea typeface="Roboto"/>
              </a:rPr>
              <a:t>☻ Also, there are other sections like Sides, Desserts etc.</a:t>
            </a:r>
            <a:endParaRPr lang="en-IN" sz="3200" b="0" strike="noStrike" spc="-1" dirty="0">
              <a:solidFill>
                <a:srgbClr val="000000"/>
              </a:solidFill>
              <a:latin typeface="Roboto"/>
            </a:endParaRPr>
          </a:p>
          <a:p>
            <a:pPr>
              <a:lnSpc>
                <a:spcPct val="100000"/>
              </a:lnSpc>
              <a:spcBef>
                <a:spcPts val="1001"/>
              </a:spcBef>
              <a:tabLst>
                <a:tab pos="0" algn="l"/>
              </a:tabLst>
            </a:pPr>
            <a:endParaRPr lang="en-IN" sz="3200" b="0" strike="noStrike" spc="-1" dirty="0">
              <a:solidFill>
                <a:srgbClr val="000000"/>
              </a:solidFill>
              <a:latin typeface="Roboto"/>
            </a:endParaRPr>
          </a:p>
          <a:p>
            <a:pPr>
              <a:lnSpc>
                <a:spcPct val="100000"/>
              </a:lnSpc>
              <a:spcBef>
                <a:spcPts val="1001"/>
              </a:spcBef>
              <a:tabLst>
                <a:tab pos="0" algn="l"/>
              </a:tabLst>
            </a:pPr>
            <a:r>
              <a:rPr lang="en-IN" sz="3200" b="0" strike="noStrike" spc="-1" dirty="0">
                <a:solidFill>
                  <a:srgbClr val="404040"/>
                </a:solidFill>
                <a:latin typeface="Century Gothic"/>
                <a:ea typeface="Roboto"/>
              </a:rPr>
              <a:t>But the main point is, for everything, they have arranged everything</a:t>
            </a:r>
            <a:r>
              <a:rPr lang="en-IN" sz="1800" b="0" strike="noStrike" spc="-1" dirty="0">
                <a:solidFill>
                  <a:srgbClr val="404040"/>
                </a:solidFill>
                <a:latin typeface="Century Gothic"/>
                <a:ea typeface="Roboto"/>
              </a:rPr>
              <a:t>. </a:t>
            </a:r>
            <a:r>
              <a:rPr lang="en-IN" sz="3200" b="0" strike="noStrike" spc="-1" dirty="0">
                <a:solidFill>
                  <a:srgbClr val="404040"/>
                </a:solidFill>
                <a:latin typeface="Century Gothic"/>
                <a:ea typeface="Roboto"/>
              </a:rPr>
              <a:t>If we want to eat according to any preference, we can just look and decide what we want, and based upon this idea, we are going to create a program, that will asks a user “What he/she wants” and based on the preferences, execute any command</a:t>
            </a:r>
            <a:endParaRPr lang="en-IN" sz="3200" b="0" strike="noStrike" spc="-1" dirty="0">
              <a:solidFill>
                <a:srgbClr val="000000"/>
              </a:solidFill>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Viability</a:t>
            </a:r>
            <a:endParaRPr lang="en-IN" sz="4400" b="0" strike="noStrike" spc="-1">
              <a:solidFill>
                <a:srgbClr val="000000"/>
              </a:solidFill>
              <a:latin typeface="Roboto"/>
            </a:endParaRPr>
          </a:p>
        </p:txBody>
      </p:sp>
      <p:sp>
        <p:nvSpPr>
          <p:cNvPr id="159" name="TextShape 2"/>
          <p:cNvSpPr txBox="1"/>
          <p:nvPr/>
        </p:nvSpPr>
        <p:spPr>
          <a:xfrm>
            <a:off x="704880" y="2106720"/>
            <a:ext cx="22788360" cy="10416960"/>
          </a:xfrm>
          <a:prstGeom prst="rect">
            <a:avLst/>
          </a:prstGeom>
          <a:noFill/>
          <a:ln w="12600">
            <a:noFill/>
          </a:ln>
        </p:spPr>
        <p:txBody>
          <a:bodyPr lIns="71280" tIns="71280" rIns="71280" bIns="71280">
            <a:noAutofit/>
          </a:bodyPr>
          <a:lstStyle/>
          <a:p>
            <a:pPr>
              <a:lnSpc>
                <a:spcPct val="100000"/>
              </a:lnSpc>
              <a:spcBef>
                <a:spcPts val="5899"/>
              </a:spcBef>
              <a:tabLst>
                <a:tab pos="0" algn="l"/>
              </a:tabLst>
            </a:pPr>
            <a:r>
              <a:rPr lang="en-US" sz="3600" b="0" strike="noStrike" spc="-1" dirty="0">
                <a:solidFill>
                  <a:srgbClr val="000000"/>
                </a:solidFill>
                <a:latin typeface="Roboto"/>
                <a:ea typeface="Roboto"/>
              </a:rPr>
              <a:t>Tell us practical aspects of implementation. What challenges do you foresee?</a:t>
            </a:r>
          </a:p>
          <a:p>
            <a:pPr>
              <a:lnSpc>
                <a:spcPct val="100000"/>
              </a:lnSpc>
              <a:spcBef>
                <a:spcPts val="5899"/>
              </a:spcBef>
              <a:tabLst>
                <a:tab pos="0" algn="l"/>
              </a:tabLst>
            </a:pPr>
            <a:r>
              <a:rPr lang="en-US" sz="3600" spc="-1" dirty="0">
                <a:solidFill>
                  <a:srgbClr val="000000"/>
                </a:solidFill>
                <a:latin typeface="Roboto"/>
              </a:rPr>
              <a:t>As such, if we talk about today’s industrial world, there is not such any program / application / software available that can let us use advanced technologies in form of an INTERFACE</a:t>
            </a:r>
          </a:p>
          <a:p>
            <a:pPr>
              <a:lnSpc>
                <a:spcPct val="100000"/>
              </a:lnSpc>
              <a:spcBef>
                <a:spcPts val="5899"/>
              </a:spcBef>
              <a:tabLst>
                <a:tab pos="0" algn="l"/>
              </a:tabLst>
            </a:pPr>
            <a:r>
              <a:rPr lang="en-US" sz="3600" b="0" strike="noStrike" spc="-1" dirty="0">
                <a:solidFill>
                  <a:srgbClr val="000000"/>
                </a:solidFill>
                <a:latin typeface="Roboto"/>
              </a:rPr>
              <a:t>Normally, in order to work on any n</a:t>
            </a:r>
            <a:r>
              <a:rPr lang="en-US" sz="3600" spc="-1" dirty="0">
                <a:solidFill>
                  <a:srgbClr val="000000"/>
                </a:solidFill>
                <a:latin typeface="Roboto"/>
              </a:rPr>
              <a:t>ew tool (either Docker, Kubernetes, Hadoop or Linux), we normally have to remember all the commands related to the respective technology. In order to eliminate this possibility, we came up with an idea that “Why not we create such a program that can let us manipulate / implement these advance technologies without any problem or without actually knowing the respective commands”</a:t>
            </a:r>
          </a:p>
          <a:p>
            <a:pPr>
              <a:lnSpc>
                <a:spcPct val="100000"/>
              </a:lnSpc>
              <a:spcBef>
                <a:spcPts val="5899"/>
              </a:spcBef>
              <a:tabLst>
                <a:tab pos="0" algn="l"/>
              </a:tabLst>
            </a:pPr>
            <a:r>
              <a:rPr lang="en-IN" sz="3600" spc="-1" dirty="0">
                <a:solidFill>
                  <a:srgbClr val="000000"/>
                </a:solidFill>
                <a:latin typeface="Roboto"/>
              </a:rPr>
              <a:t>THAT’s WHY, WE OPTED FOR THIS IDEA i.e. TUI (Terminal User Interface)</a:t>
            </a:r>
            <a:endParaRPr lang="en-US" sz="3600" b="0" strike="noStrike" spc="-1" dirty="0">
              <a:solidFill>
                <a:srgbClr val="000000"/>
              </a:solidFill>
              <a:latin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000" b="0" strike="noStrike" spc="-1">
                <a:solidFill>
                  <a:srgbClr val="000000"/>
                </a:solidFill>
                <a:latin typeface="Roboto"/>
                <a:ea typeface="Roboto"/>
              </a:rPr>
              <a:t>Product Demo Screens</a:t>
            </a:r>
            <a:endParaRPr lang="en-IN" sz="4000" b="0" strike="noStrike" spc="-1">
              <a:solidFill>
                <a:srgbClr val="000000"/>
              </a:solidFill>
              <a:latin typeface="Roboto"/>
            </a:endParaRPr>
          </a:p>
        </p:txBody>
      </p:sp>
      <p:sp>
        <p:nvSpPr>
          <p:cNvPr id="163" name="CustomShape 2"/>
          <p:cNvSpPr/>
          <p:nvPr/>
        </p:nvSpPr>
        <p:spPr>
          <a:xfrm>
            <a:off x="7936560" y="11004120"/>
            <a:ext cx="6514200" cy="16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spcBef>
                <a:spcPts val="641"/>
              </a:spcBef>
              <a:tabLst>
                <a:tab pos="0" algn="l"/>
              </a:tabLst>
            </a:pPr>
            <a:endParaRPr lang="en-IN" sz="3200" b="0" strike="noStrike" spc="-1" dirty="0">
              <a:latin typeface="Arial"/>
            </a:endParaRPr>
          </a:p>
        </p:txBody>
      </p:sp>
      <p:pic>
        <p:nvPicPr>
          <p:cNvPr id="3" name="Picture 2">
            <a:extLst>
              <a:ext uri="{FF2B5EF4-FFF2-40B4-BE49-F238E27FC236}">
                <a16:creationId xmlns:a16="http://schemas.microsoft.com/office/drawing/2014/main" id="{E6D7F756-8798-40FD-B856-B722E8D0E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760" y="1315080"/>
            <a:ext cx="22007271" cy="115090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Competition</a:t>
            </a:r>
            <a:endParaRPr lang="en-IN" sz="4400" b="0" strike="noStrike" spc="-1">
              <a:solidFill>
                <a:srgbClr val="000000"/>
              </a:solidFill>
              <a:latin typeface="Roboto"/>
            </a:endParaRPr>
          </a:p>
        </p:txBody>
      </p:sp>
      <p:sp>
        <p:nvSpPr>
          <p:cNvPr id="165" name="TextShape 2"/>
          <p:cNvSpPr txBox="1"/>
          <p:nvPr/>
        </p:nvSpPr>
        <p:spPr>
          <a:xfrm>
            <a:off x="648000" y="1728000"/>
            <a:ext cx="22788360" cy="10416960"/>
          </a:xfrm>
          <a:prstGeom prst="rect">
            <a:avLst/>
          </a:prstGeom>
          <a:noFill/>
          <a:ln w="12600">
            <a:noFill/>
          </a:ln>
        </p:spPr>
        <p:txBody>
          <a:bodyPr lIns="71280" tIns="71280" rIns="71280" bIns="71280">
            <a:noAutofit/>
          </a:bodyPr>
          <a:lstStyle/>
          <a:p>
            <a:pPr algn="ctr">
              <a:lnSpc>
                <a:spcPct val="100000"/>
              </a:lnSpc>
              <a:tabLst>
                <a:tab pos="0" algn="l"/>
              </a:tabLst>
            </a:pPr>
            <a:r>
              <a:rPr lang="en-IN" sz="3600" b="1" strike="noStrike" spc="-1">
                <a:solidFill>
                  <a:srgbClr val="262626"/>
                </a:solidFill>
                <a:latin typeface="Century Gothic"/>
                <a:ea typeface="Roboto"/>
              </a:rPr>
              <a:t>My Ideas about innovating the program</a:t>
            </a:r>
            <a:endParaRPr lang="en-IN" sz="3600" b="0" strike="noStrike" spc="-1">
              <a:solidFill>
                <a:srgbClr val="000000"/>
              </a:solidFill>
              <a:latin typeface="Roboto"/>
              <a:ea typeface="Roboto"/>
            </a:endParaRPr>
          </a:p>
          <a:p>
            <a:pPr algn="ctr">
              <a:lnSpc>
                <a:spcPct val="100000"/>
              </a:lnSpc>
              <a:tabLst>
                <a:tab pos="0" algn="l"/>
              </a:tabLst>
            </a:pPr>
            <a:endParaRPr lang="en-IN" sz="3600" b="0" strike="noStrike" spc="-1">
              <a:solidFill>
                <a:srgbClr val="000000"/>
              </a:solidFill>
              <a:latin typeface="Roboto"/>
              <a:ea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--&gt;Instead of posting the source code onto some CSCM (Centralized source code manager), what we can do is, we can create a webpage for the same program without actually paying for the domain or anything. We can create a Tunnel, that will provide a universal URL to our webpage, so that anyone who want to use the program, can do by accessing the website</a:t>
            </a:r>
            <a:endParaRPr lang="en-IN" sz="3200" b="0" strike="noStrike" spc="-1">
              <a:solidFill>
                <a:srgbClr val="000000"/>
              </a:solidFill>
              <a:latin typeface="Roboto"/>
              <a:ea typeface="Roboto"/>
            </a:endParaRPr>
          </a:p>
          <a:p>
            <a:pPr>
              <a:lnSpc>
                <a:spcPct val="100000"/>
              </a:lnSpc>
              <a:spcBef>
                <a:spcPts val="1001"/>
              </a:spcBef>
              <a:tabLst>
                <a:tab pos="0" algn="l"/>
              </a:tabLst>
            </a:pPr>
            <a:endParaRPr lang="en-IN" sz="3200" b="0" strike="noStrike" spc="-1">
              <a:solidFill>
                <a:srgbClr val="000000"/>
              </a:solidFill>
              <a:latin typeface="Roboto"/>
              <a:ea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--&gt;Since we are considering this as a basic project idea, we can work gradually over time to make it more better. That means, we are starting with the very basic code and with the coming time, we are gonna work on advanced things like giving it more features, frameworks, Graphical Interface etc.</a:t>
            </a:r>
            <a:endParaRPr lang="en-IN" sz="3200" b="0" strike="noStrike" spc="-1">
              <a:solidFill>
                <a:srgbClr val="000000"/>
              </a:solidFill>
              <a:latin typeface="Roboto"/>
              <a:ea typeface="Roboto"/>
            </a:endParaRPr>
          </a:p>
          <a:p>
            <a:pPr>
              <a:lnSpc>
                <a:spcPct val="100000"/>
              </a:lnSpc>
              <a:spcBef>
                <a:spcPts val="1001"/>
              </a:spcBef>
              <a:tabLst>
                <a:tab pos="0" algn="l"/>
              </a:tabLst>
            </a:pPr>
            <a:endParaRPr lang="en-IN" sz="3200" b="0" strike="noStrike" spc="-1">
              <a:solidFill>
                <a:srgbClr val="000000"/>
              </a:solidFill>
              <a:latin typeface="Roboto"/>
              <a:ea typeface="Roboto"/>
            </a:endParaRPr>
          </a:p>
          <a:p>
            <a:pPr>
              <a:lnSpc>
                <a:spcPct val="100000"/>
              </a:lnSpc>
              <a:spcBef>
                <a:spcPts val="1001"/>
              </a:spcBef>
              <a:tabLst>
                <a:tab pos="0" algn="l"/>
              </a:tabLst>
            </a:pPr>
            <a:r>
              <a:rPr lang="en-IN" sz="3200" b="0" strike="noStrike" spc="-1">
                <a:solidFill>
                  <a:srgbClr val="404040"/>
                </a:solidFill>
                <a:latin typeface="Century Gothic"/>
                <a:ea typeface="Roboto"/>
              </a:rPr>
              <a:t>--&gt;The best thing about the program is, we can integrate this code with almost every technology. Since Python is considered as a shell scripting language, we can create certain scripts that will let a user to integrate various technologies together like Prometheus, ELK, maven, Jenkins, Ansible, Cloud Computing, Big-Data, Machine Learning etc.</a:t>
            </a:r>
            <a:endParaRPr lang="en-IN" sz="3200" b="0" strike="noStrike" spc="-1">
              <a:solidFill>
                <a:srgbClr val="000000"/>
              </a:solidFill>
              <a:latin typeface="Roboto"/>
              <a:ea typeface="Roboto"/>
            </a:endParaRPr>
          </a:p>
          <a:p>
            <a:pPr>
              <a:lnSpc>
                <a:spcPct val="100000"/>
              </a:lnSpc>
              <a:tabLst>
                <a:tab pos="0" algn="l"/>
              </a:tabLst>
            </a:pPr>
            <a:endParaRPr lang="en-IN" sz="3200" b="0" strike="noStrike" spc="-1">
              <a:solidFill>
                <a:srgbClr val="000000"/>
              </a:solidFill>
              <a:latin typeface="Roboto"/>
              <a:ea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Competitive advantage</a:t>
            </a:r>
            <a:endParaRPr lang="en-IN" sz="4400" b="0" strike="noStrike" spc="-1">
              <a:solidFill>
                <a:srgbClr val="000000"/>
              </a:solidFill>
              <a:latin typeface="Roboto"/>
            </a:endParaRPr>
          </a:p>
        </p:txBody>
      </p:sp>
      <p:sp>
        <p:nvSpPr>
          <p:cNvPr id="167" name="CustomShape 2"/>
          <p:cNvSpPr/>
          <p:nvPr/>
        </p:nvSpPr>
        <p:spPr>
          <a:xfrm>
            <a:off x="3494160" y="4220280"/>
            <a:ext cx="3569760" cy="293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spcBef>
                <a:spcPts val="641"/>
              </a:spcBef>
              <a:tabLst>
                <a:tab pos="0" algn="l"/>
              </a:tabLst>
            </a:pPr>
            <a:r>
              <a:rPr lang="en-US" sz="3200" spc="-1" dirty="0">
                <a:solidFill>
                  <a:srgbClr val="5E5E5E"/>
                </a:solidFill>
                <a:latin typeface="Roboto Medium"/>
              </a:rPr>
              <a:t>Integration of advanced Technologies</a:t>
            </a:r>
            <a:endParaRPr lang="en-IN" sz="3200" b="0" strike="noStrike" spc="-1" dirty="0">
              <a:latin typeface="Arial"/>
            </a:endParaRPr>
          </a:p>
          <a:p>
            <a:pPr>
              <a:lnSpc>
                <a:spcPct val="100000"/>
              </a:lnSpc>
              <a:spcBef>
                <a:spcPts val="1001"/>
              </a:spcBef>
              <a:tabLst>
                <a:tab pos="0" algn="l"/>
              </a:tabLst>
            </a:pPr>
            <a:r>
              <a:rPr lang="en-IN" sz="2800" b="0" strike="noStrike" spc="-1" dirty="0">
                <a:solidFill>
                  <a:srgbClr val="404040"/>
                </a:solidFill>
                <a:latin typeface="Century Gothic"/>
                <a:ea typeface="Roboto Light"/>
              </a:rPr>
              <a:t>As we saw earlier that how this program will provide a user interface, we can add more advanced features to it like Loading datasets (ML), Using a specific activation function (ML), installing any package/software in 1-click, launching infrastructures on Cloud and many more</a:t>
            </a:r>
            <a:endParaRPr lang="en-IN" sz="2800" b="0" strike="noStrike" spc="-1" dirty="0">
              <a:latin typeface="Arial"/>
            </a:endParaRPr>
          </a:p>
        </p:txBody>
      </p:sp>
      <p:sp>
        <p:nvSpPr>
          <p:cNvPr id="168" name="CustomShape 3"/>
          <p:cNvSpPr/>
          <p:nvPr/>
        </p:nvSpPr>
        <p:spPr>
          <a:xfrm>
            <a:off x="10955880" y="4093560"/>
            <a:ext cx="3569760" cy="277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spcBef>
                <a:spcPts val="641"/>
              </a:spcBef>
              <a:tabLst>
                <a:tab pos="0" algn="l"/>
              </a:tabLst>
            </a:pPr>
            <a:r>
              <a:rPr lang="en-IN" sz="3200" b="0" strike="noStrike" spc="-1" dirty="0">
                <a:solidFill>
                  <a:srgbClr val="5E5E5E"/>
                </a:solidFill>
                <a:latin typeface="Roboto Medium"/>
                <a:ea typeface="Roboto Medium"/>
              </a:rPr>
              <a:t>Easy Interface</a:t>
            </a:r>
            <a:endParaRPr lang="en-IN" sz="3200" b="0" strike="noStrike" spc="-1" dirty="0">
              <a:latin typeface="Arial"/>
            </a:endParaRPr>
          </a:p>
          <a:p>
            <a:pPr>
              <a:lnSpc>
                <a:spcPct val="100000"/>
              </a:lnSpc>
              <a:spcBef>
                <a:spcPts val="1001"/>
              </a:spcBef>
              <a:tabLst>
                <a:tab pos="0" algn="l"/>
              </a:tabLst>
            </a:pPr>
            <a:r>
              <a:rPr lang="en-IN" sz="2800" b="0" strike="noStrike" spc="-1" dirty="0">
                <a:solidFill>
                  <a:srgbClr val="404040"/>
                </a:solidFill>
                <a:latin typeface="Century Gothic"/>
                <a:ea typeface="Roboto Light"/>
              </a:rPr>
              <a:t>This program will provide users the easy approach to any issue they are facing regarding any tool or technology</a:t>
            </a:r>
            <a:endParaRPr lang="en-IN" sz="2800" b="0" strike="noStrike" spc="-1" dirty="0">
              <a:latin typeface="Arial"/>
            </a:endParaRPr>
          </a:p>
          <a:p>
            <a:pPr>
              <a:lnSpc>
                <a:spcPct val="100000"/>
              </a:lnSpc>
              <a:spcBef>
                <a:spcPts val="1001"/>
              </a:spcBef>
              <a:tabLst>
                <a:tab pos="0" algn="l"/>
              </a:tabLst>
            </a:pPr>
            <a:endParaRPr lang="en-IN" sz="2800" b="0" strike="noStrike" spc="-1" dirty="0">
              <a:latin typeface="Arial"/>
            </a:endParaRPr>
          </a:p>
        </p:txBody>
      </p:sp>
      <p:sp>
        <p:nvSpPr>
          <p:cNvPr id="169" name="CustomShape 4"/>
          <p:cNvSpPr/>
          <p:nvPr/>
        </p:nvSpPr>
        <p:spPr>
          <a:xfrm>
            <a:off x="18991745" y="3924498"/>
            <a:ext cx="3569760" cy="277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spcBef>
                <a:spcPts val="641"/>
              </a:spcBef>
              <a:tabLst>
                <a:tab pos="0" algn="l"/>
              </a:tabLst>
            </a:pPr>
            <a:r>
              <a:rPr lang="en-US" sz="3200" spc="-1" dirty="0">
                <a:solidFill>
                  <a:srgbClr val="5E5E5E"/>
                </a:solidFill>
                <a:latin typeface="Roboto Medium"/>
              </a:rPr>
              <a:t>Dynamic approach to the program</a:t>
            </a:r>
            <a:endParaRPr lang="en-IN" sz="3200" b="0" strike="noStrike" spc="-1" dirty="0">
              <a:latin typeface="Arial"/>
            </a:endParaRPr>
          </a:p>
          <a:p>
            <a:pPr>
              <a:lnSpc>
                <a:spcPct val="100000"/>
              </a:lnSpc>
              <a:spcBef>
                <a:spcPts val="1001"/>
              </a:spcBef>
              <a:tabLst>
                <a:tab pos="0" algn="l"/>
              </a:tabLst>
            </a:pPr>
            <a:r>
              <a:rPr lang="en-IN" sz="1800" b="0" strike="noStrike" spc="-1" dirty="0">
                <a:solidFill>
                  <a:srgbClr val="404040"/>
                </a:solidFill>
                <a:latin typeface="Century Gothic"/>
                <a:ea typeface="Roboto Light"/>
              </a:rPr>
              <a:t> </a:t>
            </a:r>
            <a:r>
              <a:rPr lang="en-IN" sz="2800" b="0" strike="noStrike" spc="-1" dirty="0">
                <a:solidFill>
                  <a:srgbClr val="404040"/>
                </a:solidFill>
                <a:latin typeface="Century Gothic"/>
                <a:ea typeface="Roboto Light"/>
              </a:rPr>
              <a:t>Another great thing about the program is, this kind of Python program will be working on the ”DYNAMIC” approach rather than the “STATIC” one. It means, we can run this program on any Linux system, and also, this program will follow the culture of the most demanding thing in today’s IT world i.e. DevOps (Automation). </a:t>
            </a:r>
            <a:endParaRPr lang="en-IN" sz="2800" b="0" strike="noStrike" spc="-1" dirty="0">
              <a:latin typeface="Arial"/>
            </a:endParaRPr>
          </a:p>
        </p:txBody>
      </p:sp>
      <p:grpSp>
        <p:nvGrpSpPr>
          <p:cNvPr id="170" name="Group 5"/>
          <p:cNvGrpSpPr/>
          <p:nvPr/>
        </p:nvGrpSpPr>
        <p:grpSpPr>
          <a:xfrm>
            <a:off x="11523960" y="1792080"/>
            <a:ext cx="2295720" cy="2295720"/>
            <a:chOff x="11523960" y="1792080"/>
            <a:chExt cx="2295720" cy="2295720"/>
          </a:xfrm>
        </p:grpSpPr>
        <p:sp>
          <p:nvSpPr>
            <p:cNvPr id="171" name="CustomShape 6"/>
            <p:cNvSpPr/>
            <p:nvPr/>
          </p:nvSpPr>
          <p:spPr>
            <a:xfrm>
              <a:off x="11523960" y="1792080"/>
              <a:ext cx="2295720" cy="229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grpSp>
          <p:nvGrpSpPr>
            <p:cNvPr id="172" name="Group 7"/>
            <p:cNvGrpSpPr/>
            <p:nvPr/>
          </p:nvGrpSpPr>
          <p:grpSpPr>
            <a:xfrm>
              <a:off x="12137760" y="2405520"/>
              <a:ext cx="1068480" cy="1068480"/>
              <a:chOff x="12137760" y="2405520"/>
              <a:chExt cx="1068480" cy="1068480"/>
            </a:xfrm>
          </p:grpSpPr>
          <p:sp>
            <p:nvSpPr>
              <p:cNvPr id="173" name="CustomShape 8"/>
              <p:cNvSpPr/>
              <p:nvPr/>
            </p:nvSpPr>
            <p:spPr>
              <a:xfrm>
                <a:off x="12137760" y="2405520"/>
                <a:ext cx="1068480" cy="1068480"/>
              </a:xfrm>
              <a:prstGeom prst="ellipse">
                <a:avLst/>
              </a:prstGeom>
              <a:noFill/>
              <a:ln w="38160" cap="rnd">
                <a:solidFill>
                  <a:schemeClr val="bg2"/>
                </a:solidFill>
                <a:round/>
              </a:ln>
            </p:spPr>
            <p:style>
              <a:lnRef idx="0">
                <a:scrgbClr r="0" g="0" b="0"/>
              </a:lnRef>
              <a:fillRef idx="0">
                <a:scrgbClr r="0" g="0" b="0"/>
              </a:fillRef>
              <a:effectRef idx="0">
                <a:scrgbClr r="0" g="0" b="0"/>
              </a:effectRef>
              <a:fontRef idx="minor"/>
            </p:style>
          </p:sp>
          <p:sp>
            <p:nvSpPr>
              <p:cNvPr id="174" name="CustomShape 9"/>
              <p:cNvSpPr/>
              <p:nvPr/>
            </p:nvSpPr>
            <p:spPr>
              <a:xfrm>
                <a:off x="12359520" y="2405520"/>
                <a:ext cx="624960" cy="1068480"/>
              </a:xfrm>
              <a:prstGeom prst="ellipse">
                <a:avLst/>
              </a:prstGeom>
              <a:noFill/>
              <a:ln w="38160" cap="rnd">
                <a:solidFill>
                  <a:schemeClr val="bg2"/>
                </a:solidFill>
                <a:round/>
              </a:ln>
            </p:spPr>
            <p:style>
              <a:lnRef idx="0">
                <a:scrgbClr r="0" g="0" b="0"/>
              </a:lnRef>
              <a:fillRef idx="0">
                <a:scrgbClr r="0" g="0" b="0"/>
              </a:fillRef>
              <a:effectRef idx="0">
                <a:scrgbClr r="0" g="0" b="0"/>
              </a:effectRef>
              <a:fontRef idx="minor"/>
            </p:style>
          </p:sp>
          <p:sp>
            <p:nvSpPr>
              <p:cNvPr id="175" name="Line 10"/>
              <p:cNvSpPr/>
              <p:nvPr/>
            </p:nvSpPr>
            <p:spPr>
              <a:xfrm>
                <a:off x="12668040" y="2413440"/>
                <a:ext cx="0" cy="1045080"/>
              </a:xfrm>
              <a:prstGeom prst="line">
                <a:avLst/>
              </a:prstGeom>
              <a:ln w="38160" cap="rnd">
                <a:solidFill>
                  <a:schemeClr val="bg2"/>
                </a:solidFill>
                <a:round/>
              </a:ln>
            </p:spPr>
            <p:style>
              <a:lnRef idx="0">
                <a:scrgbClr r="0" g="0" b="0"/>
              </a:lnRef>
              <a:fillRef idx="0">
                <a:scrgbClr r="0" g="0" b="0"/>
              </a:fillRef>
              <a:effectRef idx="0">
                <a:scrgbClr r="0" g="0" b="0"/>
              </a:effectRef>
              <a:fontRef idx="minor"/>
            </p:style>
          </p:sp>
          <p:sp>
            <p:nvSpPr>
              <p:cNvPr id="176" name="Line 11"/>
              <p:cNvSpPr/>
              <p:nvPr/>
            </p:nvSpPr>
            <p:spPr>
              <a:xfrm>
                <a:off x="12153240" y="2935800"/>
                <a:ext cx="1029240" cy="0"/>
              </a:xfrm>
              <a:prstGeom prst="line">
                <a:avLst/>
              </a:prstGeom>
              <a:ln w="38160" cap="rnd">
                <a:solidFill>
                  <a:schemeClr val="bg2"/>
                </a:solidFill>
                <a:round/>
              </a:ln>
            </p:spPr>
            <p:style>
              <a:lnRef idx="0">
                <a:scrgbClr r="0" g="0" b="0"/>
              </a:lnRef>
              <a:fillRef idx="0">
                <a:scrgbClr r="0" g="0" b="0"/>
              </a:fillRef>
              <a:effectRef idx="0">
                <a:scrgbClr r="0" g="0" b="0"/>
              </a:effectRef>
              <a:fontRef idx="minor"/>
            </p:style>
          </p:sp>
          <p:sp>
            <p:nvSpPr>
              <p:cNvPr id="177" name="CustomShape 12"/>
              <p:cNvSpPr/>
              <p:nvPr/>
            </p:nvSpPr>
            <p:spPr>
              <a:xfrm>
                <a:off x="12248640" y="2405520"/>
                <a:ext cx="846720" cy="332280"/>
              </a:xfrm>
              <a:custGeom>
                <a:avLst/>
                <a:gdLst/>
                <a:ahLst/>
                <a:cxnLst/>
                <a:rect l="l" t="t" r="r" b="b"/>
                <a:pathLst>
                  <a:path w="107" h="42">
                    <a:moveTo>
                      <a:pt x="0" y="26"/>
                    </a:moveTo>
                    <a:cubicBezTo>
                      <a:pt x="12" y="36"/>
                      <a:pt x="32" y="42"/>
                      <a:pt x="53" y="42"/>
                    </a:cubicBezTo>
                    <a:cubicBezTo>
                      <a:pt x="75" y="42"/>
                      <a:pt x="94" y="36"/>
                      <a:pt x="107" y="26"/>
                    </a:cubicBezTo>
                    <a:cubicBezTo>
                      <a:pt x="94" y="10"/>
                      <a:pt x="75" y="0"/>
                      <a:pt x="53" y="0"/>
                    </a:cubicBezTo>
                    <a:cubicBezTo>
                      <a:pt x="32" y="0"/>
                      <a:pt x="12" y="10"/>
                      <a:pt x="0" y="26"/>
                    </a:cubicBezTo>
                    <a:close/>
                  </a:path>
                </a:pathLst>
              </a:custGeom>
              <a:noFill/>
              <a:ln w="38160" cap="rnd">
                <a:solidFill>
                  <a:schemeClr val="bg2"/>
                </a:solidFill>
                <a:round/>
              </a:ln>
            </p:spPr>
            <p:style>
              <a:lnRef idx="0">
                <a:scrgbClr r="0" g="0" b="0"/>
              </a:lnRef>
              <a:fillRef idx="0">
                <a:scrgbClr r="0" g="0" b="0"/>
              </a:fillRef>
              <a:effectRef idx="0">
                <a:scrgbClr r="0" g="0" b="0"/>
              </a:effectRef>
              <a:fontRef idx="minor"/>
            </p:style>
          </p:sp>
          <p:sp>
            <p:nvSpPr>
              <p:cNvPr id="178" name="CustomShape 13"/>
              <p:cNvSpPr/>
              <p:nvPr/>
            </p:nvSpPr>
            <p:spPr>
              <a:xfrm>
                <a:off x="12248640" y="3141720"/>
                <a:ext cx="846720" cy="332280"/>
              </a:xfrm>
              <a:custGeom>
                <a:avLst/>
                <a:gdLst/>
                <a:ahLst/>
                <a:cxnLst/>
                <a:rect l="l" t="t" r="r" b="b"/>
                <a:pathLst>
                  <a:path w="107" h="42">
                    <a:moveTo>
                      <a:pt x="107" y="15"/>
                    </a:moveTo>
                    <a:cubicBezTo>
                      <a:pt x="94" y="6"/>
                      <a:pt x="75" y="0"/>
                      <a:pt x="53" y="0"/>
                    </a:cubicBezTo>
                    <a:cubicBezTo>
                      <a:pt x="32" y="0"/>
                      <a:pt x="12" y="6"/>
                      <a:pt x="0" y="15"/>
                    </a:cubicBezTo>
                    <a:cubicBezTo>
                      <a:pt x="12" y="31"/>
                      <a:pt x="32" y="42"/>
                      <a:pt x="53" y="42"/>
                    </a:cubicBezTo>
                    <a:cubicBezTo>
                      <a:pt x="75" y="42"/>
                      <a:pt x="94" y="31"/>
                      <a:pt x="107" y="15"/>
                    </a:cubicBezTo>
                    <a:close/>
                  </a:path>
                </a:pathLst>
              </a:custGeom>
              <a:noFill/>
              <a:ln w="38160" cap="rnd">
                <a:solidFill>
                  <a:schemeClr val="bg2"/>
                </a:solidFill>
                <a:round/>
              </a:ln>
            </p:spPr>
            <p:style>
              <a:lnRef idx="0">
                <a:scrgbClr r="0" g="0" b="0"/>
              </a:lnRef>
              <a:fillRef idx="0">
                <a:scrgbClr r="0" g="0" b="0"/>
              </a:fillRef>
              <a:effectRef idx="0">
                <a:scrgbClr r="0" g="0" b="0"/>
              </a:effectRef>
              <a:fontRef idx="minor"/>
            </p:style>
          </p:sp>
        </p:grpSp>
      </p:grpSp>
      <p:grpSp>
        <p:nvGrpSpPr>
          <p:cNvPr id="179" name="Group 14"/>
          <p:cNvGrpSpPr/>
          <p:nvPr/>
        </p:nvGrpSpPr>
        <p:grpSpPr>
          <a:xfrm>
            <a:off x="4091040" y="1925640"/>
            <a:ext cx="2295720" cy="2295720"/>
            <a:chOff x="4091040" y="1925640"/>
            <a:chExt cx="2295720" cy="2295720"/>
          </a:xfrm>
        </p:grpSpPr>
        <p:sp>
          <p:nvSpPr>
            <p:cNvPr id="180" name="CustomShape 15"/>
            <p:cNvSpPr/>
            <p:nvPr/>
          </p:nvSpPr>
          <p:spPr>
            <a:xfrm>
              <a:off x="4091040" y="1925640"/>
              <a:ext cx="2295720" cy="2295720"/>
            </a:xfrm>
            <a:prstGeom prst="ellipse">
              <a:avLst/>
            </a:prstGeom>
            <a:ln>
              <a:noFill/>
            </a:ln>
          </p:spPr>
          <p:style>
            <a:lnRef idx="2">
              <a:schemeClr val="accent1">
                <a:shade val="50000"/>
              </a:schemeClr>
            </a:lnRef>
            <a:fillRef idx="1">
              <a:schemeClr val="accent1"/>
            </a:fillRef>
            <a:effectRef idx="0">
              <a:schemeClr val="accent1"/>
            </a:effectRef>
            <a:fontRef idx="minor"/>
          </p:style>
        </p:sp>
        <p:grpSp>
          <p:nvGrpSpPr>
            <p:cNvPr id="181" name="Group 16"/>
            <p:cNvGrpSpPr/>
            <p:nvPr/>
          </p:nvGrpSpPr>
          <p:grpSpPr>
            <a:xfrm>
              <a:off x="4596120" y="2563200"/>
              <a:ext cx="1285920" cy="1020960"/>
              <a:chOff x="4596120" y="2563200"/>
              <a:chExt cx="1285920" cy="1020960"/>
            </a:xfrm>
          </p:grpSpPr>
          <p:sp>
            <p:nvSpPr>
              <p:cNvPr id="182" name="CustomShape 17"/>
              <p:cNvSpPr/>
              <p:nvPr/>
            </p:nvSpPr>
            <p:spPr>
              <a:xfrm>
                <a:off x="4857120" y="2563200"/>
                <a:ext cx="763560" cy="712080"/>
              </a:xfrm>
              <a:custGeom>
                <a:avLst/>
                <a:gdLst/>
                <a:ahLst/>
                <a:cxnLst/>
                <a:rect l="l" t="t" r="r" b="b"/>
                <a:pathLst>
                  <a:path w="96" h="90">
                    <a:moveTo>
                      <a:pt x="0" y="3"/>
                    </a:moveTo>
                    <a:cubicBezTo>
                      <a:pt x="0" y="51"/>
                      <a:pt x="21" y="90"/>
                      <a:pt x="48" y="90"/>
                    </a:cubicBezTo>
                    <a:cubicBezTo>
                      <a:pt x="75" y="90"/>
                      <a:pt x="96" y="51"/>
                      <a:pt x="96" y="3"/>
                    </a:cubicBezTo>
                    <a:cubicBezTo>
                      <a:pt x="96" y="2"/>
                      <a:pt x="96" y="1"/>
                      <a:pt x="96" y="0"/>
                    </a:cubicBezTo>
                    <a:cubicBezTo>
                      <a:pt x="0" y="0"/>
                      <a:pt x="0" y="0"/>
                      <a:pt x="0" y="0"/>
                    </a:cubicBezTo>
                    <a:cubicBezTo>
                      <a:pt x="0" y="1"/>
                      <a:pt x="0" y="2"/>
                      <a:pt x="0" y="3"/>
                    </a:cubicBezTo>
                    <a:close/>
                  </a:path>
                </a:pathLst>
              </a:custGeom>
              <a:noFill/>
              <a:ln w="38160" cap="rnd">
                <a:solidFill>
                  <a:schemeClr val="bg2"/>
                </a:solidFill>
                <a:round/>
              </a:ln>
            </p:spPr>
            <p:style>
              <a:lnRef idx="0">
                <a:scrgbClr r="0" g="0" b="0"/>
              </a:lnRef>
              <a:fillRef idx="0">
                <a:scrgbClr r="0" g="0" b="0"/>
              </a:fillRef>
              <a:effectRef idx="0">
                <a:scrgbClr r="0" g="0" b="0"/>
              </a:effectRef>
              <a:fontRef idx="minor"/>
            </p:style>
          </p:sp>
          <p:sp>
            <p:nvSpPr>
              <p:cNvPr id="183" name="CustomShape 18"/>
              <p:cNvSpPr/>
              <p:nvPr/>
            </p:nvSpPr>
            <p:spPr>
              <a:xfrm>
                <a:off x="4596120" y="2737440"/>
                <a:ext cx="1285920" cy="537840"/>
              </a:xfrm>
              <a:custGeom>
                <a:avLst/>
                <a:gdLst/>
                <a:ahLst/>
                <a:cxnLst/>
                <a:rect l="l" t="t" r="r" b="b"/>
                <a:pathLst>
                  <a:path w="162" h="68">
                    <a:moveTo>
                      <a:pt x="32" y="0"/>
                    </a:moveTo>
                    <a:cubicBezTo>
                      <a:pt x="0" y="0"/>
                      <a:pt x="0" y="0"/>
                      <a:pt x="0" y="0"/>
                    </a:cubicBezTo>
                    <a:cubicBezTo>
                      <a:pt x="8" y="39"/>
                      <a:pt x="41" y="68"/>
                      <a:pt x="81" y="68"/>
                    </a:cubicBezTo>
                    <a:cubicBezTo>
                      <a:pt x="121" y="68"/>
                      <a:pt x="154" y="39"/>
                      <a:pt x="162" y="0"/>
                    </a:cubicBezTo>
                    <a:cubicBezTo>
                      <a:pt x="131" y="0"/>
                      <a:pt x="131" y="0"/>
                      <a:pt x="131" y="0"/>
                    </a:cubicBezTo>
                  </a:path>
                </a:pathLst>
              </a:custGeom>
              <a:noFill/>
              <a:ln w="38160" cap="rnd">
                <a:solidFill>
                  <a:schemeClr val="bg2"/>
                </a:solidFill>
                <a:round/>
              </a:ln>
            </p:spPr>
            <p:style>
              <a:lnRef idx="0">
                <a:scrgbClr r="0" g="0" b="0"/>
              </a:lnRef>
              <a:fillRef idx="0">
                <a:scrgbClr r="0" g="0" b="0"/>
              </a:fillRef>
              <a:effectRef idx="0">
                <a:scrgbClr r="0" g="0" b="0"/>
              </a:effectRef>
              <a:fontRef idx="minor"/>
            </p:style>
          </p:sp>
          <p:sp>
            <p:nvSpPr>
              <p:cNvPr id="184" name="CustomShape 19"/>
              <p:cNvSpPr/>
              <p:nvPr/>
            </p:nvSpPr>
            <p:spPr>
              <a:xfrm>
                <a:off x="5027400" y="3275640"/>
                <a:ext cx="434880" cy="308520"/>
              </a:xfrm>
              <a:custGeom>
                <a:avLst/>
                <a:gdLst/>
                <a:ahLst/>
                <a:cxnLst/>
                <a:rect l="l" t="t" r="r" b="b"/>
                <a:pathLst>
                  <a:path w="55" h="39">
                    <a:moveTo>
                      <a:pt x="55" y="39"/>
                    </a:moveTo>
                    <a:cubicBezTo>
                      <a:pt x="55" y="39"/>
                      <a:pt x="38" y="25"/>
                      <a:pt x="38" y="0"/>
                    </a:cubicBezTo>
                    <a:cubicBezTo>
                      <a:pt x="28" y="0"/>
                      <a:pt x="27" y="0"/>
                      <a:pt x="27" y="0"/>
                    </a:cubicBezTo>
                    <a:cubicBezTo>
                      <a:pt x="27" y="0"/>
                      <a:pt x="27" y="0"/>
                      <a:pt x="16" y="0"/>
                    </a:cubicBezTo>
                    <a:cubicBezTo>
                      <a:pt x="16" y="25"/>
                      <a:pt x="0" y="39"/>
                      <a:pt x="0" y="39"/>
                    </a:cubicBezTo>
                  </a:path>
                </a:pathLst>
              </a:custGeom>
              <a:noFill/>
              <a:ln w="38160" cap="rnd">
                <a:solidFill>
                  <a:schemeClr val="bg2"/>
                </a:solidFill>
                <a:round/>
              </a:ln>
            </p:spPr>
            <p:style>
              <a:lnRef idx="0">
                <a:scrgbClr r="0" g="0" b="0"/>
              </a:lnRef>
              <a:fillRef idx="0">
                <a:scrgbClr r="0" g="0" b="0"/>
              </a:fillRef>
              <a:effectRef idx="0">
                <a:scrgbClr r="0" g="0" b="0"/>
              </a:effectRef>
              <a:fontRef idx="minor"/>
            </p:style>
          </p:sp>
          <p:sp>
            <p:nvSpPr>
              <p:cNvPr id="185" name="Line 20"/>
              <p:cNvSpPr/>
              <p:nvPr/>
            </p:nvSpPr>
            <p:spPr>
              <a:xfrm>
                <a:off x="4956120" y="3584160"/>
                <a:ext cx="569880" cy="0"/>
              </a:xfrm>
              <a:prstGeom prst="line">
                <a:avLst/>
              </a:prstGeom>
              <a:ln w="38160" cap="rnd">
                <a:solidFill>
                  <a:schemeClr val="bg2"/>
                </a:solidFill>
                <a:round/>
              </a:ln>
            </p:spPr>
            <p:style>
              <a:lnRef idx="0">
                <a:scrgbClr r="0" g="0" b="0"/>
              </a:lnRef>
              <a:fillRef idx="0">
                <a:scrgbClr r="0" g="0" b="0"/>
              </a:fillRef>
              <a:effectRef idx="0">
                <a:scrgbClr r="0" g="0" b="0"/>
              </a:effectRef>
              <a:fontRef idx="minor"/>
            </p:style>
          </p:sp>
        </p:grpSp>
      </p:grpSp>
      <p:grpSp>
        <p:nvGrpSpPr>
          <p:cNvPr id="186" name="Group 21"/>
          <p:cNvGrpSpPr/>
          <p:nvPr/>
        </p:nvGrpSpPr>
        <p:grpSpPr>
          <a:xfrm>
            <a:off x="19676880" y="1503720"/>
            <a:ext cx="2295720" cy="2295720"/>
            <a:chOff x="19676880" y="1503720"/>
            <a:chExt cx="2295720" cy="2295720"/>
          </a:xfrm>
        </p:grpSpPr>
        <p:sp>
          <p:nvSpPr>
            <p:cNvPr id="187" name="CustomShape 22"/>
            <p:cNvSpPr/>
            <p:nvPr/>
          </p:nvSpPr>
          <p:spPr>
            <a:xfrm>
              <a:off x="19676880" y="1503720"/>
              <a:ext cx="2295720" cy="2295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pSp>
          <p:nvGrpSpPr>
            <p:cNvPr id="188" name="Group 23"/>
            <p:cNvGrpSpPr/>
            <p:nvPr/>
          </p:nvGrpSpPr>
          <p:grpSpPr>
            <a:xfrm>
              <a:off x="20264760" y="2093400"/>
              <a:ext cx="1119960" cy="1116000"/>
              <a:chOff x="20264760" y="2093400"/>
              <a:chExt cx="1119960" cy="1116000"/>
            </a:xfrm>
          </p:grpSpPr>
          <p:sp>
            <p:nvSpPr>
              <p:cNvPr id="189" name="CustomShape 24"/>
              <p:cNvSpPr/>
              <p:nvPr/>
            </p:nvSpPr>
            <p:spPr>
              <a:xfrm>
                <a:off x="20264760" y="2093400"/>
                <a:ext cx="1119960" cy="1116000"/>
              </a:xfrm>
              <a:custGeom>
                <a:avLst/>
                <a:gdLst/>
                <a:ahLst/>
                <a:cxnLst/>
                <a:rect l="l" t="t" r="r" b="b"/>
                <a:pathLst>
                  <a:path w="141" h="141">
                    <a:moveTo>
                      <a:pt x="137" y="122"/>
                    </a:moveTo>
                    <a:cubicBezTo>
                      <a:pt x="117" y="101"/>
                      <a:pt x="117" y="101"/>
                      <a:pt x="117" y="101"/>
                    </a:cubicBezTo>
                    <a:cubicBezTo>
                      <a:pt x="133" y="78"/>
                      <a:pt x="131" y="45"/>
                      <a:pt x="110" y="23"/>
                    </a:cubicBezTo>
                    <a:cubicBezTo>
                      <a:pt x="86" y="0"/>
                      <a:pt x="48" y="0"/>
                      <a:pt x="24" y="23"/>
                    </a:cubicBezTo>
                    <a:cubicBezTo>
                      <a:pt x="0" y="47"/>
                      <a:pt x="0" y="86"/>
                      <a:pt x="24" y="109"/>
                    </a:cubicBezTo>
                    <a:cubicBezTo>
                      <a:pt x="45" y="131"/>
                      <a:pt x="78" y="133"/>
                      <a:pt x="102" y="116"/>
                    </a:cubicBezTo>
                    <a:cubicBezTo>
                      <a:pt x="122" y="137"/>
                      <a:pt x="122" y="137"/>
                      <a:pt x="122" y="137"/>
                    </a:cubicBezTo>
                    <a:cubicBezTo>
                      <a:pt x="126" y="141"/>
                      <a:pt x="133" y="141"/>
                      <a:pt x="137" y="137"/>
                    </a:cubicBezTo>
                    <a:cubicBezTo>
                      <a:pt x="141" y="132"/>
                      <a:pt x="141" y="126"/>
                      <a:pt x="137" y="122"/>
                    </a:cubicBezTo>
                    <a:close/>
                    <a:moveTo>
                      <a:pt x="37" y="96"/>
                    </a:moveTo>
                    <a:cubicBezTo>
                      <a:pt x="20" y="80"/>
                      <a:pt x="20" y="53"/>
                      <a:pt x="37" y="37"/>
                    </a:cubicBezTo>
                    <a:cubicBezTo>
                      <a:pt x="53" y="20"/>
                      <a:pt x="80" y="20"/>
                      <a:pt x="97" y="37"/>
                    </a:cubicBezTo>
                    <a:cubicBezTo>
                      <a:pt x="113" y="53"/>
                      <a:pt x="113" y="80"/>
                      <a:pt x="97" y="96"/>
                    </a:cubicBezTo>
                    <a:cubicBezTo>
                      <a:pt x="80" y="113"/>
                      <a:pt x="53" y="113"/>
                      <a:pt x="37" y="96"/>
                    </a:cubicBezTo>
                    <a:close/>
                  </a:path>
                </a:pathLst>
              </a:custGeom>
              <a:noFill/>
              <a:ln w="38160" cap="rnd">
                <a:solidFill>
                  <a:schemeClr val="bg2"/>
                </a:solidFill>
                <a:round/>
              </a:ln>
            </p:spPr>
            <p:style>
              <a:lnRef idx="0">
                <a:scrgbClr r="0" g="0" b="0"/>
              </a:lnRef>
              <a:fillRef idx="0">
                <a:scrgbClr r="0" g="0" b="0"/>
              </a:fillRef>
              <a:effectRef idx="0">
                <a:scrgbClr r="0" g="0" b="0"/>
              </a:effectRef>
              <a:fontRef idx="minor"/>
            </p:style>
          </p:sp>
          <p:sp>
            <p:nvSpPr>
              <p:cNvPr id="190" name="CustomShape 25"/>
              <p:cNvSpPr/>
              <p:nvPr/>
            </p:nvSpPr>
            <p:spPr>
              <a:xfrm>
                <a:off x="20799360" y="2402280"/>
                <a:ext cx="205560" cy="213480"/>
              </a:xfrm>
              <a:custGeom>
                <a:avLst/>
                <a:gdLst/>
                <a:ahLst/>
                <a:cxnLst/>
                <a:rect l="l" t="t" r="r" b="b"/>
                <a:pathLst>
                  <a:path w="26" h="27">
                    <a:moveTo>
                      <a:pt x="0" y="0"/>
                    </a:moveTo>
                    <a:cubicBezTo>
                      <a:pt x="14" y="0"/>
                      <a:pt x="26" y="12"/>
                      <a:pt x="26" y="27"/>
                    </a:cubicBezTo>
                  </a:path>
                </a:pathLst>
              </a:custGeom>
              <a:noFill/>
              <a:ln w="38160" cap="rnd">
                <a:solidFill>
                  <a:schemeClr val="bg2"/>
                </a:solidFill>
                <a:round/>
              </a:ln>
            </p:spPr>
            <p:style>
              <a:lnRef idx="0">
                <a:scrgbClr r="0" g="0" b="0"/>
              </a:lnRef>
              <a:fillRef idx="0">
                <a:scrgbClr r="0" g="0" b="0"/>
              </a:fillRef>
              <a:effectRef idx="0">
                <a:scrgbClr r="0" g="0" b="0"/>
              </a:effectRef>
              <a:fontRef idx="minor"/>
            </p:style>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274760" y="482040"/>
            <a:ext cx="15963120" cy="833040"/>
          </a:xfrm>
          <a:prstGeom prst="rect">
            <a:avLst/>
          </a:prstGeom>
          <a:noFill/>
          <a:ln w="12600">
            <a:noFill/>
          </a:ln>
        </p:spPr>
        <p:txBody>
          <a:bodyPr lIns="71280" tIns="71280" rIns="71280" bIns="71280">
            <a:normAutofit/>
          </a:bodyPr>
          <a:lstStyle/>
          <a:p>
            <a:pPr>
              <a:lnSpc>
                <a:spcPct val="100000"/>
              </a:lnSpc>
              <a:spcBef>
                <a:spcPts val="5899"/>
              </a:spcBef>
              <a:tabLst>
                <a:tab pos="0" algn="l"/>
              </a:tabLst>
            </a:pPr>
            <a:r>
              <a:rPr lang="en-US" sz="4400" b="0" strike="noStrike" spc="-1">
                <a:solidFill>
                  <a:srgbClr val="000000"/>
                </a:solidFill>
                <a:latin typeface="Roboto"/>
                <a:ea typeface="Roboto"/>
              </a:rPr>
              <a:t>Technology used</a:t>
            </a:r>
            <a:endParaRPr lang="en-IN" sz="4400" b="0" strike="noStrike" spc="-1">
              <a:solidFill>
                <a:srgbClr val="000000"/>
              </a:solidFill>
              <a:latin typeface="Roboto"/>
            </a:endParaRPr>
          </a:p>
        </p:txBody>
      </p:sp>
      <p:sp>
        <p:nvSpPr>
          <p:cNvPr id="218" name="TextShape 2"/>
          <p:cNvSpPr txBox="1"/>
          <p:nvPr/>
        </p:nvSpPr>
        <p:spPr>
          <a:xfrm>
            <a:off x="704880" y="2106720"/>
            <a:ext cx="22788360" cy="10416960"/>
          </a:xfrm>
          <a:prstGeom prst="rect">
            <a:avLst/>
          </a:prstGeom>
          <a:noFill/>
          <a:ln w="12600">
            <a:noFill/>
          </a:ln>
        </p:spPr>
        <p:txBody>
          <a:bodyPr lIns="71280" tIns="71280" rIns="71280" bIns="71280">
            <a:noAutofit/>
          </a:bodyPr>
          <a:lstStyle/>
          <a:p>
            <a:pPr>
              <a:lnSpc>
                <a:spcPct val="100000"/>
              </a:lnSpc>
              <a:spcBef>
                <a:spcPts val="5899"/>
              </a:spcBef>
              <a:tabLst>
                <a:tab pos="0" algn="l"/>
              </a:tabLst>
            </a:pPr>
            <a:r>
              <a:rPr lang="en-IN" sz="3600" b="0" strike="noStrike" spc="-1" dirty="0">
                <a:solidFill>
                  <a:srgbClr val="000000"/>
                </a:solidFill>
                <a:latin typeface="Roboto Medium"/>
                <a:ea typeface="Roboto"/>
              </a:rPr>
              <a:t>The technologies we used to create this prototype are as follows :-</a:t>
            </a:r>
          </a:p>
          <a:p>
            <a:pPr>
              <a:lnSpc>
                <a:spcPct val="100000"/>
              </a:lnSpc>
              <a:spcBef>
                <a:spcPts val="5899"/>
              </a:spcBef>
              <a:tabLst>
                <a:tab pos="0" algn="l"/>
              </a:tabLst>
            </a:pPr>
            <a:r>
              <a:rPr lang="en-IN" sz="3600" spc="-1" dirty="0">
                <a:solidFill>
                  <a:srgbClr val="000000"/>
                </a:solidFill>
                <a:latin typeface="Roboto Medium"/>
              </a:rPr>
              <a:t>PROGRAMMING LANGUAGE :- We used ‘python’ specifically as our programming language, as python is easy to implement along with huge practical aspects</a:t>
            </a:r>
          </a:p>
          <a:p>
            <a:pPr>
              <a:lnSpc>
                <a:spcPct val="100000"/>
              </a:lnSpc>
              <a:spcBef>
                <a:spcPts val="5899"/>
              </a:spcBef>
              <a:tabLst>
                <a:tab pos="0" algn="l"/>
              </a:tabLst>
            </a:pPr>
            <a:r>
              <a:rPr lang="en-IN" sz="3600" b="0" strike="noStrike" spc="-1" dirty="0">
                <a:solidFill>
                  <a:srgbClr val="000000"/>
                </a:solidFill>
                <a:latin typeface="Roboto Medium"/>
              </a:rPr>
              <a:t>ARCHITECTURE OF THE PROGRAM :- This program is specifically made to run on Linux Operating Systems, especially “RedHat Enterprise Linux 8”. The reason that we chose to create this program specifically for RedHat Linux is because, in almost every industry, mostly RedHat is being used in the production environment</a:t>
            </a:r>
          </a:p>
          <a:p>
            <a:pPr>
              <a:lnSpc>
                <a:spcPct val="100000"/>
              </a:lnSpc>
              <a:spcBef>
                <a:spcPts val="5899"/>
              </a:spcBef>
              <a:tabLst>
                <a:tab pos="0" algn="l"/>
              </a:tabLst>
            </a:pPr>
            <a:r>
              <a:rPr lang="en-IN" sz="3600" spc="-1" dirty="0">
                <a:solidFill>
                  <a:srgbClr val="000000"/>
                </a:solidFill>
                <a:latin typeface="Roboto Medium"/>
              </a:rPr>
              <a:t>TECHNOLOGY USED :- For our prototype, we implemented the technology of “Containerization”</a:t>
            </a:r>
          </a:p>
          <a:p>
            <a:pPr>
              <a:lnSpc>
                <a:spcPct val="100000"/>
              </a:lnSpc>
              <a:spcBef>
                <a:spcPts val="5899"/>
              </a:spcBef>
              <a:tabLst>
                <a:tab pos="0" algn="l"/>
              </a:tabLst>
            </a:pPr>
            <a:r>
              <a:rPr lang="en-IN" sz="3600" b="0" strike="noStrike" spc="-1" dirty="0">
                <a:solidFill>
                  <a:srgbClr val="000000"/>
                </a:solidFill>
                <a:latin typeface="Roboto Medium"/>
              </a:rPr>
              <a:t>TOOL</a:t>
            </a:r>
            <a:r>
              <a:rPr lang="en-IN" sz="3600" spc="-1" dirty="0">
                <a:solidFill>
                  <a:srgbClr val="000000"/>
                </a:solidFill>
                <a:latin typeface="Roboto Medium"/>
              </a:rPr>
              <a:t>S IMPLEMENTED :- The tool which we implemented for our prototype to use container technology is ‘DOCKER’</a:t>
            </a:r>
            <a:endParaRPr lang="en-IN" sz="3600" b="0" strike="noStrike" spc="-1" dirty="0">
              <a:solidFill>
                <a:srgbClr val="000000"/>
              </a:solidFill>
              <a:latin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25B7EA"/>
      </a:accent1>
      <a:accent2>
        <a:srgbClr val="A9CF38"/>
      </a:accent2>
      <a:accent3>
        <a:srgbClr val="3B449C"/>
      </a:accent3>
      <a:accent4>
        <a:srgbClr val="F57B20"/>
      </a:accent4>
      <a:accent5>
        <a:srgbClr val="3F3F3F"/>
      </a:accent5>
      <a:accent6>
        <a:srgbClr val="F2F2F2"/>
      </a:accent6>
      <a:hlink>
        <a:srgbClr val="0000FF"/>
      </a:hlink>
      <a:folHlink>
        <a:srgbClr val="BF00B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25B7EA"/>
      </a:accent1>
      <a:accent2>
        <a:srgbClr val="A9CF38"/>
      </a:accent2>
      <a:accent3>
        <a:srgbClr val="3B449C"/>
      </a:accent3>
      <a:accent4>
        <a:srgbClr val="F57B20"/>
      </a:accent4>
      <a:accent5>
        <a:srgbClr val="3F3F3F"/>
      </a:accent5>
      <a:accent6>
        <a:srgbClr val="F2F2F2"/>
      </a:accent6>
      <a:hlink>
        <a:srgbClr val="0000FF"/>
      </a:hlink>
      <a:folHlink>
        <a:srgbClr val="BF00B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5E5E"/>
      </a:dk2>
      <a:lt2>
        <a:srgbClr val="D6D5D5"/>
      </a:lt2>
      <a:accent1>
        <a:srgbClr val="25B7EA"/>
      </a:accent1>
      <a:accent2>
        <a:srgbClr val="A9CF38"/>
      </a:accent2>
      <a:accent3>
        <a:srgbClr val="3B449C"/>
      </a:accent3>
      <a:accent4>
        <a:srgbClr val="F57B20"/>
      </a:accent4>
      <a:accent5>
        <a:srgbClr val="3F3F3F"/>
      </a:accent5>
      <a:accent6>
        <a:srgbClr val="F2F2F2"/>
      </a:accent6>
      <a:hlink>
        <a:srgbClr val="0000FF"/>
      </a:hlink>
      <a:folHlink>
        <a:srgbClr val="BF00B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1085</Words>
  <Application>Microsoft Office PowerPoint</Application>
  <PresentationFormat>Custom</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Century Gothic</vt:lpstr>
      <vt:lpstr>Helvetica Neue</vt:lpstr>
      <vt:lpstr>Roboto</vt:lpstr>
      <vt:lpstr>Roboto Medium</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Sonali Kedari</dc:creator>
  <dc:description/>
  <cp:lastModifiedBy>Prayag Magotra</cp:lastModifiedBy>
  <cp:revision>11</cp:revision>
  <dcterms:created xsi:type="dcterms:W3CDTF">2020-10-09T09:47:36Z</dcterms:created>
  <dcterms:modified xsi:type="dcterms:W3CDTF">2020-10-19T20:39:06Z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