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I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Sai Prayag Dasari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Indira college of commerce &amp;      science, Department of cybersecurity, Pune </a:t>
            </a:r>
            <a:endParaRPr lang="en-IN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US" sz="3200" dirty="0">
                <a:latin typeface="Berlin Sans FB" panose="020E0602020502020306" charset="0"/>
                <a:cs typeface="Berlin Sans FB" panose="020E0602020502020306" charset="0"/>
              </a:rPr>
              <a:t>Supporting video steganography.</a:t>
            </a:r>
            <a:endParaRPr lang="en-US" altLang="en-US" sz="3200" dirty="0">
              <a:latin typeface="Berlin Sans FB" panose="020E0602020502020306" charset="0"/>
              <a:cs typeface="Berlin Sans FB" panose="020E0602020502020306" charset="0"/>
            </a:endParaRPr>
          </a:p>
          <a:p>
            <a:pPr marL="305435" indent="-305435"/>
            <a:r>
              <a:rPr lang="en-US" altLang="en-US" sz="3200" dirty="0">
                <a:latin typeface="Berlin Sans FB" panose="020E0602020502020306" charset="0"/>
                <a:cs typeface="Berlin Sans FB" panose="020E0602020502020306" charset="0"/>
              </a:rPr>
              <a:t>Enhancing error detection for corrupted images.</a:t>
            </a:r>
            <a:endParaRPr lang="en-US" altLang="en-US" sz="3200" dirty="0">
              <a:latin typeface="Berlin Sans FB" panose="020E0602020502020306" charset="0"/>
              <a:cs typeface="Berlin Sans FB" panose="020E0602020502020306" charset="0"/>
            </a:endParaRPr>
          </a:p>
          <a:p>
            <a:pPr marL="305435" indent="-305435"/>
            <a:endParaRPr lang="en-US" altLang="en-US" sz="3200" dirty="0"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algn="l">
              <a:buFont typeface="Wingdings" panose="05000000000000000000" charset="0"/>
              <a:buChar char="q"/>
            </a:pPr>
            <a:r>
              <a:rPr lang="en-US" altLang="en-US" sz="3200" dirty="0">
                <a:latin typeface="Berlin Sans FB" panose="020E0602020502020306" charset="0"/>
                <a:cs typeface="Berlin Sans FB" panose="020E0602020502020306" charset="0"/>
              </a:rPr>
              <a:t>Hiding secret messages inside images securely.</a:t>
            </a:r>
            <a:endParaRPr lang="en-US" altLang="en-US" sz="3200" dirty="0">
              <a:latin typeface="Berlin Sans FB" panose="020E0602020502020306" charset="0"/>
              <a:cs typeface="Berlin Sans FB" panose="020E0602020502020306" charset="0"/>
            </a:endParaRPr>
          </a:p>
          <a:p>
            <a:pPr algn="l">
              <a:buFont typeface="Wingdings" panose="05000000000000000000" charset="0"/>
              <a:buChar char="q"/>
            </a:pPr>
            <a:r>
              <a:rPr lang="en-US" altLang="en-US" sz="3200" dirty="0">
                <a:latin typeface="Berlin Sans FB" panose="020E0602020502020306" charset="0"/>
                <a:cs typeface="Berlin Sans FB" panose="020E0602020502020306" charset="0"/>
              </a:rPr>
              <a:t>Avoiding detection while storing confidential data.</a:t>
            </a:r>
            <a:endParaRPr lang="en-US" altLang="en-US" sz="3200" dirty="0">
              <a:latin typeface="Berlin Sans FB" panose="020E0602020502020306" charset="0"/>
              <a:cs typeface="Berlin Sans FB" panose="020E0602020502020306" charset="0"/>
            </a:endParaRPr>
          </a:p>
          <a:p>
            <a:pPr algn="l">
              <a:buFont typeface="Wingdings" panose="05000000000000000000" charset="0"/>
              <a:buChar char="q"/>
            </a:pPr>
            <a:r>
              <a:rPr lang="en-US" altLang="en-US" sz="3200" dirty="0">
                <a:latin typeface="Berlin Sans FB" panose="020E0602020502020306" charset="0"/>
                <a:cs typeface="Berlin Sans FB" panose="020E0602020502020306" charset="0"/>
              </a:rPr>
              <a:t>Using a simple and efficient algorithm for encryption &amp; decryption.</a:t>
            </a:r>
            <a:endParaRPr lang="en-US" altLang="en-US" sz="3200" dirty="0">
              <a:latin typeface="Berlin Sans FB" panose="020E0602020502020306" charset="0"/>
              <a:cs typeface="Berlin Sans FB" panose="020E0602020502020306" charset="0"/>
            </a:endParaRPr>
          </a:p>
          <a:p>
            <a:pPr algn="l">
              <a:buFont typeface="Wingdings" panose="05000000000000000000" charset="0"/>
              <a:buChar char="q"/>
            </a:pPr>
            <a:r>
              <a:rPr lang="en-US" altLang="en-US" sz="3200" dirty="0">
                <a:latin typeface="Berlin Sans FB" panose="020E0602020502020306" charset="0"/>
                <a:cs typeface="Berlin Sans FB" panose="020E0602020502020306" charset="0"/>
              </a:rPr>
              <a:t>There is a growing need for secure communication methods to prevent unauthorized access to sensitive information.</a:t>
            </a:r>
            <a:endParaRPr lang="en-US" altLang="en-US" sz="3200" dirty="0">
              <a:latin typeface="Berlin Sans FB" panose="020E0602020502020306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charset="0"/>
              <a:buChar char="q"/>
            </a:pPr>
            <a:r>
              <a:rPr lang="en-US" altLang="en-US" sz="3200" dirty="0">
                <a:latin typeface="Berlin Sans FB" panose="020E0602020502020306" charset="0"/>
                <a:cs typeface="Berlin Sans FB" panose="020E0602020502020306" charset="0"/>
              </a:rPr>
              <a:t>Libraries: OpenCV, OS</a:t>
            </a:r>
            <a:r>
              <a:rPr lang="en-IN" altLang="en-US" sz="3200" dirty="0">
                <a:latin typeface="Berlin Sans FB" panose="020E0602020502020306" charset="0"/>
                <a:cs typeface="Berlin Sans FB" panose="020E0602020502020306" charset="0"/>
              </a:rPr>
              <a:t>,string</a:t>
            </a:r>
            <a:endParaRPr lang="en-US" altLang="en-US" sz="3200" dirty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sz="3200" dirty="0">
                <a:latin typeface="Berlin Sans FB" panose="020E0602020502020306" charset="0"/>
                <a:cs typeface="Berlin Sans FB" panose="020E0602020502020306" charset="0"/>
              </a:rPr>
              <a:t>Programming Language: Python</a:t>
            </a:r>
            <a:endParaRPr lang="en-US" altLang="en-US" sz="3200" dirty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sz="3200" dirty="0">
                <a:latin typeface="Berlin Sans FB" panose="020E0602020502020306" charset="0"/>
                <a:cs typeface="Berlin Sans FB" panose="020E0602020502020306" charset="0"/>
              </a:rPr>
              <a:t>File Formats: JPG</a:t>
            </a:r>
            <a:endParaRPr lang="en-US" altLang="en-US" sz="3200" dirty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altLang="en-US" sz="3200" dirty="0">
                <a:latin typeface="Berlin Sans FB" panose="020E0602020502020306" charset="0"/>
                <a:cs typeface="Berlin Sans FB" panose="020E0602020502020306" charset="0"/>
              </a:rPr>
              <a:t>system: Windows</a:t>
            </a:r>
            <a:endParaRPr lang="en-IN" altLang="en-US" sz="3200" dirty="0">
              <a:latin typeface="Berlin Sans FB" panose="020E0602020502020306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9582" y="1388386"/>
            <a:ext cx="11029615" cy="4673324"/>
          </a:xfrm>
        </p:spPr>
        <p:txBody>
          <a:bodyPr>
            <a:normAutofit fontScale="40000"/>
          </a:bodyPr>
          <a:lstStyle/>
          <a:p>
            <a:pPr marL="0" indent="0">
              <a:buNone/>
            </a:pPr>
            <a:endParaRPr lang="en-US" alt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altLang="en-US" sz="1800" b="1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5335" dirty="0">
                <a:solidFill>
                  <a:srgbClr val="0F0F0F"/>
                </a:solidFill>
                <a:latin typeface="Berlin Sans FB" panose="020E0602020502020306" charset="0"/>
                <a:cs typeface="Berlin Sans FB" panose="020E0602020502020306" charset="0"/>
              </a:rPr>
              <a:t>Invisible Message Encoding – The hidden message is seamlessly embedded within the image pixels, making it undetectable to the naked eye.</a:t>
            </a:r>
            <a:endParaRPr lang="en-US" altLang="en-US" sz="5335" dirty="0">
              <a:solidFill>
                <a:srgbClr val="0F0F0F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5335" dirty="0">
              <a:solidFill>
                <a:srgbClr val="0F0F0F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5335" dirty="0">
                <a:solidFill>
                  <a:srgbClr val="0F0F0F"/>
                </a:solidFill>
                <a:latin typeface="Berlin Sans FB" panose="020E0602020502020306" charset="0"/>
                <a:cs typeface="Berlin Sans FB" panose="020E0602020502020306" charset="0"/>
              </a:rPr>
              <a:t> Uses efficient OpenCV operations, ensuring quick encryption and decryption without requiring high-end hardware.</a:t>
            </a:r>
            <a:endParaRPr lang="en-US" altLang="en-US" sz="5335" dirty="0">
              <a:solidFill>
                <a:srgbClr val="0F0F0F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5335" dirty="0">
              <a:solidFill>
                <a:srgbClr val="0F0F0F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5335" dirty="0">
                <a:solidFill>
                  <a:srgbClr val="0F0F0F"/>
                </a:solidFill>
                <a:latin typeface="Berlin Sans FB" panose="020E0602020502020306" charset="0"/>
                <a:cs typeface="Berlin Sans FB" panose="020E0602020502020306" charset="0"/>
              </a:rPr>
              <a:t>No Significant Image Quality Loss – Unlike some steganography methods that distort images, this project maintains near-original image quality.</a:t>
            </a:r>
            <a:endParaRPr lang="en-US" altLang="en-US" sz="5335" dirty="0">
              <a:solidFill>
                <a:srgbClr val="0F0F0F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0" indent="0">
              <a:buNone/>
            </a:pPr>
            <a:endParaRPr lang="en-US" alt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alt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alt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altLang="en-US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US" altLang="en-US" sz="18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2400" dirty="0">
                <a:highlight>
                  <a:srgbClr val="00FFFF"/>
                </a:highlight>
                <a:latin typeface="Berlin Sans FB" panose="020E0602020502020306" charset="0"/>
                <a:cs typeface="Berlin Sans FB" panose="020E0602020502020306" charset="0"/>
              </a:rPr>
              <a:t>Cybersecurity Professionals</a:t>
            </a:r>
            <a:r>
              <a:rPr lang="en-US" altLang="en-US" sz="2400" dirty="0">
                <a:latin typeface="Berlin Sans FB" panose="020E0602020502020306" charset="0"/>
                <a:cs typeface="Berlin Sans FB" panose="020E0602020502020306" charset="0"/>
              </a:rPr>
              <a:t> – Security analysts and ethical hackers can use image steganography for covert communication and secure data storage.</a:t>
            </a:r>
            <a:endParaRPr lang="en-US" altLang="en-US" sz="2400" dirty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400" dirty="0">
                <a:highlight>
                  <a:srgbClr val="00FFFF"/>
                </a:highlight>
                <a:latin typeface="Berlin Sans FB" panose="020E0602020502020306" charset="0"/>
                <a:cs typeface="Berlin Sans FB" panose="020E0602020502020306" charset="0"/>
              </a:rPr>
              <a:t>Military &amp; Government Agencies</a:t>
            </a:r>
            <a:r>
              <a:rPr lang="en-US" altLang="en-US" sz="2400" dirty="0">
                <a:latin typeface="Berlin Sans FB" panose="020E0602020502020306" charset="0"/>
                <a:cs typeface="Berlin Sans FB" panose="020E0602020502020306" charset="0"/>
              </a:rPr>
              <a:t> – Used for transmitting classified information securely while minimizing the risk of interception.</a:t>
            </a:r>
            <a:endParaRPr lang="en-US" altLang="en-US" sz="2400" dirty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400" dirty="0">
                <a:highlight>
                  <a:srgbClr val="00FFFF"/>
                </a:highlight>
                <a:latin typeface="Berlin Sans FB" panose="020E0602020502020306" charset="0"/>
                <a:cs typeface="Berlin Sans FB" panose="020E0602020502020306" charset="0"/>
              </a:rPr>
              <a:t>Individuals Seeking Privacy</a:t>
            </a:r>
            <a:r>
              <a:rPr lang="en-US" altLang="en-US" sz="2400" dirty="0">
                <a:latin typeface="Berlin Sans FB" panose="020E0602020502020306" charset="0"/>
                <a:cs typeface="Berlin Sans FB" panose="020E0602020502020306" charset="0"/>
              </a:rPr>
              <a:t> – Everyday users who want to protect their personal messages from unauthorized access can use this tool to share hidden information discreetly.</a:t>
            </a:r>
            <a:endParaRPr lang="en-US" altLang="en-US" sz="2400" dirty="0">
              <a:latin typeface="Berlin Sans FB" panose="020E0602020502020306" charset="0"/>
              <a:cs typeface="Berlin Sans FB" panose="020E0602020502020306" charset="0"/>
            </a:endParaRPr>
          </a:p>
          <a:p>
            <a:pPr marL="0" indent="0">
              <a:buNone/>
            </a:pPr>
            <a:endParaRPr lang="en-US" altLang="en-US" sz="2400" dirty="0">
              <a:latin typeface="Berlin Sans FB" panose="020E0602020502020306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 descr="Screenshot 2025-02-24 22390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9110" y="1232535"/>
            <a:ext cx="3834130" cy="4084955"/>
          </a:xfrm>
          <a:prstGeom prst="rect">
            <a:avLst/>
          </a:prstGeom>
        </p:spPr>
      </p:pic>
      <p:pic>
        <p:nvPicPr>
          <p:cNvPr id="10" name="Picture 9" descr="Screenshot 2025-02-24 223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60" y="1028700"/>
            <a:ext cx="7390765" cy="2400300"/>
          </a:xfrm>
          <a:prstGeom prst="rect">
            <a:avLst/>
          </a:prstGeom>
        </p:spPr>
      </p:pic>
      <p:pic>
        <p:nvPicPr>
          <p:cNvPr id="12" name="Picture 11" descr="encrypted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20" y="3594100"/>
            <a:ext cx="727837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Berlin Sans FB" panose="020E0602020502020306" charset="0"/>
                <a:cs typeface="Berlin Sans FB" panose="020E0602020502020306" charset="0"/>
              </a:rPr>
              <a:t>Achieved Secure Message Hiding – Successfully implemented a steganography technique to hide and retrieve messages within images.</a:t>
            </a:r>
            <a:endParaRPr lang="en-US" altLang="en-US" sz="2800" dirty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Berlin Sans FB" panose="020E0602020502020306" charset="0"/>
                <a:cs typeface="Berlin Sans FB" panose="020E0602020502020306" charset="0"/>
              </a:rPr>
              <a:t>Maintained Image Integrity – The encryption process embeds the message without significantly altering the visual quality of the image.</a:t>
            </a:r>
            <a:endParaRPr lang="en-US" altLang="en-US" sz="2800" dirty="0">
              <a:latin typeface="Berlin Sans FB" panose="020E0602020502020306" charset="0"/>
              <a:cs typeface="Berlin Sans FB" panose="020E0602020502020306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800" dirty="0">
                <a:latin typeface="Berlin Sans FB" panose="020E0602020502020306" charset="0"/>
                <a:cs typeface="Berlin Sans FB" panose="020E0602020502020306" charset="0"/>
              </a:rPr>
              <a:t>Enhanced Security with Passcode Protection – The decryption process is safeguarded by a passcode, adding an extra layer of security.</a:t>
            </a:r>
            <a:endParaRPr lang="en-US" altLang="en-US" sz="2800" dirty="0">
              <a:latin typeface="Berlin Sans FB" panose="020E0602020502020306" charset="0"/>
              <a:cs typeface="Berlin Sans FB" panose="020E0602020502020306" charset="0"/>
            </a:endParaRPr>
          </a:p>
          <a:p>
            <a:pPr marL="0" indent="0">
              <a:buNone/>
            </a:pPr>
            <a:endParaRPr lang="en-US" altLang="en-US" sz="2800" dirty="0"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58180" y="3587115"/>
            <a:ext cx="468122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dirty="0">
                <a:highlight>
                  <a:srgbClr val="00FFFF"/>
                </a:highlight>
                <a:latin typeface="Berlin Sans FB" panose="020E0602020502020306" charset="0"/>
                <a:cs typeface="Berlin Sans FB" panose="020E0602020502020306" charset="0"/>
              </a:rPr>
              <a:t>https://github.com/PrayagD80/myproject_aicte.git</a:t>
            </a:r>
            <a:endParaRPr lang="en-US" altLang="en-US" sz="2400" dirty="0">
              <a:highlight>
                <a:srgbClr val="00FFFF"/>
              </a:highlight>
              <a:latin typeface="Berlin Sans FB" panose="020E0602020502020306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2149</Words>
  <Application>WPS Presentation</Application>
  <PresentationFormat>Custom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51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Arial Black</vt:lpstr>
      <vt:lpstr>Arial Narrow</vt:lpstr>
      <vt:lpstr>Arial Rounded MT Bold</vt:lpstr>
      <vt:lpstr>Bahnschrift</vt:lpstr>
      <vt:lpstr>Bahnschrift Condensed</vt:lpstr>
      <vt:lpstr>Bahnschrift Light</vt:lpstr>
      <vt:lpstr>Bauhaus 93</vt:lpstr>
      <vt:lpstr>Bell MT</vt:lpstr>
      <vt:lpstr>Bahnschrift SemiLight SemiCondensed</vt:lpstr>
      <vt:lpstr>Berlin Sans FB</vt:lpstr>
      <vt:lpstr>Bernard MT Condensed</vt:lpstr>
      <vt:lpstr>Berlin Sans FB Demi</vt:lpstr>
      <vt:lpstr>Candara</vt:lpstr>
      <vt:lpstr>Cambria Math</vt:lpstr>
      <vt:lpstr>Cascadia Code</vt:lpstr>
      <vt:lpstr>Blackadder ITC</vt:lpstr>
      <vt:lpstr>Calibri Light</vt:lpstr>
      <vt:lpstr>Cambria</vt:lpstr>
      <vt:lpstr>Candara Light</vt:lpstr>
      <vt:lpstr>Britannic Bold</vt:lpstr>
      <vt:lpstr>Bradley Hand ITC</vt:lpstr>
      <vt:lpstr>Bookman Old Style</vt:lpstr>
      <vt:lpstr>Book Antiqua</vt:lpstr>
      <vt:lpstr>Bodoni MT Poster Compressed</vt:lpstr>
      <vt:lpstr>Bodoni MT Condensed</vt:lpstr>
      <vt:lpstr>Bodoni MT Black</vt:lpstr>
      <vt:lpstr>Bodoni MT</vt:lpstr>
      <vt:lpstr>Wingdings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Prayag Dasari</cp:lastModifiedBy>
  <cp:revision>27</cp:revision>
  <dcterms:created xsi:type="dcterms:W3CDTF">2021-05-26T16:50:00Z</dcterms:created>
  <dcterms:modified xsi:type="dcterms:W3CDTF">2025-02-24T19:09:34Z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07F51B8FA85C47F794D69791648C5C0F_13</vt:lpwstr>
  </property>
  <property fmtid="{D5CDD505-2E9C-101B-9397-08002B2CF9AE}" pid="4" name="KSOProductBuildVer">
    <vt:lpwstr>1033-12.2.0.20323</vt:lpwstr>
  </property>
</Properties>
</file>