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57" r:id="rId3"/>
    <p:sldId id="258" r:id="rId4"/>
    <p:sldId id="298" r:id="rId5"/>
    <p:sldId id="259" r:id="rId6"/>
    <p:sldId id="260" r:id="rId7"/>
    <p:sldId id="261" r:id="rId8"/>
    <p:sldId id="299" r:id="rId9"/>
  </p:sldIdLst>
  <p:sldSz cx="9144000" cy="5143500" type="screen16x9"/>
  <p:notesSz cx="6858000" cy="9144000"/>
  <p:embeddedFontLst>
    <p:embeddedFont>
      <p:font typeface="Algerian" panose="04020705040A02060702" pitchFamily="82" charset="0"/>
      <p:regular r:id="rId11"/>
    </p:embeddedFont>
    <p:embeddedFont>
      <p:font typeface="Arial Black" panose="020B0A04020102020204" pitchFamily="34" charset="0"/>
      <p:bold r:id="rId12"/>
    </p:embeddedFont>
    <p:embeddedFont>
      <p:font typeface="Fira Sans Extra Condensed Medium" panose="020B0604020202020204" charset="0"/>
      <p:regular r:id="rId13"/>
      <p:bold r:id="rId14"/>
      <p:italic r:id="rId15"/>
      <p:boldItalic r:id="rId16"/>
    </p:embeddedFont>
    <p:embeddedFont>
      <p:font typeface="Indie Flower" panose="020B0604020202020204" charset="0"/>
      <p:regular r:id="rId17"/>
    </p:embeddedFont>
    <p:embeddedFont>
      <p:font typeface="Open Sans" panose="020B0606030504020204" pitchFamily="34" charset="0"/>
      <p:regular r:id="rId18"/>
      <p:bold r:id="rId19"/>
      <p:italic r:id="rId20"/>
      <p:boldItalic r:id="rId21"/>
    </p:embeddedFont>
    <p:embeddedFont>
      <p:font typeface="Showcard Gothic" panose="04020904020102020604" pitchFamily="8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C69509-5256-47D2-8FC3-BB8A0DBA1F2E}">
  <a:tblStyle styleId="{47C69509-5256-47D2-8FC3-BB8A0DBA1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29dd71725_7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29dd71725_7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b5fdf5ce3_0_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6b5fdf5ce3_0_2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0206cb1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0206cb1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440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2842400" y="2100233"/>
            <a:ext cx="3459300" cy="4209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txBox="1">
            <a:spLocks noGrp="1"/>
          </p:cNvSpPr>
          <p:nvPr>
            <p:ph type="ctrTitle"/>
          </p:nvPr>
        </p:nvSpPr>
        <p:spPr>
          <a:xfrm>
            <a:off x="1604000" y="566753"/>
            <a:ext cx="5935800" cy="15078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Clr>
                <a:schemeClr val="lt2"/>
              </a:buClr>
              <a:buSzPts val="3300"/>
              <a:buNone/>
              <a:defRPr sz="6000">
                <a:solidFill>
                  <a:schemeClr val="lt2"/>
                </a:solidFill>
              </a:defRPr>
            </a:lvl1pPr>
            <a:lvl2pPr lvl="1" algn="ctr">
              <a:lnSpc>
                <a:spcPct val="80000"/>
              </a:lnSpc>
              <a:spcBef>
                <a:spcPts val="0"/>
              </a:spcBef>
              <a:spcAft>
                <a:spcPts val="0"/>
              </a:spcAft>
              <a:buClr>
                <a:schemeClr val="accent4"/>
              </a:buClr>
              <a:buSzPts val="3500"/>
              <a:buNone/>
              <a:defRPr sz="3500">
                <a:solidFill>
                  <a:schemeClr val="accent4"/>
                </a:solidFill>
              </a:defRPr>
            </a:lvl2pPr>
            <a:lvl3pPr lvl="2" algn="ctr">
              <a:lnSpc>
                <a:spcPct val="80000"/>
              </a:lnSpc>
              <a:spcBef>
                <a:spcPts val="0"/>
              </a:spcBef>
              <a:spcAft>
                <a:spcPts val="0"/>
              </a:spcAft>
              <a:buClr>
                <a:schemeClr val="accent4"/>
              </a:buClr>
              <a:buSzPts val="3500"/>
              <a:buNone/>
              <a:defRPr sz="3500">
                <a:solidFill>
                  <a:schemeClr val="accent4"/>
                </a:solidFill>
              </a:defRPr>
            </a:lvl3pPr>
            <a:lvl4pPr lvl="3" algn="ctr">
              <a:lnSpc>
                <a:spcPct val="80000"/>
              </a:lnSpc>
              <a:spcBef>
                <a:spcPts val="0"/>
              </a:spcBef>
              <a:spcAft>
                <a:spcPts val="0"/>
              </a:spcAft>
              <a:buClr>
                <a:schemeClr val="accent4"/>
              </a:buClr>
              <a:buSzPts val="3500"/>
              <a:buNone/>
              <a:defRPr sz="3500">
                <a:solidFill>
                  <a:schemeClr val="accent4"/>
                </a:solidFill>
              </a:defRPr>
            </a:lvl4pPr>
            <a:lvl5pPr lvl="4" algn="ctr">
              <a:lnSpc>
                <a:spcPct val="80000"/>
              </a:lnSpc>
              <a:spcBef>
                <a:spcPts val="0"/>
              </a:spcBef>
              <a:spcAft>
                <a:spcPts val="0"/>
              </a:spcAft>
              <a:buClr>
                <a:schemeClr val="accent4"/>
              </a:buClr>
              <a:buSzPts val="3500"/>
              <a:buNone/>
              <a:defRPr sz="3500">
                <a:solidFill>
                  <a:schemeClr val="accent4"/>
                </a:solidFill>
              </a:defRPr>
            </a:lvl5pPr>
            <a:lvl6pPr lvl="5" algn="ctr">
              <a:lnSpc>
                <a:spcPct val="80000"/>
              </a:lnSpc>
              <a:spcBef>
                <a:spcPts val="0"/>
              </a:spcBef>
              <a:spcAft>
                <a:spcPts val="0"/>
              </a:spcAft>
              <a:buClr>
                <a:schemeClr val="accent4"/>
              </a:buClr>
              <a:buSzPts val="3500"/>
              <a:buNone/>
              <a:defRPr sz="3500">
                <a:solidFill>
                  <a:schemeClr val="accent4"/>
                </a:solidFill>
              </a:defRPr>
            </a:lvl6pPr>
            <a:lvl7pPr lvl="6" algn="ctr">
              <a:lnSpc>
                <a:spcPct val="80000"/>
              </a:lnSpc>
              <a:spcBef>
                <a:spcPts val="0"/>
              </a:spcBef>
              <a:spcAft>
                <a:spcPts val="0"/>
              </a:spcAft>
              <a:buClr>
                <a:schemeClr val="accent4"/>
              </a:buClr>
              <a:buSzPts val="3500"/>
              <a:buNone/>
              <a:defRPr sz="3500">
                <a:solidFill>
                  <a:schemeClr val="accent4"/>
                </a:solidFill>
              </a:defRPr>
            </a:lvl7pPr>
            <a:lvl8pPr lvl="7" algn="ctr">
              <a:lnSpc>
                <a:spcPct val="80000"/>
              </a:lnSpc>
              <a:spcBef>
                <a:spcPts val="0"/>
              </a:spcBef>
              <a:spcAft>
                <a:spcPts val="0"/>
              </a:spcAft>
              <a:buClr>
                <a:schemeClr val="accent4"/>
              </a:buClr>
              <a:buSzPts val="3500"/>
              <a:buNone/>
              <a:defRPr sz="3500">
                <a:solidFill>
                  <a:schemeClr val="accent4"/>
                </a:solidFill>
              </a:defRPr>
            </a:lvl8pPr>
            <a:lvl9pPr lvl="8" algn="ctr">
              <a:lnSpc>
                <a:spcPct val="80000"/>
              </a:lnSpc>
              <a:spcBef>
                <a:spcPts val="0"/>
              </a:spcBef>
              <a:spcAft>
                <a:spcPts val="0"/>
              </a:spcAft>
              <a:buClr>
                <a:schemeClr val="accent4"/>
              </a:buClr>
              <a:buSzPts val="3500"/>
              <a:buNone/>
              <a:defRPr sz="3500">
                <a:solidFill>
                  <a:schemeClr val="accent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10738" y="555275"/>
            <a:ext cx="7916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610500" y="1316051"/>
            <a:ext cx="7916700" cy="3437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100">
                <a:solidFill>
                  <a:schemeClr val="dk1"/>
                </a:solidFill>
              </a:defRPr>
            </a:lvl1pPr>
            <a:lvl2pPr marL="914400" lvl="1" indent="-317500" rtl="0">
              <a:lnSpc>
                <a:spcPct val="100000"/>
              </a:lnSpc>
              <a:spcBef>
                <a:spcPts val="1600"/>
              </a:spcBef>
              <a:spcAft>
                <a:spcPts val="0"/>
              </a:spcAft>
              <a:buClr>
                <a:schemeClr val="dk1"/>
              </a:buClr>
              <a:buSzPts val="1400"/>
              <a:buChar char="○"/>
              <a:defRPr>
                <a:solidFill>
                  <a:schemeClr val="dk1"/>
                </a:solidFill>
              </a:defRPr>
            </a:lvl2pPr>
            <a:lvl3pPr marL="1371600" lvl="2" indent="-317500" rtl="0">
              <a:lnSpc>
                <a:spcPct val="100000"/>
              </a:lnSpc>
              <a:spcBef>
                <a:spcPts val="1600"/>
              </a:spcBef>
              <a:spcAft>
                <a:spcPts val="0"/>
              </a:spcAft>
              <a:buClr>
                <a:schemeClr val="dk1"/>
              </a:buClr>
              <a:buSzPts val="1400"/>
              <a:buChar char="■"/>
              <a:defRPr>
                <a:solidFill>
                  <a:schemeClr val="dk1"/>
                </a:solidFill>
              </a:defRPr>
            </a:lvl3pPr>
            <a:lvl4pPr marL="1828800" lvl="3" indent="-317500" rtl="0">
              <a:lnSpc>
                <a:spcPct val="100000"/>
              </a:lnSpc>
              <a:spcBef>
                <a:spcPts val="1600"/>
              </a:spcBef>
              <a:spcAft>
                <a:spcPts val="0"/>
              </a:spcAft>
              <a:buClr>
                <a:schemeClr val="dk1"/>
              </a:buClr>
              <a:buSzPts val="1400"/>
              <a:buChar char="●"/>
              <a:defRPr>
                <a:solidFill>
                  <a:schemeClr val="dk1"/>
                </a:solidFill>
              </a:defRPr>
            </a:lvl4pPr>
            <a:lvl5pPr marL="2286000" lvl="4" indent="-317500" rtl="0">
              <a:lnSpc>
                <a:spcPct val="100000"/>
              </a:lnSpc>
              <a:spcBef>
                <a:spcPts val="1600"/>
              </a:spcBef>
              <a:spcAft>
                <a:spcPts val="0"/>
              </a:spcAft>
              <a:buClr>
                <a:schemeClr val="dk1"/>
              </a:buClr>
              <a:buSzPts val="1400"/>
              <a:buChar char="○"/>
              <a:defRPr>
                <a:solidFill>
                  <a:schemeClr val="dk1"/>
                </a:solidFill>
              </a:defRPr>
            </a:lvl5pPr>
            <a:lvl6pPr marL="2743200" lvl="5" indent="-317500" rtl="0">
              <a:lnSpc>
                <a:spcPct val="100000"/>
              </a:lnSpc>
              <a:spcBef>
                <a:spcPts val="1600"/>
              </a:spcBef>
              <a:spcAft>
                <a:spcPts val="0"/>
              </a:spcAft>
              <a:buClr>
                <a:schemeClr val="dk1"/>
              </a:buClr>
              <a:buSzPts val="1400"/>
              <a:buChar char="■"/>
              <a:defRPr>
                <a:solidFill>
                  <a:schemeClr val="dk1"/>
                </a:solidFill>
              </a:defRPr>
            </a:lvl6pPr>
            <a:lvl7pPr marL="3200400" lvl="6" indent="-317500" rtl="0">
              <a:lnSpc>
                <a:spcPct val="100000"/>
              </a:lnSpc>
              <a:spcBef>
                <a:spcPts val="1600"/>
              </a:spcBef>
              <a:spcAft>
                <a:spcPts val="0"/>
              </a:spcAft>
              <a:buClr>
                <a:schemeClr val="dk1"/>
              </a:buClr>
              <a:buSzPts val="1400"/>
              <a:buChar char="●"/>
              <a:defRPr>
                <a:solidFill>
                  <a:schemeClr val="dk1"/>
                </a:solidFill>
              </a:defRPr>
            </a:lvl7pPr>
            <a:lvl8pPr marL="3657600" lvl="7" indent="-317500" rtl="0">
              <a:lnSpc>
                <a:spcPct val="100000"/>
              </a:lnSpc>
              <a:spcBef>
                <a:spcPts val="1600"/>
              </a:spcBef>
              <a:spcAft>
                <a:spcPts val="0"/>
              </a:spcAft>
              <a:buClr>
                <a:schemeClr val="dk1"/>
              </a:buClr>
              <a:buSzPts val="1400"/>
              <a:buChar char="○"/>
              <a:defRPr>
                <a:solidFill>
                  <a:schemeClr val="dk1"/>
                </a:solidFill>
              </a:defRPr>
            </a:lvl8pPr>
            <a:lvl9pPr marL="4114800" lvl="8" indent="-317500" rtl="0">
              <a:lnSpc>
                <a:spcPct val="100000"/>
              </a:lnSpc>
              <a:spcBef>
                <a:spcPts val="1600"/>
              </a:spcBef>
              <a:spcAft>
                <a:spcPts val="1600"/>
              </a:spcAft>
              <a:buClr>
                <a:schemeClr val="dk1"/>
              </a:buClr>
              <a:buSzPts val="1400"/>
              <a:buChar char="■"/>
              <a:defRPr>
                <a:solidFill>
                  <a:schemeClr val="dk1"/>
                </a:solidFill>
              </a:defRPr>
            </a:lvl9pPr>
          </a:lstStyle>
          <a:p>
            <a:endParaRPr/>
          </a:p>
        </p:txBody>
      </p:sp>
      <p:grpSp>
        <p:nvGrpSpPr>
          <p:cNvPr id="28" name="Google Shape;28;p4"/>
          <p:cNvGrpSpPr/>
          <p:nvPr/>
        </p:nvGrpSpPr>
        <p:grpSpPr>
          <a:xfrm>
            <a:off x="521898" y="508120"/>
            <a:ext cx="8088611" cy="556577"/>
            <a:chOff x="521898" y="508120"/>
            <a:chExt cx="8088611" cy="556577"/>
          </a:xfrm>
        </p:grpSpPr>
        <p:sp>
          <p:nvSpPr>
            <p:cNvPr id="29" name="Google Shape;29;p4"/>
            <p:cNvSpPr/>
            <p:nvPr/>
          </p:nvSpPr>
          <p:spPr>
            <a:xfrm>
              <a:off x="8399051" y="893521"/>
              <a:ext cx="201282" cy="150760"/>
            </a:xfrm>
            <a:custGeom>
              <a:avLst/>
              <a:gdLst/>
              <a:ahLst/>
              <a:cxnLst/>
              <a:rect l="l" t="t" r="r" b="b"/>
              <a:pathLst>
                <a:path w="6251" h="4682" extrusionOk="0">
                  <a:moveTo>
                    <a:pt x="4508" y="0"/>
                  </a:moveTo>
                  <a:cubicBezTo>
                    <a:pt x="4477" y="64"/>
                    <a:pt x="4413" y="64"/>
                    <a:pt x="4318" y="64"/>
                  </a:cubicBezTo>
                  <a:cubicBezTo>
                    <a:pt x="4174" y="40"/>
                    <a:pt x="4032" y="28"/>
                    <a:pt x="3892" y="28"/>
                  </a:cubicBezTo>
                  <a:cubicBezTo>
                    <a:pt x="1605" y="28"/>
                    <a:pt x="1" y="3056"/>
                    <a:pt x="2418" y="4339"/>
                  </a:cubicBezTo>
                  <a:cubicBezTo>
                    <a:pt x="2820" y="4563"/>
                    <a:pt x="3278" y="4682"/>
                    <a:pt x="3726" y="4682"/>
                  </a:cubicBezTo>
                  <a:cubicBezTo>
                    <a:pt x="4481" y="4682"/>
                    <a:pt x="5208" y="4345"/>
                    <a:pt x="5585" y="3610"/>
                  </a:cubicBezTo>
                  <a:cubicBezTo>
                    <a:pt x="6250" y="2280"/>
                    <a:pt x="5617" y="855"/>
                    <a:pt x="4540" y="32"/>
                  </a:cubicBezTo>
                  <a:cubicBezTo>
                    <a:pt x="4508" y="32"/>
                    <a:pt x="4508" y="0"/>
                    <a:pt x="4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404493" y="874040"/>
              <a:ext cx="206016" cy="190656"/>
            </a:xfrm>
            <a:custGeom>
              <a:avLst/>
              <a:gdLst/>
              <a:ahLst/>
              <a:cxnLst/>
              <a:rect l="l" t="t" r="r" b="b"/>
              <a:pathLst>
                <a:path w="6398" h="5921" extrusionOk="0">
                  <a:moveTo>
                    <a:pt x="4339" y="669"/>
                  </a:moveTo>
                  <a:cubicBezTo>
                    <a:pt x="5353" y="1429"/>
                    <a:pt x="6050" y="2822"/>
                    <a:pt x="5385" y="4152"/>
                  </a:cubicBezTo>
                  <a:cubicBezTo>
                    <a:pt x="5131" y="4627"/>
                    <a:pt x="4751" y="4944"/>
                    <a:pt x="4213" y="5102"/>
                  </a:cubicBezTo>
                  <a:cubicBezTo>
                    <a:pt x="3983" y="5183"/>
                    <a:pt x="3744" y="5221"/>
                    <a:pt x="3504" y="5221"/>
                  </a:cubicBezTo>
                  <a:cubicBezTo>
                    <a:pt x="3082" y="5221"/>
                    <a:pt x="2653" y="5102"/>
                    <a:pt x="2249" y="4880"/>
                  </a:cubicBezTo>
                  <a:cubicBezTo>
                    <a:pt x="1268" y="4310"/>
                    <a:pt x="856" y="3424"/>
                    <a:pt x="1204" y="2410"/>
                  </a:cubicBezTo>
                  <a:cubicBezTo>
                    <a:pt x="1538" y="1521"/>
                    <a:pt x="2456" y="681"/>
                    <a:pt x="3639" y="681"/>
                  </a:cubicBezTo>
                  <a:cubicBezTo>
                    <a:pt x="3805" y="681"/>
                    <a:pt x="3975" y="697"/>
                    <a:pt x="4149" y="732"/>
                  </a:cubicBezTo>
                  <a:cubicBezTo>
                    <a:pt x="4244" y="732"/>
                    <a:pt x="4308" y="732"/>
                    <a:pt x="4339" y="669"/>
                  </a:cubicBezTo>
                  <a:close/>
                  <a:moveTo>
                    <a:pt x="3448" y="1"/>
                  </a:moveTo>
                  <a:cubicBezTo>
                    <a:pt x="2253" y="1"/>
                    <a:pt x="1170" y="832"/>
                    <a:pt x="666" y="1840"/>
                  </a:cubicBezTo>
                  <a:cubicBezTo>
                    <a:pt x="1" y="3170"/>
                    <a:pt x="539" y="4754"/>
                    <a:pt x="1933" y="5514"/>
                  </a:cubicBezTo>
                  <a:cubicBezTo>
                    <a:pt x="2123" y="5641"/>
                    <a:pt x="2376" y="5704"/>
                    <a:pt x="2598" y="5799"/>
                  </a:cubicBezTo>
                  <a:cubicBezTo>
                    <a:pt x="2892" y="5879"/>
                    <a:pt x="3197" y="5920"/>
                    <a:pt x="3500" y="5920"/>
                  </a:cubicBezTo>
                  <a:cubicBezTo>
                    <a:pt x="4400" y="5920"/>
                    <a:pt x="5283" y="5552"/>
                    <a:pt x="5828" y="4722"/>
                  </a:cubicBezTo>
                  <a:cubicBezTo>
                    <a:pt x="6335" y="3930"/>
                    <a:pt x="6398" y="2822"/>
                    <a:pt x="6081" y="1872"/>
                  </a:cubicBezTo>
                  <a:cubicBezTo>
                    <a:pt x="5828" y="1080"/>
                    <a:pt x="5258" y="574"/>
                    <a:pt x="4593" y="320"/>
                  </a:cubicBezTo>
                  <a:lnTo>
                    <a:pt x="4498" y="320"/>
                  </a:lnTo>
                  <a:cubicBezTo>
                    <a:pt x="4498" y="257"/>
                    <a:pt x="4434" y="162"/>
                    <a:pt x="4308" y="130"/>
                  </a:cubicBezTo>
                  <a:cubicBezTo>
                    <a:pt x="4276" y="130"/>
                    <a:pt x="4244" y="98"/>
                    <a:pt x="4149" y="98"/>
                  </a:cubicBezTo>
                  <a:cubicBezTo>
                    <a:pt x="3914" y="32"/>
                    <a:pt x="3679" y="1"/>
                    <a:pt x="3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481998" y="917188"/>
              <a:ext cx="67330" cy="32425"/>
            </a:xfrm>
            <a:custGeom>
              <a:avLst/>
              <a:gdLst/>
              <a:ahLst/>
              <a:cxnLst/>
              <a:rect l="l" t="t" r="r" b="b"/>
              <a:pathLst>
                <a:path w="2091" h="1007" extrusionOk="0">
                  <a:moveTo>
                    <a:pt x="1166" y="0"/>
                  </a:moveTo>
                  <a:cubicBezTo>
                    <a:pt x="1037" y="0"/>
                    <a:pt x="909" y="18"/>
                    <a:pt x="792" y="57"/>
                  </a:cubicBezTo>
                  <a:cubicBezTo>
                    <a:pt x="444" y="184"/>
                    <a:pt x="159" y="405"/>
                    <a:pt x="32" y="754"/>
                  </a:cubicBezTo>
                  <a:cubicBezTo>
                    <a:pt x="1" y="880"/>
                    <a:pt x="32" y="975"/>
                    <a:pt x="127" y="1007"/>
                  </a:cubicBezTo>
                  <a:lnTo>
                    <a:pt x="159" y="1007"/>
                  </a:lnTo>
                  <a:cubicBezTo>
                    <a:pt x="222" y="1007"/>
                    <a:pt x="317" y="1007"/>
                    <a:pt x="349" y="944"/>
                  </a:cubicBezTo>
                  <a:cubicBezTo>
                    <a:pt x="507" y="690"/>
                    <a:pt x="761" y="500"/>
                    <a:pt x="1014" y="469"/>
                  </a:cubicBezTo>
                  <a:cubicBezTo>
                    <a:pt x="1082" y="452"/>
                    <a:pt x="1152" y="444"/>
                    <a:pt x="1222" y="444"/>
                  </a:cubicBezTo>
                  <a:cubicBezTo>
                    <a:pt x="1413" y="444"/>
                    <a:pt x="1603" y="503"/>
                    <a:pt x="1742" y="595"/>
                  </a:cubicBezTo>
                  <a:cubicBezTo>
                    <a:pt x="1795" y="635"/>
                    <a:pt x="1843" y="653"/>
                    <a:pt x="1887" y="653"/>
                  </a:cubicBezTo>
                  <a:cubicBezTo>
                    <a:pt x="1949" y="653"/>
                    <a:pt x="2004" y="619"/>
                    <a:pt x="2059" y="564"/>
                  </a:cubicBezTo>
                  <a:cubicBezTo>
                    <a:pt x="2059" y="564"/>
                    <a:pt x="2091" y="532"/>
                    <a:pt x="2091" y="500"/>
                  </a:cubicBezTo>
                  <a:cubicBezTo>
                    <a:pt x="2059" y="405"/>
                    <a:pt x="2059" y="342"/>
                    <a:pt x="1964" y="247"/>
                  </a:cubicBezTo>
                  <a:cubicBezTo>
                    <a:pt x="1766" y="93"/>
                    <a:pt x="1461" y="0"/>
                    <a:pt x="1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941556" y="657689"/>
              <a:ext cx="269224" cy="250709"/>
            </a:xfrm>
            <a:custGeom>
              <a:avLst/>
              <a:gdLst/>
              <a:ahLst/>
              <a:cxnLst/>
              <a:rect l="l" t="t" r="r" b="b"/>
              <a:pathLst>
                <a:path w="8361" h="7786" extrusionOk="0">
                  <a:moveTo>
                    <a:pt x="4405" y="612"/>
                  </a:moveTo>
                  <a:cubicBezTo>
                    <a:pt x="4861" y="612"/>
                    <a:pt x="5329" y="701"/>
                    <a:pt x="5795" y="895"/>
                  </a:cubicBezTo>
                  <a:cubicBezTo>
                    <a:pt x="7474" y="1624"/>
                    <a:pt x="7854" y="3682"/>
                    <a:pt x="7126" y="5234"/>
                  </a:cubicBezTo>
                  <a:cubicBezTo>
                    <a:pt x="6519" y="6537"/>
                    <a:pt x="5526" y="7079"/>
                    <a:pt x="4515" y="7079"/>
                  </a:cubicBezTo>
                  <a:cubicBezTo>
                    <a:pt x="2676" y="7079"/>
                    <a:pt x="779" y="5286"/>
                    <a:pt x="1045" y="3017"/>
                  </a:cubicBezTo>
                  <a:cubicBezTo>
                    <a:pt x="1045" y="2891"/>
                    <a:pt x="982" y="2796"/>
                    <a:pt x="918" y="2732"/>
                  </a:cubicBezTo>
                  <a:cubicBezTo>
                    <a:pt x="918" y="2732"/>
                    <a:pt x="950" y="2732"/>
                    <a:pt x="950" y="2701"/>
                  </a:cubicBezTo>
                  <a:cubicBezTo>
                    <a:pt x="1715" y="1458"/>
                    <a:pt x="3003" y="612"/>
                    <a:pt x="4405" y="612"/>
                  </a:cubicBezTo>
                  <a:close/>
                  <a:moveTo>
                    <a:pt x="4424" y="0"/>
                  </a:moveTo>
                  <a:cubicBezTo>
                    <a:pt x="3793" y="0"/>
                    <a:pt x="3149" y="127"/>
                    <a:pt x="2565" y="389"/>
                  </a:cubicBezTo>
                  <a:cubicBezTo>
                    <a:pt x="1583" y="832"/>
                    <a:pt x="918" y="1624"/>
                    <a:pt x="665" y="2542"/>
                  </a:cubicBezTo>
                  <a:lnTo>
                    <a:pt x="665" y="2606"/>
                  </a:lnTo>
                  <a:cubicBezTo>
                    <a:pt x="570" y="2637"/>
                    <a:pt x="475" y="2732"/>
                    <a:pt x="443" y="2891"/>
                  </a:cubicBezTo>
                  <a:cubicBezTo>
                    <a:pt x="443" y="2954"/>
                    <a:pt x="412" y="3017"/>
                    <a:pt x="412" y="3081"/>
                  </a:cubicBezTo>
                  <a:cubicBezTo>
                    <a:pt x="0" y="5012"/>
                    <a:pt x="1393" y="6849"/>
                    <a:pt x="3040" y="7514"/>
                  </a:cubicBezTo>
                  <a:cubicBezTo>
                    <a:pt x="3491" y="7698"/>
                    <a:pt x="3952" y="7785"/>
                    <a:pt x="4402" y="7785"/>
                  </a:cubicBezTo>
                  <a:cubicBezTo>
                    <a:pt x="5817" y="7785"/>
                    <a:pt x="7134" y="6921"/>
                    <a:pt x="7759" y="5456"/>
                  </a:cubicBezTo>
                  <a:cubicBezTo>
                    <a:pt x="7886" y="5171"/>
                    <a:pt x="8012" y="4854"/>
                    <a:pt x="8044" y="4537"/>
                  </a:cubicBezTo>
                  <a:cubicBezTo>
                    <a:pt x="8361" y="3017"/>
                    <a:pt x="7854" y="1275"/>
                    <a:pt x="6302" y="420"/>
                  </a:cubicBezTo>
                  <a:cubicBezTo>
                    <a:pt x="5748" y="143"/>
                    <a:pt x="5093" y="0"/>
                    <a:pt x="4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001705" y="731362"/>
              <a:ext cx="56125" cy="101011"/>
            </a:xfrm>
            <a:custGeom>
              <a:avLst/>
              <a:gdLst/>
              <a:ahLst/>
              <a:cxnLst/>
              <a:rect l="l" t="t" r="r" b="b"/>
              <a:pathLst>
                <a:path w="1743" h="3137" extrusionOk="0">
                  <a:moveTo>
                    <a:pt x="634" y="1"/>
                  </a:moveTo>
                  <a:cubicBezTo>
                    <a:pt x="539" y="1"/>
                    <a:pt x="476" y="32"/>
                    <a:pt x="381" y="127"/>
                  </a:cubicBezTo>
                  <a:cubicBezTo>
                    <a:pt x="32" y="666"/>
                    <a:pt x="0" y="1394"/>
                    <a:pt x="222" y="2028"/>
                  </a:cubicBezTo>
                  <a:cubicBezTo>
                    <a:pt x="444" y="2566"/>
                    <a:pt x="856" y="2978"/>
                    <a:pt x="1426" y="3136"/>
                  </a:cubicBezTo>
                  <a:lnTo>
                    <a:pt x="1584" y="3136"/>
                  </a:lnTo>
                  <a:cubicBezTo>
                    <a:pt x="1711" y="3073"/>
                    <a:pt x="1742" y="2851"/>
                    <a:pt x="1584" y="2756"/>
                  </a:cubicBezTo>
                  <a:cubicBezTo>
                    <a:pt x="761" y="2344"/>
                    <a:pt x="317" y="1236"/>
                    <a:pt x="824" y="444"/>
                  </a:cubicBezTo>
                  <a:cubicBezTo>
                    <a:pt x="951" y="254"/>
                    <a:pt x="792" y="32"/>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7967283" y="678071"/>
              <a:ext cx="227171" cy="207336"/>
            </a:xfrm>
            <a:custGeom>
              <a:avLst/>
              <a:gdLst/>
              <a:ahLst/>
              <a:cxnLst/>
              <a:rect l="l" t="t" r="r" b="b"/>
              <a:pathLst>
                <a:path w="7055" h="6439" extrusionOk="0">
                  <a:moveTo>
                    <a:pt x="1640" y="1656"/>
                  </a:moveTo>
                  <a:cubicBezTo>
                    <a:pt x="1861" y="1687"/>
                    <a:pt x="2020" y="1909"/>
                    <a:pt x="1861" y="2099"/>
                  </a:cubicBezTo>
                  <a:cubicBezTo>
                    <a:pt x="1323" y="2891"/>
                    <a:pt x="1766" y="3999"/>
                    <a:pt x="2621" y="4411"/>
                  </a:cubicBezTo>
                  <a:cubicBezTo>
                    <a:pt x="2811" y="4474"/>
                    <a:pt x="2780" y="4728"/>
                    <a:pt x="2621" y="4791"/>
                  </a:cubicBezTo>
                  <a:cubicBezTo>
                    <a:pt x="2590" y="4807"/>
                    <a:pt x="2558" y="4815"/>
                    <a:pt x="2526" y="4815"/>
                  </a:cubicBezTo>
                  <a:cubicBezTo>
                    <a:pt x="2495" y="4815"/>
                    <a:pt x="2463" y="4807"/>
                    <a:pt x="2431" y="4791"/>
                  </a:cubicBezTo>
                  <a:cubicBezTo>
                    <a:pt x="1196" y="4474"/>
                    <a:pt x="753" y="2796"/>
                    <a:pt x="1418" y="1782"/>
                  </a:cubicBezTo>
                  <a:cubicBezTo>
                    <a:pt x="1513" y="1656"/>
                    <a:pt x="1576" y="1656"/>
                    <a:pt x="1640" y="1656"/>
                  </a:cubicBezTo>
                  <a:close/>
                  <a:moveTo>
                    <a:pt x="3614" y="1"/>
                  </a:moveTo>
                  <a:cubicBezTo>
                    <a:pt x="2217" y="1"/>
                    <a:pt x="940" y="872"/>
                    <a:pt x="151" y="2068"/>
                  </a:cubicBezTo>
                  <a:cubicBezTo>
                    <a:pt x="151" y="2099"/>
                    <a:pt x="119" y="2099"/>
                    <a:pt x="119" y="2099"/>
                  </a:cubicBezTo>
                  <a:cubicBezTo>
                    <a:pt x="183" y="2163"/>
                    <a:pt x="246" y="2258"/>
                    <a:pt x="246" y="2384"/>
                  </a:cubicBezTo>
                  <a:cubicBezTo>
                    <a:pt x="0" y="4636"/>
                    <a:pt x="1925" y="6438"/>
                    <a:pt x="3762" y="6438"/>
                  </a:cubicBezTo>
                  <a:cubicBezTo>
                    <a:pt x="4767" y="6438"/>
                    <a:pt x="5744" y="5900"/>
                    <a:pt x="6327" y="4601"/>
                  </a:cubicBezTo>
                  <a:cubicBezTo>
                    <a:pt x="7055" y="3049"/>
                    <a:pt x="6675" y="991"/>
                    <a:pt x="4996" y="294"/>
                  </a:cubicBezTo>
                  <a:cubicBezTo>
                    <a:pt x="4531" y="92"/>
                    <a:pt x="4066"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5632" y="528019"/>
              <a:ext cx="185569" cy="150020"/>
            </a:xfrm>
            <a:custGeom>
              <a:avLst/>
              <a:gdLst/>
              <a:ahLst/>
              <a:cxnLst/>
              <a:rect l="l" t="t" r="r" b="b"/>
              <a:pathLst>
                <a:path w="5763" h="4659" extrusionOk="0">
                  <a:moveTo>
                    <a:pt x="2682" y="0"/>
                  </a:moveTo>
                  <a:cubicBezTo>
                    <a:pt x="2355" y="0"/>
                    <a:pt x="2025" y="48"/>
                    <a:pt x="1708" y="140"/>
                  </a:cubicBezTo>
                  <a:lnTo>
                    <a:pt x="1677" y="140"/>
                  </a:lnTo>
                  <a:cubicBezTo>
                    <a:pt x="1677" y="235"/>
                    <a:pt x="1677" y="299"/>
                    <a:pt x="1582" y="330"/>
                  </a:cubicBezTo>
                  <a:cubicBezTo>
                    <a:pt x="1" y="1802"/>
                    <a:pt x="860" y="4658"/>
                    <a:pt x="2826" y="4658"/>
                  </a:cubicBezTo>
                  <a:cubicBezTo>
                    <a:pt x="3144" y="4658"/>
                    <a:pt x="3491" y="4583"/>
                    <a:pt x="3862" y="4416"/>
                  </a:cubicBezTo>
                  <a:cubicBezTo>
                    <a:pt x="4970" y="3941"/>
                    <a:pt x="5762" y="2642"/>
                    <a:pt x="5160" y="1439"/>
                  </a:cubicBezTo>
                  <a:cubicBezTo>
                    <a:pt x="4681" y="457"/>
                    <a:pt x="3695"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59450" y="508120"/>
              <a:ext cx="209075" cy="189819"/>
            </a:xfrm>
            <a:custGeom>
              <a:avLst/>
              <a:gdLst/>
              <a:ahLst/>
              <a:cxnLst/>
              <a:rect l="l" t="t" r="r" b="b"/>
              <a:pathLst>
                <a:path w="6493" h="5895" extrusionOk="0">
                  <a:moveTo>
                    <a:pt x="2836" y="655"/>
                  </a:moveTo>
                  <a:cubicBezTo>
                    <a:pt x="3816" y="655"/>
                    <a:pt x="4799" y="1077"/>
                    <a:pt x="5321" y="2120"/>
                  </a:cubicBezTo>
                  <a:cubicBezTo>
                    <a:pt x="5542" y="2595"/>
                    <a:pt x="5542" y="3102"/>
                    <a:pt x="5384" y="3577"/>
                  </a:cubicBezTo>
                  <a:cubicBezTo>
                    <a:pt x="5162" y="4179"/>
                    <a:pt x="4624" y="4717"/>
                    <a:pt x="3991" y="5002"/>
                  </a:cubicBezTo>
                  <a:cubicBezTo>
                    <a:pt x="3642" y="5165"/>
                    <a:pt x="3298" y="5246"/>
                    <a:pt x="2971" y="5246"/>
                  </a:cubicBezTo>
                  <a:cubicBezTo>
                    <a:pt x="2347" y="5246"/>
                    <a:pt x="1789" y="4951"/>
                    <a:pt x="1394" y="4369"/>
                  </a:cubicBezTo>
                  <a:cubicBezTo>
                    <a:pt x="792" y="3450"/>
                    <a:pt x="729" y="1993"/>
                    <a:pt x="1774" y="1012"/>
                  </a:cubicBezTo>
                  <a:cubicBezTo>
                    <a:pt x="1837" y="948"/>
                    <a:pt x="1869" y="885"/>
                    <a:pt x="1869" y="790"/>
                  </a:cubicBezTo>
                  <a:cubicBezTo>
                    <a:pt x="2179" y="703"/>
                    <a:pt x="2508" y="655"/>
                    <a:pt x="2836" y="655"/>
                  </a:cubicBezTo>
                  <a:close/>
                  <a:moveTo>
                    <a:pt x="3044" y="1"/>
                  </a:moveTo>
                  <a:cubicBezTo>
                    <a:pt x="2568" y="1"/>
                    <a:pt x="2123" y="129"/>
                    <a:pt x="1742" y="410"/>
                  </a:cubicBezTo>
                  <a:cubicBezTo>
                    <a:pt x="1710" y="410"/>
                    <a:pt x="1710" y="442"/>
                    <a:pt x="1710" y="442"/>
                  </a:cubicBezTo>
                  <a:cubicBezTo>
                    <a:pt x="1676" y="430"/>
                    <a:pt x="1641" y="423"/>
                    <a:pt x="1606" y="423"/>
                  </a:cubicBezTo>
                  <a:cubicBezTo>
                    <a:pt x="1546" y="423"/>
                    <a:pt x="1486" y="445"/>
                    <a:pt x="1425" y="505"/>
                  </a:cubicBezTo>
                  <a:cubicBezTo>
                    <a:pt x="1394" y="537"/>
                    <a:pt x="1330" y="537"/>
                    <a:pt x="1299" y="568"/>
                  </a:cubicBezTo>
                  <a:cubicBezTo>
                    <a:pt x="127" y="1487"/>
                    <a:pt x="0" y="3229"/>
                    <a:pt x="602" y="4400"/>
                  </a:cubicBezTo>
                  <a:cubicBezTo>
                    <a:pt x="1071" y="5360"/>
                    <a:pt x="1995" y="5895"/>
                    <a:pt x="3009" y="5895"/>
                  </a:cubicBezTo>
                  <a:cubicBezTo>
                    <a:pt x="3435" y="5895"/>
                    <a:pt x="3877" y="5800"/>
                    <a:pt x="4307" y="5604"/>
                  </a:cubicBezTo>
                  <a:cubicBezTo>
                    <a:pt x="4529" y="5477"/>
                    <a:pt x="4751" y="5350"/>
                    <a:pt x="4941" y="5255"/>
                  </a:cubicBezTo>
                  <a:cubicBezTo>
                    <a:pt x="5891" y="4527"/>
                    <a:pt x="6492" y="3260"/>
                    <a:pt x="6017" y="2025"/>
                  </a:cubicBezTo>
                  <a:cubicBezTo>
                    <a:pt x="5669" y="1170"/>
                    <a:pt x="4814" y="410"/>
                    <a:pt x="3896" y="125"/>
                  </a:cubicBezTo>
                  <a:cubicBezTo>
                    <a:pt x="3605" y="44"/>
                    <a:pt x="3320" y="1"/>
                    <a:pt x="3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912483" y="550881"/>
              <a:ext cx="42858" cy="62243"/>
            </a:xfrm>
            <a:custGeom>
              <a:avLst/>
              <a:gdLst/>
              <a:ahLst/>
              <a:cxnLst/>
              <a:rect l="l" t="t" r="r" b="b"/>
              <a:pathLst>
                <a:path w="1331" h="1933" extrusionOk="0">
                  <a:moveTo>
                    <a:pt x="1014" y="0"/>
                  </a:moveTo>
                  <a:cubicBezTo>
                    <a:pt x="602" y="95"/>
                    <a:pt x="285" y="444"/>
                    <a:pt x="127" y="824"/>
                  </a:cubicBezTo>
                  <a:cubicBezTo>
                    <a:pt x="0" y="1172"/>
                    <a:pt x="63" y="1584"/>
                    <a:pt x="253" y="1869"/>
                  </a:cubicBezTo>
                  <a:cubicBezTo>
                    <a:pt x="317" y="1932"/>
                    <a:pt x="412" y="1932"/>
                    <a:pt x="475" y="1932"/>
                  </a:cubicBezTo>
                  <a:lnTo>
                    <a:pt x="538" y="1932"/>
                  </a:lnTo>
                  <a:cubicBezTo>
                    <a:pt x="570" y="1901"/>
                    <a:pt x="602" y="1806"/>
                    <a:pt x="570" y="1742"/>
                  </a:cubicBezTo>
                  <a:cubicBezTo>
                    <a:pt x="443" y="1457"/>
                    <a:pt x="443" y="1172"/>
                    <a:pt x="602" y="887"/>
                  </a:cubicBezTo>
                  <a:cubicBezTo>
                    <a:pt x="729" y="665"/>
                    <a:pt x="919" y="507"/>
                    <a:pt x="1172" y="444"/>
                  </a:cubicBezTo>
                  <a:cubicBezTo>
                    <a:pt x="1267" y="380"/>
                    <a:pt x="1330" y="285"/>
                    <a:pt x="1330" y="159"/>
                  </a:cubicBezTo>
                  <a:cubicBezTo>
                    <a:pt x="1330" y="95"/>
                    <a:pt x="1330" y="95"/>
                    <a:pt x="1267" y="64"/>
                  </a:cubicBezTo>
                  <a:cubicBezTo>
                    <a:pt x="1172" y="32"/>
                    <a:pt x="1077" y="0"/>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21898" y="653438"/>
              <a:ext cx="270287" cy="251321"/>
            </a:xfrm>
            <a:custGeom>
              <a:avLst/>
              <a:gdLst/>
              <a:ahLst/>
              <a:cxnLst/>
              <a:rect l="l" t="t" r="r" b="b"/>
              <a:pathLst>
                <a:path w="8394" h="7805" extrusionOk="0">
                  <a:moveTo>
                    <a:pt x="3864" y="645"/>
                  </a:moveTo>
                  <a:cubicBezTo>
                    <a:pt x="5078" y="645"/>
                    <a:pt x="6259" y="1476"/>
                    <a:pt x="6841" y="2547"/>
                  </a:cubicBezTo>
                  <a:cubicBezTo>
                    <a:pt x="8233" y="5103"/>
                    <a:pt x="6139" y="7051"/>
                    <a:pt x="3901" y="7051"/>
                  </a:cubicBezTo>
                  <a:cubicBezTo>
                    <a:pt x="3032" y="7051"/>
                    <a:pt x="2143" y="6758"/>
                    <a:pt x="1426" y="6094"/>
                  </a:cubicBezTo>
                  <a:cubicBezTo>
                    <a:pt x="1331" y="6031"/>
                    <a:pt x="1204" y="6031"/>
                    <a:pt x="1109" y="6031"/>
                  </a:cubicBezTo>
                  <a:lnTo>
                    <a:pt x="1109" y="5968"/>
                  </a:lnTo>
                  <a:cubicBezTo>
                    <a:pt x="413" y="4163"/>
                    <a:pt x="793" y="2041"/>
                    <a:pt x="2566" y="996"/>
                  </a:cubicBezTo>
                  <a:cubicBezTo>
                    <a:pt x="2985" y="753"/>
                    <a:pt x="3427" y="645"/>
                    <a:pt x="3864" y="645"/>
                  </a:cubicBezTo>
                  <a:close/>
                  <a:moveTo>
                    <a:pt x="3968" y="1"/>
                  </a:moveTo>
                  <a:cubicBezTo>
                    <a:pt x="3493" y="1"/>
                    <a:pt x="3008" y="103"/>
                    <a:pt x="2534" y="331"/>
                  </a:cubicBezTo>
                  <a:cubicBezTo>
                    <a:pt x="1426" y="837"/>
                    <a:pt x="508" y="1977"/>
                    <a:pt x="223" y="3244"/>
                  </a:cubicBezTo>
                  <a:cubicBezTo>
                    <a:pt x="1" y="4321"/>
                    <a:pt x="191" y="5303"/>
                    <a:pt x="824" y="6063"/>
                  </a:cubicBezTo>
                  <a:cubicBezTo>
                    <a:pt x="856" y="6094"/>
                    <a:pt x="856" y="6094"/>
                    <a:pt x="919" y="6094"/>
                  </a:cubicBezTo>
                  <a:cubicBezTo>
                    <a:pt x="856" y="6221"/>
                    <a:pt x="856" y="6348"/>
                    <a:pt x="951" y="6474"/>
                  </a:cubicBezTo>
                  <a:cubicBezTo>
                    <a:pt x="983" y="6506"/>
                    <a:pt x="1014" y="6569"/>
                    <a:pt x="1078" y="6633"/>
                  </a:cubicBezTo>
                  <a:cubicBezTo>
                    <a:pt x="1801" y="7445"/>
                    <a:pt x="2830" y="7804"/>
                    <a:pt x="3862" y="7804"/>
                  </a:cubicBezTo>
                  <a:cubicBezTo>
                    <a:pt x="4682" y="7804"/>
                    <a:pt x="5504" y="7578"/>
                    <a:pt x="6176" y="7171"/>
                  </a:cubicBezTo>
                  <a:cubicBezTo>
                    <a:pt x="7886" y="6158"/>
                    <a:pt x="8393" y="4004"/>
                    <a:pt x="7411" y="2199"/>
                  </a:cubicBezTo>
                  <a:cubicBezTo>
                    <a:pt x="7253" y="1914"/>
                    <a:pt x="7031" y="1629"/>
                    <a:pt x="6841" y="1407"/>
                  </a:cubicBezTo>
                  <a:cubicBezTo>
                    <a:pt x="6131" y="564"/>
                    <a:pt x="5079"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574931" y="794989"/>
              <a:ext cx="100979" cy="54032"/>
            </a:xfrm>
            <a:custGeom>
              <a:avLst/>
              <a:gdLst/>
              <a:ahLst/>
              <a:cxnLst/>
              <a:rect l="l" t="t" r="r" b="b"/>
              <a:pathLst>
                <a:path w="3136" h="1678" extrusionOk="0">
                  <a:moveTo>
                    <a:pt x="253" y="0"/>
                  </a:moveTo>
                  <a:cubicBezTo>
                    <a:pt x="175" y="0"/>
                    <a:pt x="103" y="31"/>
                    <a:pt x="64" y="83"/>
                  </a:cubicBezTo>
                  <a:cubicBezTo>
                    <a:pt x="1" y="178"/>
                    <a:pt x="1" y="242"/>
                    <a:pt x="64" y="337"/>
                  </a:cubicBezTo>
                  <a:cubicBezTo>
                    <a:pt x="286" y="907"/>
                    <a:pt x="792" y="1445"/>
                    <a:pt x="1426" y="1603"/>
                  </a:cubicBezTo>
                  <a:cubicBezTo>
                    <a:pt x="1614" y="1653"/>
                    <a:pt x="1796" y="1678"/>
                    <a:pt x="1972" y="1678"/>
                  </a:cubicBezTo>
                  <a:cubicBezTo>
                    <a:pt x="2361" y="1678"/>
                    <a:pt x="2724" y="1558"/>
                    <a:pt x="3073" y="1318"/>
                  </a:cubicBezTo>
                  <a:cubicBezTo>
                    <a:pt x="3104" y="1287"/>
                    <a:pt x="3136" y="1223"/>
                    <a:pt x="3136" y="1192"/>
                  </a:cubicBezTo>
                  <a:cubicBezTo>
                    <a:pt x="3136" y="1074"/>
                    <a:pt x="3066" y="956"/>
                    <a:pt x="2951" y="956"/>
                  </a:cubicBezTo>
                  <a:cubicBezTo>
                    <a:pt x="2912" y="956"/>
                    <a:pt x="2868" y="969"/>
                    <a:pt x="2819" y="1002"/>
                  </a:cubicBezTo>
                  <a:cubicBezTo>
                    <a:pt x="2571" y="1135"/>
                    <a:pt x="2297" y="1200"/>
                    <a:pt x="2026" y="1200"/>
                  </a:cubicBezTo>
                  <a:cubicBezTo>
                    <a:pt x="1397" y="1200"/>
                    <a:pt x="782" y="852"/>
                    <a:pt x="539" y="210"/>
                  </a:cubicBezTo>
                  <a:cubicBezTo>
                    <a:pt x="483" y="62"/>
                    <a:pt x="36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36195" y="673853"/>
              <a:ext cx="250774" cy="207529"/>
            </a:xfrm>
            <a:custGeom>
              <a:avLst/>
              <a:gdLst/>
              <a:ahLst/>
              <a:cxnLst/>
              <a:rect l="l" t="t" r="r" b="b"/>
              <a:pathLst>
                <a:path w="7788" h="6445" extrusionOk="0">
                  <a:moveTo>
                    <a:pt x="1456" y="3762"/>
                  </a:moveTo>
                  <a:cubicBezTo>
                    <a:pt x="1566" y="3762"/>
                    <a:pt x="1686" y="3824"/>
                    <a:pt x="1742" y="3972"/>
                  </a:cubicBezTo>
                  <a:cubicBezTo>
                    <a:pt x="1963" y="4614"/>
                    <a:pt x="2587" y="4962"/>
                    <a:pt x="3223" y="4962"/>
                  </a:cubicBezTo>
                  <a:cubicBezTo>
                    <a:pt x="3498" y="4962"/>
                    <a:pt x="3774" y="4897"/>
                    <a:pt x="4022" y="4764"/>
                  </a:cubicBezTo>
                  <a:cubicBezTo>
                    <a:pt x="4063" y="4743"/>
                    <a:pt x="4102" y="4735"/>
                    <a:pt x="4138" y="4735"/>
                  </a:cubicBezTo>
                  <a:cubicBezTo>
                    <a:pt x="4271" y="4735"/>
                    <a:pt x="4364" y="4854"/>
                    <a:pt x="4339" y="4954"/>
                  </a:cubicBezTo>
                  <a:cubicBezTo>
                    <a:pt x="4339" y="4985"/>
                    <a:pt x="4307" y="5080"/>
                    <a:pt x="4276" y="5112"/>
                  </a:cubicBezTo>
                  <a:cubicBezTo>
                    <a:pt x="3938" y="5370"/>
                    <a:pt x="3550" y="5485"/>
                    <a:pt x="3164" y="5485"/>
                  </a:cubicBezTo>
                  <a:cubicBezTo>
                    <a:pt x="2318" y="5485"/>
                    <a:pt x="1476" y="4935"/>
                    <a:pt x="1172" y="4130"/>
                  </a:cubicBezTo>
                  <a:cubicBezTo>
                    <a:pt x="1140" y="4004"/>
                    <a:pt x="1172" y="3940"/>
                    <a:pt x="1267" y="3845"/>
                  </a:cubicBezTo>
                  <a:cubicBezTo>
                    <a:pt x="1306" y="3793"/>
                    <a:pt x="1378" y="3762"/>
                    <a:pt x="1456" y="3762"/>
                  </a:cubicBezTo>
                  <a:close/>
                  <a:moveTo>
                    <a:pt x="3453" y="1"/>
                  </a:moveTo>
                  <a:cubicBezTo>
                    <a:pt x="3005" y="1"/>
                    <a:pt x="2552" y="113"/>
                    <a:pt x="2122" y="362"/>
                  </a:cubicBezTo>
                  <a:cubicBezTo>
                    <a:pt x="349" y="1438"/>
                    <a:pt x="0" y="3529"/>
                    <a:pt x="665" y="5302"/>
                  </a:cubicBezTo>
                  <a:lnTo>
                    <a:pt x="665" y="5397"/>
                  </a:lnTo>
                  <a:cubicBezTo>
                    <a:pt x="760" y="5397"/>
                    <a:pt x="887" y="5397"/>
                    <a:pt x="982" y="5460"/>
                  </a:cubicBezTo>
                  <a:cubicBezTo>
                    <a:pt x="1701" y="6144"/>
                    <a:pt x="2595" y="6444"/>
                    <a:pt x="3466" y="6444"/>
                  </a:cubicBezTo>
                  <a:cubicBezTo>
                    <a:pt x="5701" y="6444"/>
                    <a:pt x="7788" y="4466"/>
                    <a:pt x="6397" y="1913"/>
                  </a:cubicBezTo>
                  <a:cubicBezTo>
                    <a:pt x="5820" y="806"/>
                    <a:pt x="4655" y="1"/>
                    <a:pt x="3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
        <p:nvSpPr>
          <p:cNvPr id="130" name="Google Shape;130;p12"/>
          <p:cNvSpPr/>
          <p:nvPr/>
        </p:nvSpPr>
        <p:spPr>
          <a:xfrm>
            <a:off x="-11075" y="-3375"/>
            <a:ext cx="91551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617200" y="555275"/>
            <a:ext cx="79095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3"/>
          <p:cNvSpPr txBox="1">
            <a:spLocks noGrp="1"/>
          </p:cNvSpPr>
          <p:nvPr>
            <p:ph type="ctrTitle" idx="2"/>
          </p:nvPr>
        </p:nvSpPr>
        <p:spPr>
          <a:xfrm>
            <a:off x="778816"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4" name="Google Shape;134;p13"/>
          <p:cNvSpPr txBox="1">
            <a:spLocks noGrp="1"/>
          </p:cNvSpPr>
          <p:nvPr>
            <p:ph type="subTitle" idx="1"/>
          </p:nvPr>
        </p:nvSpPr>
        <p:spPr>
          <a:xfrm>
            <a:off x="778750"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5" name="Google Shape;135;p13"/>
          <p:cNvSpPr txBox="1">
            <a:spLocks noGrp="1"/>
          </p:cNvSpPr>
          <p:nvPr>
            <p:ph type="title" idx="3" hasCustomPrompt="1"/>
          </p:nvPr>
        </p:nvSpPr>
        <p:spPr>
          <a:xfrm>
            <a:off x="778825" y="2063128"/>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13"/>
          <p:cNvSpPr txBox="1">
            <a:spLocks noGrp="1"/>
          </p:cNvSpPr>
          <p:nvPr>
            <p:ph type="ctrTitle" idx="4"/>
          </p:nvPr>
        </p:nvSpPr>
        <p:spPr>
          <a:xfrm>
            <a:off x="2744620"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7" name="Google Shape;137;p13"/>
          <p:cNvSpPr txBox="1">
            <a:spLocks noGrp="1"/>
          </p:cNvSpPr>
          <p:nvPr>
            <p:ph type="subTitle" idx="5"/>
          </p:nvPr>
        </p:nvSpPr>
        <p:spPr>
          <a:xfrm>
            <a:off x="27445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8" name="Google Shape;138;p13"/>
          <p:cNvSpPr txBox="1">
            <a:spLocks noGrp="1"/>
          </p:cNvSpPr>
          <p:nvPr>
            <p:ph type="title" idx="6" hasCustomPrompt="1"/>
          </p:nvPr>
        </p:nvSpPr>
        <p:spPr>
          <a:xfrm>
            <a:off x="2744699" y="2074254"/>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3"/>
          <p:cNvSpPr txBox="1">
            <a:spLocks noGrp="1"/>
          </p:cNvSpPr>
          <p:nvPr>
            <p:ph type="ctrTitle" idx="7"/>
          </p:nvPr>
        </p:nvSpPr>
        <p:spPr>
          <a:xfrm>
            <a:off x="6676127" y="3010401"/>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0" name="Google Shape;140;p13"/>
          <p:cNvSpPr txBox="1">
            <a:spLocks noGrp="1"/>
          </p:cNvSpPr>
          <p:nvPr>
            <p:ph type="subTitle" idx="8"/>
          </p:nvPr>
        </p:nvSpPr>
        <p:spPr>
          <a:xfrm>
            <a:off x="6676148"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1" name="Google Shape;141;p13"/>
          <p:cNvSpPr txBox="1">
            <a:spLocks noGrp="1"/>
          </p:cNvSpPr>
          <p:nvPr>
            <p:ph type="title" idx="9" hasCustomPrompt="1"/>
          </p:nvPr>
        </p:nvSpPr>
        <p:spPr>
          <a:xfrm>
            <a:off x="6676150" y="2063136"/>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42" name="Google Shape;142;p13"/>
          <p:cNvSpPr txBox="1">
            <a:spLocks noGrp="1"/>
          </p:cNvSpPr>
          <p:nvPr>
            <p:ph type="ctrTitle" idx="13"/>
          </p:nvPr>
        </p:nvSpPr>
        <p:spPr>
          <a:xfrm>
            <a:off x="4710424"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3" name="Google Shape;143;p13"/>
          <p:cNvSpPr txBox="1">
            <a:spLocks noGrp="1"/>
          </p:cNvSpPr>
          <p:nvPr>
            <p:ph type="subTitle" idx="14"/>
          </p:nvPr>
        </p:nvSpPr>
        <p:spPr>
          <a:xfrm>
            <a:off x="47103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4" name="Google Shape;144;p13"/>
          <p:cNvSpPr txBox="1">
            <a:spLocks noGrp="1"/>
          </p:cNvSpPr>
          <p:nvPr>
            <p:ph type="title" idx="15" hasCustomPrompt="1"/>
          </p:nvPr>
        </p:nvSpPr>
        <p:spPr>
          <a:xfrm>
            <a:off x="4710428" y="2074247"/>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grpSp>
        <p:nvGrpSpPr>
          <p:cNvPr id="145" name="Google Shape;145;p13"/>
          <p:cNvGrpSpPr/>
          <p:nvPr/>
        </p:nvGrpSpPr>
        <p:grpSpPr>
          <a:xfrm>
            <a:off x="7675781" y="606260"/>
            <a:ext cx="938889" cy="1015244"/>
            <a:chOff x="7675781" y="714435"/>
            <a:chExt cx="938889" cy="1015244"/>
          </a:xfrm>
        </p:grpSpPr>
        <p:sp>
          <p:nvSpPr>
            <p:cNvPr id="146" name="Google Shape;146;p13"/>
            <p:cNvSpPr/>
            <p:nvPr/>
          </p:nvSpPr>
          <p:spPr>
            <a:xfrm>
              <a:off x="8468581" y="1058921"/>
              <a:ext cx="131464" cy="139007"/>
            </a:xfrm>
            <a:custGeom>
              <a:avLst/>
              <a:gdLst/>
              <a:ahLst/>
              <a:cxnLst/>
              <a:rect l="l" t="t" r="r" b="b"/>
              <a:pathLst>
                <a:path w="3991" h="4220" extrusionOk="0">
                  <a:moveTo>
                    <a:pt x="1591" y="902"/>
                  </a:moveTo>
                  <a:cubicBezTo>
                    <a:pt x="1782" y="902"/>
                    <a:pt x="1976" y="959"/>
                    <a:pt x="2154" y="1084"/>
                  </a:cubicBezTo>
                  <a:cubicBezTo>
                    <a:pt x="2310" y="1162"/>
                    <a:pt x="2166" y="1369"/>
                    <a:pt x="2022" y="1369"/>
                  </a:cubicBezTo>
                  <a:cubicBezTo>
                    <a:pt x="1991" y="1369"/>
                    <a:pt x="1960" y="1360"/>
                    <a:pt x="1932" y="1337"/>
                  </a:cubicBezTo>
                  <a:cubicBezTo>
                    <a:pt x="1814" y="1262"/>
                    <a:pt x="1678" y="1227"/>
                    <a:pt x="1542" y="1227"/>
                  </a:cubicBezTo>
                  <a:cubicBezTo>
                    <a:pt x="1277" y="1227"/>
                    <a:pt x="1013" y="1361"/>
                    <a:pt x="887" y="1591"/>
                  </a:cubicBezTo>
                  <a:cubicBezTo>
                    <a:pt x="856" y="1633"/>
                    <a:pt x="817" y="1651"/>
                    <a:pt x="781" y="1651"/>
                  </a:cubicBezTo>
                  <a:cubicBezTo>
                    <a:pt x="708" y="1651"/>
                    <a:pt x="644" y="1580"/>
                    <a:pt x="666" y="1496"/>
                  </a:cubicBezTo>
                  <a:cubicBezTo>
                    <a:pt x="835" y="1135"/>
                    <a:pt x="1204" y="902"/>
                    <a:pt x="1591" y="902"/>
                  </a:cubicBezTo>
                  <a:close/>
                  <a:moveTo>
                    <a:pt x="1923" y="0"/>
                  </a:moveTo>
                  <a:cubicBezTo>
                    <a:pt x="1874" y="0"/>
                    <a:pt x="1824" y="3"/>
                    <a:pt x="1774" y="7"/>
                  </a:cubicBezTo>
                  <a:cubicBezTo>
                    <a:pt x="761" y="71"/>
                    <a:pt x="32" y="957"/>
                    <a:pt x="1" y="1939"/>
                  </a:cubicBezTo>
                  <a:cubicBezTo>
                    <a:pt x="32" y="1939"/>
                    <a:pt x="127" y="1971"/>
                    <a:pt x="127" y="2066"/>
                  </a:cubicBezTo>
                  <a:cubicBezTo>
                    <a:pt x="32" y="3143"/>
                    <a:pt x="824" y="4219"/>
                    <a:pt x="1901" y="4219"/>
                  </a:cubicBezTo>
                  <a:lnTo>
                    <a:pt x="1964" y="4124"/>
                  </a:lnTo>
                  <a:cubicBezTo>
                    <a:pt x="2018" y="4071"/>
                    <a:pt x="2077" y="4051"/>
                    <a:pt x="2134" y="4051"/>
                  </a:cubicBezTo>
                  <a:cubicBezTo>
                    <a:pt x="2213" y="4051"/>
                    <a:pt x="2289" y="4088"/>
                    <a:pt x="2344" y="4124"/>
                  </a:cubicBezTo>
                  <a:cubicBezTo>
                    <a:pt x="3357" y="3839"/>
                    <a:pt x="3991" y="2731"/>
                    <a:pt x="3801" y="1717"/>
                  </a:cubicBezTo>
                  <a:cubicBezTo>
                    <a:pt x="3620" y="845"/>
                    <a:pt x="2867" y="0"/>
                    <a:pt x="1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7749830" y="729983"/>
              <a:ext cx="155477" cy="145595"/>
            </a:xfrm>
            <a:custGeom>
              <a:avLst/>
              <a:gdLst/>
              <a:ahLst/>
              <a:cxnLst/>
              <a:rect l="l" t="t" r="r" b="b"/>
              <a:pathLst>
                <a:path w="4720" h="4420" extrusionOk="0">
                  <a:moveTo>
                    <a:pt x="806" y="2490"/>
                  </a:moveTo>
                  <a:cubicBezTo>
                    <a:pt x="873" y="2490"/>
                    <a:pt x="937" y="2530"/>
                    <a:pt x="951" y="2615"/>
                  </a:cubicBezTo>
                  <a:cubicBezTo>
                    <a:pt x="1046" y="3153"/>
                    <a:pt x="1362" y="3533"/>
                    <a:pt x="1901" y="3660"/>
                  </a:cubicBezTo>
                  <a:cubicBezTo>
                    <a:pt x="2059" y="3691"/>
                    <a:pt x="2027" y="3881"/>
                    <a:pt x="1869" y="3881"/>
                  </a:cubicBezTo>
                  <a:cubicBezTo>
                    <a:pt x="1267" y="3850"/>
                    <a:pt x="634" y="3311"/>
                    <a:pt x="634" y="2678"/>
                  </a:cubicBezTo>
                  <a:cubicBezTo>
                    <a:pt x="634" y="2554"/>
                    <a:pt x="722" y="2490"/>
                    <a:pt x="806" y="2490"/>
                  </a:cubicBezTo>
                  <a:close/>
                  <a:moveTo>
                    <a:pt x="2372" y="1"/>
                  </a:moveTo>
                  <a:cubicBezTo>
                    <a:pt x="2290" y="1"/>
                    <a:pt x="2206" y="6"/>
                    <a:pt x="2122" y="18"/>
                  </a:cubicBezTo>
                  <a:cubicBezTo>
                    <a:pt x="761" y="208"/>
                    <a:pt x="1" y="1474"/>
                    <a:pt x="127" y="2741"/>
                  </a:cubicBezTo>
                  <a:cubicBezTo>
                    <a:pt x="396" y="3763"/>
                    <a:pt x="1259" y="4420"/>
                    <a:pt x="2289" y="4420"/>
                  </a:cubicBezTo>
                  <a:cubicBezTo>
                    <a:pt x="2472" y="4420"/>
                    <a:pt x="2660" y="4399"/>
                    <a:pt x="2851" y="4356"/>
                  </a:cubicBezTo>
                  <a:cubicBezTo>
                    <a:pt x="3959" y="4103"/>
                    <a:pt x="4719" y="3090"/>
                    <a:pt x="4529" y="1949"/>
                  </a:cubicBezTo>
                  <a:cubicBezTo>
                    <a:pt x="4353" y="921"/>
                    <a:pt x="3440" y="1"/>
                    <a:pt x="2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8000109" y="1130797"/>
              <a:ext cx="174318" cy="136075"/>
            </a:xfrm>
            <a:custGeom>
              <a:avLst/>
              <a:gdLst/>
              <a:ahLst/>
              <a:cxnLst/>
              <a:rect l="l" t="t" r="r" b="b"/>
              <a:pathLst>
                <a:path w="5292" h="4131" extrusionOk="0">
                  <a:moveTo>
                    <a:pt x="2231" y="1181"/>
                  </a:moveTo>
                  <a:cubicBezTo>
                    <a:pt x="2249" y="1181"/>
                    <a:pt x="2266" y="1182"/>
                    <a:pt x="2283" y="1182"/>
                  </a:cubicBezTo>
                  <a:cubicBezTo>
                    <a:pt x="2488" y="1212"/>
                    <a:pt x="2477" y="1538"/>
                    <a:pt x="2274" y="1538"/>
                  </a:cubicBezTo>
                  <a:cubicBezTo>
                    <a:pt x="2258" y="1538"/>
                    <a:pt x="2239" y="1535"/>
                    <a:pt x="2220" y="1531"/>
                  </a:cubicBezTo>
                  <a:cubicBezTo>
                    <a:pt x="2206" y="1530"/>
                    <a:pt x="2191" y="1529"/>
                    <a:pt x="2177" y="1529"/>
                  </a:cubicBezTo>
                  <a:cubicBezTo>
                    <a:pt x="1653" y="1529"/>
                    <a:pt x="1146" y="2083"/>
                    <a:pt x="1238" y="2607"/>
                  </a:cubicBezTo>
                  <a:cubicBezTo>
                    <a:pt x="1238" y="2694"/>
                    <a:pt x="1181" y="2743"/>
                    <a:pt x="1124" y="2743"/>
                  </a:cubicBezTo>
                  <a:cubicBezTo>
                    <a:pt x="1077" y="2743"/>
                    <a:pt x="1031" y="2710"/>
                    <a:pt x="1017" y="2639"/>
                  </a:cubicBezTo>
                  <a:cubicBezTo>
                    <a:pt x="800" y="1865"/>
                    <a:pt x="1461" y="1181"/>
                    <a:pt x="2231" y="1181"/>
                  </a:cubicBezTo>
                  <a:close/>
                  <a:moveTo>
                    <a:pt x="2939" y="1"/>
                  </a:moveTo>
                  <a:cubicBezTo>
                    <a:pt x="1855" y="1"/>
                    <a:pt x="1" y="1089"/>
                    <a:pt x="541" y="2291"/>
                  </a:cubicBezTo>
                  <a:cubicBezTo>
                    <a:pt x="569" y="2485"/>
                    <a:pt x="500" y="2582"/>
                    <a:pt x="376" y="2582"/>
                  </a:cubicBezTo>
                  <a:cubicBezTo>
                    <a:pt x="358" y="2582"/>
                    <a:pt x="340" y="2580"/>
                    <a:pt x="320" y="2576"/>
                  </a:cubicBezTo>
                  <a:lnTo>
                    <a:pt x="320" y="2576"/>
                  </a:lnTo>
                  <a:cubicBezTo>
                    <a:pt x="700" y="3241"/>
                    <a:pt x="1238" y="3811"/>
                    <a:pt x="1998" y="4032"/>
                  </a:cubicBezTo>
                  <a:cubicBezTo>
                    <a:pt x="2210" y="4099"/>
                    <a:pt x="2425" y="4130"/>
                    <a:pt x="2639" y="4130"/>
                  </a:cubicBezTo>
                  <a:cubicBezTo>
                    <a:pt x="3450" y="4130"/>
                    <a:pt x="4232" y="3676"/>
                    <a:pt x="4658" y="2924"/>
                  </a:cubicBezTo>
                  <a:cubicBezTo>
                    <a:pt x="5292" y="1752"/>
                    <a:pt x="4500" y="169"/>
                    <a:pt x="3107" y="11"/>
                  </a:cubicBezTo>
                  <a:cubicBezTo>
                    <a:pt x="3053" y="4"/>
                    <a:pt x="2997" y="1"/>
                    <a:pt x="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992895" y="1115479"/>
              <a:ext cx="184596" cy="169048"/>
            </a:xfrm>
            <a:custGeom>
              <a:avLst/>
              <a:gdLst/>
              <a:ahLst/>
              <a:cxnLst/>
              <a:rect l="l" t="t" r="r" b="b"/>
              <a:pathLst>
                <a:path w="5604" h="5132" extrusionOk="0">
                  <a:moveTo>
                    <a:pt x="3047" y="621"/>
                  </a:moveTo>
                  <a:cubicBezTo>
                    <a:pt x="3112" y="621"/>
                    <a:pt x="3173" y="625"/>
                    <a:pt x="3231" y="634"/>
                  </a:cubicBezTo>
                  <a:cubicBezTo>
                    <a:pt x="3927" y="666"/>
                    <a:pt x="4434" y="1046"/>
                    <a:pt x="4751" y="1616"/>
                  </a:cubicBezTo>
                  <a:cubicBezTo>
                    <a:pt x="5036" y="2154"/>
                    <a:pt x="5067" y="2851"/>
                    <a:pt x="4751" y="3389"/>
                  </a:cubicBezTo>
                  <a:cubicBezTo>
                    <a:pt x="4372" y="4121"/>
                    <a:pt x="3611" y="4551"/>
                    <a:pt x="2820" y="4551"/>
                  </a:cubicBezTo>
                  <a:cubicBezTo>
                    <a:pt x="2619" y="4551"/>
                    <a:pt x="2416" y="4524"/>
                    <a:pt x="2217" y="4466"/>
                  </a:cubicBezTo>
                  <a:cubicBezTo>
                    <a:pt x="2122" y="4434"/>
                    <a:pt x="2059" y="4434"/>
                    <a:pt x="1964" y="4371"/>
                  </a:cubicBezTo>
                  <a:cubicBezTo>
                    <a:pt x="1457" y="4149"/>
                    <a:pt x="1014" y="3737"/>
                    <a:pt x="665" y="3167"/>
                  </a:cubicBezTo>
                  <a:lnTo>
                    <a:pt x="792" y="3041"/>
                  </a:lnTo>
                  <a:cubicBezTo>
                    <a:pt x="824" y="2946"/>
                    <a:pt x="824" y="2851"/>
                    <a:pt x="792" y="2756"/>
                  </a:cubicBezTo>
                  <a:cubicBezTo>
                    <a:pt x="634" y="2407"/>
                    <a:pt x="697" y="2059"/>
                    <a:pt x="951" y="1679"/>
                  </a:cubicBezTo>
                  <a:cubicBezTo>
                    <a:pt x="1411" y="1045"/>
                    <a:pt x="2396" y="621"/>
                    <a:pt x="3047" y="621"/>
                  </a:cubicBezTo>
                  <a:close/>
                  <a:moveTo>
                    <a:pt x="3110" y="1"/>
                  </a:moveTo>
                  <a:cubicBezTo>
                    <a:pt x="2993" y="1"/>
                    <a:pt x="2874" y="11"/>
                    <a:pt x="2756" y="32"/>
                  </a:cubicBezTo>
                  <a:cubicBezTo>
                    <a:pt x="1742" y="190"/>
                    <a:pt x="190" y="1109"/>
                    <a:pt x="159" y="2249"/>
                  </a:cubicBezTo>
                  <a:cubicBezTo>
                    <a:pt x="127" y="2249"/>
                    <a:pt x="32" y="2281"/>
                    <a:pt x="32" y="2312"/>
                  </a:cubicBezTo>
                  <a:cubicBezTo>
                    <a:pt x="1" y="3846"/>
                    <a:pt x="1361" y="5131"/>
                    <a:pt x="2859" y="5131"/>
                  </a:cubicBezTo>
                  <a:cubicBezTo>
                    <a:pt x="2878" y="5131"/>
                    <a:pt x="2896" y="5131"/>
                    <a:pt x="2914" y="5131"/>
                  </a:cubicBezTo>
                  <a:cubicBezTo>
                    <a:pt x="4276" y="5099"/>
                    <a:pt x="5543" y="3959"/>
                    <a:pt x="5574" y="2566"/>
                  </a:cubicBezTo>
                  <a:cubicBezTo>
                    <a:pt x="5603" y="1230"/>
                    <a:pt x="4408" y="1"/>
                    <a:pt x="3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026263" y="1167294"/>
              <a:ext cx="56360" cy="58007"/>
            </a:xfrm>
            <a:custGeom>
              <a:avLst/>
              <a:gdLst/>
              <a:ahLst/>
              <a:cxnLst/>
              <a:rect l="l" t="t" r="r" b="b"/>
              <a:pathLst>
                <a:path w="1711" h="1761" extrusionOk="0">
                  <a:moveTo>
                    <a:pt x="1324" y="0"/>
                  </a:moveTo>
                  <a:cubicBezTo>
                    <a:pt x="977" y="0"/>
                    <a:pt x="601" y="206"/>
                    <a:pt x="349" y="486"/>
                  </a:cubicBezTo>
                  <a:cubicBezTo>
                    <a:pt x="128" y="803"/>
                    <a:pt x="1" y="1183"/>
                    <a:pt x="96" y="1594"/>
                  </a:cubicBezTo>
                  <a:cubicBezTo>
                    <a:pt x="122" y="1699"/>
                    <a:pt x="192" y="1761"/>
                    <a:pt x="269" y="1761"/>
                  </a:cubicBezTo>
                  <a:cubicBezTo>
                    <a:pt x="285" y="1761"/>
                    <a:pt x="301" y="1758"/>
                    <a:pt x="318" y="1753"/>
                  </a:cubicBezTo>
                  <a:cubicBezTo>
                    <a:pt x="444" y="1753"/>
                    <a:pt x="539" y="1626"/>
                    <a:pt x="476" y="1499"/>
                  </a:cubicBezTo>
                  <a:cubicBezTo>
                    <a:pt x="444" y="1278"/>
                    <a:pt x="571" y="993"/>
                    <a:pt x="729" y="834"/>
                  </a:cubicBezTo>
                  <a:cubicBezTo>
                    <a:pt x="867" y="668"/>
                    <a:pt x="1054" y="575"/>
                    <a:pt x="1268" y="575"/>
                  </a:cubicBezTo>
                  <a:cubicBezTo>
                    <a:pt x="1299" y="575"/>
                    <a:pt x="1330" y="577"/>
                    <a:pt x="1363" y="581"/>
                  </a:cubicBezTo>
                  <a:cubicBezTo>
                    <a:pt x="1458" y="581"/>
                    <a:pt x="1553" y="549"/>
                    <a:pt x="1648" y="486"/>
                  </a:cubicBezTo>
                  <a:cubicBezTo>
                    <a:pt x="1711" y="391"/>
                    <a:pt x="1711" y="264"/>
                    <a:pt x="1679" y="169"/>
                  </a:cubicBezTo>
                  <a:lnTo>
                    <a:pt x="1553" y="43"/>
                  </a:lnTo>
                  <a:cubicBezTo>
                    <a:pt x="1521" y="43"/>
                    <a:pt x="1458" y="43"/>
                    <a:pt x="1458" y="11"/>
                  </a:cubicBezTo>
                  <a:cubicBezTo>
                    <a:pt x="1414" y="4"/>
                    <a:pt x="1369" y="0"/>
                    <a:pt x="1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769660" y="1538758"/>
              <a:ext cx="194050" cy="173231"/>
            </a:xfrm>
            <a:custGeom>
              <a:avLst/>
              <a:gdLst/>
              <a:ahLst/>
              <a:cxnLst/>
              <a:rect l="l" t="t" r="r" b="b"/>
              <a:pathLst>
                <a:path w="5891" h="5259" extrusionOk="0">
                  <a:moveTo>
                    <a:pt x="2249" y="990"/>
                  </a:moveTo>
                  <a:cubicBezTo>
                    <a:pt x="2470" y="990"/>
                    <a:pt x="2534" y="1275"/>
                    <a:pt x="2375" y="1370"/>
                  </a:cubicBezTo>
                  <a:cubicBezTo>
                    <a:pt x="1552" y="1623"/>
                    <a:pt x="982" y="2352"/>
                    <a:pt x="1235" y="3207"/>
                  </a:cubicBezTo>
                  <a:cubicBezTo>
                    <a:pt x="1256" y="3308"/>
                    <a:pt x="1147" y="3383"/>
                    <a:pt x="1057" y="3383"/>
                  </a:cubicBezTo>
                  <a:cubicBezTo>
                    <a:pt x="1006" y="3383"/>
                    <a:pt x="962" y="3359"/>
                    <a:pt x="950" y="3302"/>
                  </a:cubicBezTo>
                  <a:cubicBezTo>
                    <a:pt x="634" y="2383"/>
                    <a:pt x="1235" y="1116"/>
                    <a:pt x="2249" y="990"/>
                  </a:cubicBezTo>
                  <a:close/>
                  <a:moveTo>
                    <a:pt x="2921" y="0"/>
                  </a:moveTo>
                  <a:cubicBezTo>
                    <a:pt x="2160" y="0"/>
                    <a:pt x="1402" y="290"/>
                    <a:pt x="919" y="863"/>
                  </a:cubicBezTo>
                  <a:cubicBezTo>
                    <a:pt x="0" y="1940"/>
                    <a:pt x="127" y="3492"/>
                    <a:pt x="887" y="4568"/>
                  </a:cubicBezTo>
                  <a:lnTo>
                    <a:pt x="887" y="4632"/>
                  </a:lnTo>
                  <a:cubicBezTo>
                    <a:pt x="919" y="4616"/>
                    <a:pt x="958" y="4608"/>
                    <a:pt x="998" y="4608"/>
                  </a:cubicBezTo>
                  <a:cubicBezTo>
                    <a:pt x="1037" y="4608"/>
                    <a:pt x="1077" y="4616"/>
                    <a:pt x="1109" y="4632"/>
                  </a:cubicBezTo>
                  <a:cubicBezTo>
                    <a:pt x="1661" y="5038"/>
                    <a:pt x="2333" y="5259"/>
                    <a:pt x="2990" y="5259"/>
                  </a:cubicBezTo>
                  <a:cubicBezTo>
                    <a:pt x="3766" y="5259"/>
                    <a:pt x="4521" y="4952"/>
                    <a:pt x="5036" y="4283"/>
                  </a:cubicBezTo>
                  <a:cubicBezTo>
                    <a:pt x="5891" y="3175"/>
                    <a:pt x="5701" y="1370"/>
                    <a:pt x="4561" y="515"/>
                  </a:cubicBezTo>
                  <a:cubicBezTo>
                    <a:pt x="4093" y="171"/>
                    <a:pt x="3506"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7768606" y="808314"/>
              <a:ext cx="52177" cy="53692"/>
            </a:xfrm>
            <a:custGeom>
              <a:avLst/>
              <a:gdLst/>
              <a:ahLst/>
              <a:cxnLst/>
              <a:rect l="l" t="t" r="r" b="b"/>
              <a:pathLst>
                <a:path w="1584" h="1630" extrusionOk="0">
                  <a:moveTo>
                    <a:pt x="262" y="1"/>
                  </a:moveTo>
                  <a:cubicBezTo>
                    <a:pt x="247" y="1"/>
                    <a:pt x="233" y="4"/>
                    <a:pt x="222" y="15"/>
                  </a:cubicBezTo>
                  <a:cubicBezTo>
                    <a:pt x="127" y="15"/>
                    <a:pt x="1" y="142"/>
                    <a:pt x="1" y="300"/>
                  </a:cubicBezTo>
                  <a:cubicBezTo>
                    <a:pt x="1" y="965"/>
                    <a:pt x="634" y="1598"/>
                    <a:pt x="1331" y="1630"/>
                  </a:cubicBezTo>
                  <a:cubicBezTo>
                    <a:pt x="1489" y="1630"/>
                    <a:pt x="1584" y="1567"/>
                    <a:pt x="1584" y="1440"/>
                  </a:cubicBezTo>
                  <a:cubicBezTo>
                    <a:pt x="1584" y="1282"/>
                    <a:pt x="1489" y="1187"/>
                    <a:pt x="1394" y="1155"/>
                  </a:cubicBezTo>
                  <a:cubicBezTo>
                    <a:pt x="919" y="1092"/>
                    <a:pt x="602" y="712"/>
                    <a:pt x="507" y="205"/>
                  </a:cubicBezTo>
                  <a:cubicBezTo>
                    <a:pt x="507" y="142"/>
                    <a:pt x="444" y="46"/>
                    <a:pt x="349" y="15"/>
                  </a:cubicBezTo>
                  <a:cubicBezTo>
                    <a:pt x="328" y="15"/>
                    <a:pt x="2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8485282" y="1085142"/>
              <a:ext cx="57381" cy="30964"/>
            </a:xfrm>
            <a:custGeom>
              <a:avLst/>
              <a:gdLst/>
              <a:ahLst/>
              <a:cxnLst/>
              <a:rect l="l" t="t" r="r" b="b"/>
              <a:pathLst>
                <a:path w="1742" h="940" extrusionOk="0">
                  <a:moveTo>
                    <a:pt x="993" y="0"/>
                  </a:moveTo>
                  <a:cubicBezTo>
                    <a:pt x="903" y="0"/>
                    <a:pt x="813" y="11"/>
                    <a:pt x="729" y="35"/>
                  </a:cubicBezTo>
                  <a:cubicBezTo>
                    <a:pt x="412" y="130"/>
                    <a:pt x="127" y="351"/>
                    <a:pt x="0" y="636"/>
                  </a:cubicBezTo>
                  <a:cubicBezTo>
                    <a:pt x="0" y="763"/>
                    <a:pt x="64" y="858"/>
                    <a:pt x="127" y="921"/>
                  </a:cubicBezTo>
                  <a:cubicBezTo>
                    <a:pt x="159" y="932"/>
                    <a:pt x="197" y="939"/>
                    <a:pt x="236" y="939"/>
                  </a:cubicBezTo>
                  <a:cubicBezTo>
                    <a:pt x="313" y="939"/>
                    <a:pt x="391" y="911"/>
                    <a:pt x="412" y="826"/>
                  </a:cubicBezTo>
                  <a:cubicBezTo>
                    <a:pt x="475" y="668"/>
                    <a:pt x="634" y="605"/>
                    <a:pt x="792" y="573"/>
                  </a:cubicBezTo>
                  <a:cubicBezTo>
                    <a:pt x="857" y="555"/>
                    <a:pt x="919" y="547"/>
                    <a:pt x="978" y="547"/>
                  </a:cubicBezTo>
                  <a:cubicBezTo>
                    <a:pt x="1120" y="547"/>
                    <a:pt x="1241" y="592"/>
                    <a:pt x="1330" y="636"/>
                  </a:cubicBezTo>
                  <a:cubicBezTo>
                    <a:pt x="1375" y="659"/>
                    <a:pt x="1452" y="681"/>
                    <a:pt x="1515" y="681"/>
                  </a:cubicBezTo>
                  <a:cubicBezTo>
                    <a:pt x="1541" y="681"/>
                    <a:pt x="1565" y="677"/>
                    <a:pt x="1584" y="668"/>
                  </a:cubicBezTo>
                  <a:cubicBezTo>
                    <a:pt x="1679" y="636"/>
                    <a:pt x="1742" y="510"/>
                    <a:pt x="1742" y="446"/>
                  </a:cubicBezTo>
                  <a:cubicBezTo>
                    <a:pt x="1742" y="351"/>
                    <a:pt x="1710" y="288"/>
                    <a:pt x="1647" y="193"/>
                  </a:cubicBezTo>
                  <a:cubicBezTo>
                    <a:pt x="1584" y="161"/>
                    <a:pt x="1520" y="130"/>
                    <a:pt x="1425" y="66"/>
                  </a:cubicBezTo>
                  <a:cubicBezTo>
                    <a:pt x="1288" y="27"/>
                    <a:pt x="1139" y="0"/>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7675781" y="714435"/>
              <a:ext cx="938889" cy="1015244"/>
            </a:xfrm>
            <a:custGeom>
              <a:avLst/>
              <a:gdLst/>
              <a:ahLst/>
              <a:cxnLst/>
              <a:rect l="l" t="t" r="r" b="b"/>
              <a:pathLst>
                <a:path w="28503" h="30821" extrusionOk="0">
                  <a:moveTo>
                    <a:pt x="4644" y="537"/>
                  </a:moveTo>
                  <a:cubicBezTo>
                    <a:pt x="5699" y="537"/>
                    <a:pt x="6506" y="1479"/>
                    <a:pt x="6682" y="2421"/>
                  </a:cubicBezTo>
                  <a:cubicBezTo>
                    <a:pt x="6841" y="3530"/>
                    <a:pt x="6176" y="4480"/>
                    <a:pt x="5067" y="4733"/>
                  </a:cubicBezTo>
                  <a:cubicBezTo>
                    <a:pt x="4885" y="4767"/>
                    <a:pt x="4707" y="4785"/>
                    <a:pt x="4535" y="4785"/>
                  </a:cubicBezTo>
                  <a:cubicBezTo>
                    <a:pt x="4228" y="4785"/>
                    <a:pt x="3938" y="4728"/>
                    <a:pt x="3674" y="4607"/>
                  </a:cubicBezTo>
                  <a:cubicBezTo>
                    <a:pt x="3104" y="4353"/>
                    <a:pt x="2660" y="3847"/>
                    <a:pt x="2470" y="3182"/>
                  </a:cubicBezTo>
                  <a:cubicBezTo>
                    <a:pt x="2407" y="2041"/>
                    <a:pt x="3040" y="711"/>
                    <a:pt x="4402" y="553"/>
                  </a:cubicBezTo>
                  <a:cubicBezTo>
                    <a:pt x="4484" y="542"/>
                    <a:pt x="4565" y="537"/>
                    <a:pt x="4644" y="537"/>
                  </a:cubicBezTo>
                  <a:close/>
                  <a:moveTo>
                    <a:pt x="17204" y="684"/>
                  </a:moveTo>
                  <a:cubicBezTo>
                    <a:pt x="18291" y="684"/>
                    <a:pt x="19212" y="1310"/>
                    <a:pt x="19635" y="3023"/>
                  </a:cubicBezTo>
                  <a:cubicBezTo>
                    <a:pt x="20142" y="5050"/>
                    <a:pt x="19793" y="7488"/>
                    <a:pt x="19413" y="9547"/>
                  </a:cubicBezTo>
                  <a:cubicBezTo>
                    <a:pt x="18685" y="9515"/>
                    <a:pt x="17925" y="9515"/>
                    <a:pt x="17228" y="9515"/>
                  </a:cubicBezTo>
                  <a:cubicBezTo>
                    <a:pt x="15613" y="7457"/>
                    <a:pt x="13744" y="5588"/>
                    <a:pt x="11559" y="4195"/>
                  </a:cubicBezTo>
                  <a:cubicBezTo>
                    <a:pt x="11591" y="4163"/>
                    <a:pt x="11654" y="4100"/>
                    <a:pt x="11718" y="4005"/>
                  </a:cubicBezTo>
                  <a:cubicBezTo>
                    <a:pt x="12831" y="2649"/>
                    <a:pt x="15277" y="684"/>
                    <a:pt x="17204" y="684"/>
                  </a:cubicBezTo>
                  <a:close/>
                  <a:moveTo>
                    <a:pt x="11179" y="4733"/>
                  </a:moveTo>
                  <a:cubicBezTo>
                    <a:pt x="13143" y="6000"/>
                    <a:pt x="14885" y="7678"/>
                    <a:pt x="16405" y="9547"/>
                  </a:cubicBezTo>
                  <a:cubicBezTo>
                    <a:pt x="13586" y="9642"/>
                    <a:pt x="10799" y="10022"/>
                    <a:pt x="8076" y="10750"/>
                  </a:cubicBezTo>
                  <a:cubicBezTo>
                    <a:pt x="7917" y="10782"/>
                    <a:pt x="7759" y="10814"/>
                    <a:pt x="7569" y="10909"/>
                  </a:cubicBezTo>
                  <a:cubicBezTo>
                    <a:pt x="7601" y="10814"/>
                    <a:pt x="7601" y="10782"/>
                    <a:pt x="7632" y="10687"/>
                  </a:cubicBezTo>
                  <a:cubicBezTo>
                    <a:pt x="8677" y="8597"/>
                    <a:pt x="9786" y="6538"/>
                    <a:pt x="11179" y="4733"/>
                  </a:cubicBezTo>
                  <a:close/>
                  <a:moveTo>
                    <a:pt x="7252" y="2928"/>
                  </a:moveTo>
                  <a:cubicBezTo>
                    <a:pt x="8487" y="3245"/>
                    <a:pt x="9596" y="3783"/>
                    <a:pt x="10609" y="4353"/>
                  </a:cubicBezTo>
                  <a:cubicBezTo>
                    <a:pt x="9849" y="5430"/>
                    <a:pt x="9184" y="6538"/>
                    <a:pt x="8551" y="7615"/>
                  </a:cubicBezTo>
                  <a:cubicBezTo>
                    <a:pt x="7886" y="8755"/>
                    <a:pt x="7284" y="9895"/>
                    <a:pt x="6777" y="11099"/>
                  </a:cubicBezTo>
                  <a:cubicBezTo>
                    <a:pt x="6302" y="11257"/>
                    <a:pt x="5827" y="11415"/>
                    <a:pt x="5320" y="11637"/>
                  </a:cubicBezTo>
                  <a:cubicBezTo>
                    <a:pt x="4465" y="9547"/>
                    <a:pt x="3895" y="7425"/>
                    <a:pt x="3515" y="5145"/>
                  </a:cubicBezTo>
                  <a:lnTo>
                    <a:pt x="3515" y="5145"/>
                  </a:lnTo>
                  <a:cubicBezTo>
                    <a:pt x="3815" y="5239"/>
                    <a:pt x="4140" y="5285"/>
                    <a:pt x="4469" y="5285"/>
                  </a:cubicBezTo>
                  <a:cubicBezTo>
                    <a:pt x="5812" y="5285"/>
                    <a:pt x="7227" y="4505"/>
                    <a:pt x="7252" y="2928"/>
                  </a:cubicBezTo>
                  <a:close/>
                  <a:moveTo>
                    <a:pt x="17703" y="10117"/>
                  </a:moveTo>
                  <a:cubicBezTo>
                    <a:pt x="18241" y="10117"/>
                    <a:pt x="18780" y="10117"/>
                    <a:pt x="19318" y="10149"/>
                  </a:cubicBezTo>
                  <a:cubicBezTo>
                    <a:pt x="19160" y="10687"/>
                    <a:pt x="19033" y="11257"/>
                    <a:pt x="18938" y="11795"/>
                  </a:cubicBezTo>
                  <a:cubicBezTo>
                    <a:pt x="18938" y="11764"/>
                    <a:pt x="18875" y="11764"/>
                    <a:pt x="18875" y="11732"/>
                  </a:cubicBezTo>
                  <a:cubicBezTo>
                    <a:pt x="18495" y="11162"/>
                    <a:pt x="18083" y="10655"/>
                    <a:pt x="17703" y="10117"/>
                  </a:cubicBezTo>
                  <a:close/>
                  <a:moveTo>
                    <a:pt x="6461" y="11764"/>
                  </a:moveTo>
                  <a:lnTo>
                    <a:pt x="6461" y="11764"/>
                  </a:lnTo>
                  <a:cubicBezTo>
                    <a:pt x="6271" y="12207"/>
                    <a:pt x="6112" y="12651"/>
                    <a:pt x="5890" y="13126"/>
                  </a:cubicBezTo>
                  <a:cubicBezTo>
                    <a:pt x="5795" y="12746"/>
                    <a:pt x="5637" y="12429"/>
                    <a:pt x="5510" y="12112"/>
                  </a:cubicBezTo>
                  <a:cubicBezTo>
                    <a:pt x="5542" y="12112"/>
                    <a:pt x="5574" y="12080"/>
                    <a:pt x="5574" y="12080"/>
                  </a:cubicBezTo>
                  <a:cubicBezTo>
                    <a:pt x="5859" y="11954"/>
                    <a:pt x="6176" y="11890"/>
                    <a:pt x="6461" y="11764"/>
                  </a:cubicBezTo>
                  <a:close/>
                  <a:moveTo>
                    <a:pt x="25941" y="10525"/>
                  </a:moveTo>
                  <a:cubicBezTo>
                    <a:pt x="26847" y="10525"/>
                    <a:pt x="27589" y="11350"/>
                    <a:pt x="27742" y="12175"/>
                  </a:cubicBezTo>
                  <a:cubicBezTo>
                    <a:pt x="27964" y="13126"/>
                    <a:pt x="27362" y="14139"/>
                    <a:pt x="26412" y="14456"/>
                  </a:cubicBezTo>
                  <a:cubicBezTo>
                    <a:pt x="26317" y="14424"/>
                    <a:pt x="26285" y="14392"/>
                    <a:pt x="26222" y="14392"/>
                  </a:cubicBezTo>
                  <a:cubicBezTo>
                    <a:pt x="26127" y="14392"/>
                    <a:pt x="26000" y="14424"/>
                    <a:pt x="25937" y="14519"/>
                  </a:cubicBezTo>
                  <a:lnTo>
                    <a:pt x="25905" y="14551"/>
                  </a:lnTo>
                  <a:cubicBezTo>
                    <a:pt x="25462" y="14551"/>
                    <a:pt x="25050" y="14361"/>
                    <a:pt x="24797" y="14044"/>
                  </a:cubicBezTo>
                  <a:cubicBezTo>
                    <a:pt x="24417" y="13632"/>
                    <a:pt x="24227" y="13094"/>
                    <a:pt x="24259" y="12524"/>
                  </a:cubicBezTo>
                  <a:cubicBezTo>
                    <a:pt x="24259" y="12492"/>
                    <a:pt x="24259" y="12397"/>
                    <a:pt x="24227" y="12365"/>
                  </a:cubicBezTo>
                  <a:cubicBezTo>
                    <a:pt x="24227" y="12334"/>
                    <a:pt x="24195" y="12334"/>
                    <a:pt x="24164" y="12334"/>
                  </a:cubicBezTo>
                  <a:cubicBezTo>
                    <a:pt x="24227" y="11384"/>
                    <a:pt x="24955" y="10624"/>
                    <a:pt x="25842" y="10529"/>
                  </a:cubicBezTo>
                  <a:cubicBezTo>
                    <a:pt x="25875" y="10526"/>
                    <a:pt x="25908" y="10525"/>
                    <a:pt x="25941" y="10525"/>
                  </a:cubicBezTo>
                  <a:close/>
                  <a:moveTo>
                    <a:pt x="19857" y="10212"/>
                  </a:moveTo>
                  <a:cubicBezTo>
                    <a:pt x="21345" y="10275"/>
                    <a:pt x="22802" y="10465"/>
                    <a:pt x="24227" y="10750"/>
                  </a:cubicBezTo>
                  <a:cubicBezTo>
                    <a:pt x="23720" y="11257"/>
                    <a:pt x="23467" y="12017"/>
                    <a:pt x="23625" y="12714"/>
                  </a:cubicBezTo>
                  <a:cubicBezTo>
                    <a:pt x="23657" y="12841"/>
                    <a:pt x="23752" y="12904"/>
                    <a:pt x="23879" y="12904"/>
                  </a:cubicBezTo>
                  <a:cubicBezTo>
                    <a:pt x="23752" y="13917"/>
                    <a:pt x="24512" y="14867"/>
                    <a:pt x="25494" y="15089"/>
                  </a:cubicBezTo>
                  <a:cubicBezTo>
                    <a:pt x="24544" y="15944"/>
                    <a:pt x="23435" y="16641"/>
                    <a:pt x="22295" y="17243"/>
                  </a:cubicBezTo>
                  <a:cubicBezTo>
                    <a:pt x="21472" y="15406"/>
                    <a:pt x="20268" y="13696"/>
                    <a:pt x="19350" y="12429"/>
                  </a:cubicBezTo>
                  <a:cubicBezTo>
                    <a:pt x="19540" y="11732"/>
                    <a:pt x="19762" y="10972"/>
                    <a:pt x="19857" y="10212"/>
                  </a:cubicBezTo>
                  <a:close/>
                  <a:moveTo>
                    <a:pt x="19128" y="13126"/>
                  </a:moveTo>
                  <a:cubicBezTo>
                    <a:pt x="20047" y="14392"/>
                    <a:pt x="21028" y="15944"/>
                    <a:pt x="21725" y="17433"/>
                  </a:cubicBezTo>
                  <a:cubicBezTo>
                    <a:pt x="20078" y="18193"/>
                    <a:pt x="18241" y="18731"/>
                    <a:pt x="16500" y="19143"/>
                  </a:cubicBezTo>
                  <a:cubicBezTo>
                    <a:pt x="17291" y="17781"/>
                    <a:pt x="17988" y="16356"/>
                    <a:pt x="18526" y="14867"/>
                  </a:cubicBezTo>
                  <a:cubicBezTo>
                    <a:pt x="18716" y="14297"/>
                    <a:pt x="18938" y="13696"/>
                    <a:pt x="19128" y="13126"/>
                  </a:cubicBezTo>
                  <a:close/>
                  <a:moveTo>
                    <a:pt x="4877" y="12365"/>
                  </a:moveTo>
                  <a:cubicBezTo>
                    <a:pt x="5099" y="12904"/>
                    <a:pt x="5352" y="13442"/>
                    <a:pt x="5574" y="13949"/>
                  </a:cubicBezTo>
                  <a:cubicBezTo>
                    <a:pt x="4940" y="15659"/>
                    <a:pt x="4465" y="17401"/>
                    <a:pt x="4085" y="19174"/>
                  </a:cubicBezTo>
                  <a:cubicBezTo>
                    <a:pt x="3135" y="18858"/>
                    <a:pt x="2249" y="18351"/>
                    <a:pt x="1837" y="17433"/>
                  </a:cubicBezTo>
                  <a:cubicBezTo>
                    <a:pt x="760" y="15089"/>
                    <a:pt x="2945" y="13284"/>
                    <a:pt x="4877" y="12365"/>
                  </a:cubicBezTo>
                  <a:close/>
                  <a:moveTo>
                    <a:pt x="6017" y="14741"/>
                  </a:moveTo>
                  <a:cubicBezTo>
                    <a:pt x="6967" y="16577"/>
                    <a:pt x="8171" y="18319"/>
                    <a:pt x="9501" y="19839"/>
                  </a:cubicBezTo>
                  <a:cubicBezTo>
                    <a:pt x="8867" y="19839"/>
                    <a:pt x="8234" y="19808"/>
                    <a:pt x="7632" y="19713"/>
                  </a:cubicBezTo>
                  <a:cubicBezTo>
                    <a:pt x="6809" y="19649"/>
                    <a:pt x="5732" y="19554"/>
                    <a:pt x="4750" y="19333"/>
                  </a:cubicBezTo>
                  <a:cubicBezTo>
                    <a:pt x="5067" y="17781"/>
                    <a:pt x="5510" y="16229"/>
                    <a:pt x="6017" y="14741"/>
                  </a:cubicBezTo>
                  <a:close/>
                  <a:moveTo>
                    <a:pt x="16816" y="10054"/>
                  </a:moveTo>
                  <a:cubicBezTo>
                    <a:pt x="17070" y="10339"/>
                    <a:pt x="17291" y="10655"/>
                    <a:pt x="17513" y="10940"/>
                  </a:cubicBezTo>
                  <a:cubicBezTo>
                    <a:pt x="17830" y="11384"/>
                    <a:pt x="18210" y="11890"/>
                    <a:pt x="18653" y="12492"/>
                  </a:cubicBezTo>
                  <a:cubicBezTo>
                    <a:pt x="18305" y="13949"/>
                    <a:pt x="17766" y="15342"/>
                    <a:pt x="17196" y="16641"/>
                  </a:cubicBezTo>
                  <a:cubicBezTo>
                    <a:pt x="16753" y="17559"/>
                    <a:pt x="16278" y="18446"/>
                    <a:pt x="15771" y="19301"/>
                  </a:cubicBezTo>
                  <a:cubicBezTo>
                    <a:pt x="15201" y="19396"/>
                    <a:pt x="14663" y="19491"/>
                    <a:pt x="14124" y="19554"/>
                  </a:cubicBezTo>
                  <a:cubicBezTo>
                    <a:pt x="12858" y="19776"/>
                    <a:pt x="11591" y="19839"/>
                    <a:pt x="10292" y="19839"/>
                  </a:cubicBezTo>
                  <a:cubicBezTo>
                    <a:pt x="9754" y="19174"/>
                    <a:pt x="9216" y="18573"/>
                    <a:pt x="8836" y="18034"/>
                  </a:cubicBezTo>
                  <a:cubicBezTo>
                    <a:pt x="7854" y="16704"/>
                    <a:pt x="6999" y="15342"/>
                    <a:pt x="6302" y="13854"/>
                  </a:cubicBezTo>
                  <a:cubicBezTo>
                    <a:pt x="6619" y="13062"/>
                    <a:pt x="6936" y="12239"/>
                    <a:pt x="7252" y="11479"/>
                  </a:cubicBezTo>
                  <a:cubicBezTo>
                    <a:pt x="8677" y="11067"/>
                    <a:pt x="10166" y="10750"/>
                    <a:pt x="11654" y="10497"/>
                  </a:cubicBezTo>
                  <a:cubicBezTo>
                    <a:pt x="13333" y="10212"/>
                    <a:pt x="15075" y="10117"/>
                    <a:pt x="16816" y="10054"/>
                  </a:cubicBezTo>
                  <a:close/>
                  <a:moveTo>
                    <a:pt x="15360" y="19998"/>
                  </a:moveTo>
                  <a:lnTo>
                    <a:pt x="15360" y="19998"/>
                  </a:lnTo>
                  <a:cubicBezTo>
                    <a:pt x="14726" y="20948"/>
                    <a:pt x="14029" y="21898"/>
                    <a:pt x="13301" y="22816"/>
                  </a:cubicBezTo>
                  <a:cubicBezTo>
                    <a:pt x="12383" y="22088"/>
                    <a:pt x="11559" y="21264"/>
                    <a:pt x="10863" y="20441"/>
                  </a:cubicBezTo>
                  <a:cubicBezTo>
                    <a:pt x="11559" y="20409"/>
                    <a:pt x="12224" y="20346"/>
                    <a:pt x="12921" y="20314"/>
                  </a:cubicBezTo>
                  <a:cubicBezTo>
                    <a:pt x="13713" y="20251"/>
                    <a:pt x="14536" y="20124"/>
                    <a:pt x="15360" y="19998"/>
                  </a:cubicBezTo>
                  <a:close/>
                  <a:moveTo>
                    <a:pt x="21947" y="18034"/>
                  </a:moveTo>
                  <a:cubicBezTo>
                    <a:pt x="23055" y="20568"/>
                    <a:pt x="23277" y="23070"/>
                    <a:pt x="20997" y="24463"/>
                  </a:cubicBezTo>
                  <a:cubicBezTo>
                    <a:pt x="20213" y="24961"/>
                    <a:pt x="19395" y="25175"/>
                    <a:pt x="18567" y="25175"/>
                  </a:cubicBezTo>
                  <a:cubicBezTo>
                    <a:pt x="16917" y="25175"/>
                    <a:pt x="15231" y="24324"/>
                    <a:pt x="13713" y="23165"/>
                  </a:cubicBezTo>
                  <a:cubicBezTo>
                    <a:pt x="14568" y="22151"/>
                    <a:pt x="15360" y="21043"/>
                    <a:pt x="16088" y="19871"/>
                  </a:cubicBezTo>
                  <a:cubicBezTo>
                    <a:pt x="18051" y="19491"/>
                    <a:pt x="20110" y="18889"/>
                    <a:pt x="21947" y="18034"/>
                  </a:cubicBezTo>
                  <a:close/>
                  <a:moveTo>
                    <a:pt x="4592" y="19903"/>
                  </a:moveTo>
                  <a:lnTo>
                    <a:pt x="5067" y="19998"/>
                  </a:lnTo>
                  <a:cubicBezTo>
                    <a:pt x="6651" y="20314"/>
                    <a:pt x="8329" y="20473"/>
                    <a:pt x="9976" y="20473"/>
                  </a:cubicBezTo>
                  <a:cubicBezTo>
                    <a:pt x="10736" y="21328"/>
                    <a:pt x="11749" y="22341"/>
                    <a:pt x="12921" y="23260"/>
                  </a:cubicBezTo>
                  <a:cubicBezTo>
                    <a:pt x="11718" y="24685"/>
                    <a:pt x="10324" y="26015"/>
                    <a:pt x="8836" y="27218"/>
                  </a:cubicBezTo>
                  <a:cubicBezTo>
                    <a:pt x="8709" y="26458"/>
                    <a:pt x="8361" y="25761"/>
                    <a:pt x="7759" y="25223"/>
                  </a:cubicBezTo>
                  <a:cubicBezTo>
                    <a:pt x="7201" y="24780"/>
                    <a:pt x="6481" y="24549"/>
                    <a:pt x="5762" y="24549"/>
                  </a:cubicBezTo>
                  <a:cubicBezTo>
                    <a:pt x="5095" y="24549"/>
                    <a:pt x="4429" y="24748"/>
                    <a:pt x="3895" y="25160"/>
                  </a:cubicBezTo>
                  <a:cubicBezTo>
                    <a:pt x="3990" y="23386"/>
                    <a:pt x="4275" y="21581"/>
                    <a:pt x="4592" y="19903"/>
                  </a:cubicBezTo>
                  <a:close/>
                  <a:moveTo>
                    <a:pt x="5764" y="25160"/>
                  </a:moveTo>
                  <a:cubicBezTo>
                    <a:pt x="6321" y="25160"/>
                    <a:pt x="6878" y="25324"/>
                    <a:pt x="7316" y="25666"/>
                  </a:cubicBezTo>
                  <a:cubicBezTo>
                    <a:pt x="7822" y="26015"/>
                    <a:pt x="8139" y="26648"/>
                    <a:pt x="8266" y="27345"/>
                  </a:cubicBezTo>
                  <a:cubicBezTo>
                    <a:pt x="8361" y="28042"/>
                    <a:pt x="8202" y="28738"/>
                    <a:pt x="7791" y="29277"/>
                  </a:cubicBezTo>
                  <a:cubicBezTo>
                    <a:pt x="7279" y="29931"/>
                    <a:pt x="6556" y="30216"/>
                    <a:pt x="5818" y="30216"/>
                  </a:cubicBezTo>
                  <a:cubicBezTo>
                    <a:pt x="5414" y="30216"/>
                    <a:pt x="5005" y="30130"/>
                    <a:pt x="4624" y="29973"/>
                  </a:cubicBezTo>
                  <a:cubicBezTo>
                    <a:pt x="4402" y="29910"/>
                    <a:pt x="4212" y="29783"/>
                    <a:pt x="3990" y="29625"/>
                  </a:cubicBezTo>
                  <a:cubicBezTo>
                    <a:pt x="3927" y="29593"/>
                    <a:pt x="3895" y="29562"/>
                    <a:pt x="3800" y="29562"/>
                  </a:cubicBezTo>
                  <a:cubicBezTo>
                    <a:pt x="3135" y="28548"/>
                    <a:pt x="2945" y="27028"/>
                    <a:pt x="3832" y="25983"/>
                  </a:cubicBezTo>
                  <a:cubicBezTo>
                    <a:pt x="4299" y="25444"/>
                    <a:pt x="5032" y="25160"/>
                    <a:pt x="5764" y="25160"/>
                  </a:cubicBezTo>
                  <a:close/>
                  <a:moveTo>
                    <a:pt x="4655" y="0"/>
                  </a:moveTo>
                  <a:cubicBezTo>
                    <a:pt x="4572" y="0"/>
                    <a:pt x="4487" y="5"/>
                    <a:pt x="4402" y="15"/>
                  </a:cubicBezTo>
                  <a:cubicBezTo>
                    <a:pt x="2882" y="141"/>
                    <a:pt x="1520" y="1756"/>
                    <a:pt x="1900" y="3245"/>
                  </a:cubicBezTo>
                  <a:cubicBezTo>
                    <a:pt x="1932" y="3340"/>
                    <a:pt x="1995" y="3403"/>
                    <a:pt x="2059" y="3403"/>
                  </a:cubicBezTo>
                  <a:cubicBezTo>
                    <a:pt x="2059" y="4132"/>
                    <a:pt x="2470" y="4638"/>
                    <a:pt x="2977" y="4955"/>
                  </a:cubicBezTo>
                  <a:lnTo>
                    <a:pt x="2977" y="4987"/>
                  </a:lnTo>
                  <a:cubicBezTo>
                    <a:pt x="3199" y="7362"/>
                    <a:pt x="3800" y="9705"/>
                    <a:pt x="4687" y="11922"/>
                  </a:cubicBezTo>
                  <a:cubicBezTo>
                    <a:pt x="2217" y="13062"/>
                    <a:pt x="0" y="14899"/>
                    <a:pt x="1267" y="17654"/>
                  </a:cubicBezTo>
                  <a:cubicBezTo>
                    <a:pt x="1742" y="18763"/>
                    <a:pt x="2819" y="19364"/>
                    <a:pt x="3959" y="19713"/>
                  </a:cubicBezTo>
                  <a:cubicBezTo>
                    <a:pt x="3579" y="21549"/>
                    <a:pt x="3325" y="23418"/>
                    <a:pt x="3199" y="25255"/>
                  </a:cubicBezTo>
                  <a:cubicBezTo>
                    <a:pt x="3199" y="25413"/>
                    <a:pt x="3294" y="25540"/>
                    <a:pt x="3420" y="25571"/>
                  </a:cubicBezTo>
                  <a:cubicBezTo>
                    <a:pt x="2375" y="26775"/>
                    <a:pt x="2407" y="28675"/>
                    <a:pt x="3515" y="29783"/>
                  </a:cubicBezTo>
                  <a:cubicBezTo>
                    <a:pt x="3579" y="29815"/>
                    <a:pt x="3579" y="29815"/>
                    <a:pt x="3610" y="29815"/>
                  </a:cubicBezTo>
                  <a:lnTo>
                    <a:pt x="3610" y="29910"/>
                  </a:lnTo>
                  <a:lnTo>
                    <a:pt x="3642" y="29910"/>
                  </a:lnTo>
                  <a:cubicBezTo>
                    <a:pt x="3642" y="29973"/>
                    <a:pt x="3642" y="30037"/>
                    <a:pt x="3737" y="30068"/>
                  </a:cubicBezTo>
                  <a:cubicBezTo>
                    <a:pt x="4312" y="30572"/>
                    <a:pt x="5057" y="30820"/>
                    <a:pt x="5803" y="30820"/>
                  </a:cubicBezTo>
                  <a:cubicBezTo>
                    <a:pt x="6699" y="30820"/>
                    <a:pt x="7597" y="30461"/>
                    <a:pt x="8202" y="29752"/>
                  </a:cubicBezTo>
                  <a:cubicBezTo>
                    <a:pt x="8677" y="29182"/>
                    <a:pt x="8899" y="28422"/>
                    <a:pt x="8899" y="27693"/>
                  </a:cubicBezTo>
                  <a:cubicBezTo>
                    <a:pt x="10578" y="26458"/>
                    <a:pt x="12066" y="25065"/>
                    <a:pt x="13428" y="23513"/>
                  </a:cubicBezTo>
                  <a:cubicBezTo>
                    <a:pt x="15116" y="24769"/>
                    <a:pt x="17072" y="25783"/>
                    <a:pt x="18919" y="25783"/>
                  </a:cubicBezTo>
                  <a:cubicBezTo>
                    <a:pt x="20051" y="25783"/>
                    <a:pt x="21142" y="25402"/>
                    <a:pt x="22105" y="24463"/>
                  </a:cubicBezTo>
                  <a:cubicBezTo>
                    <a:pt x="23942" y="22690"/>
                    <a:pt x="23593" y="20156"/>
                    <a:pt x="22580" y="17718"/>
                  </a:cubicBezTo>
                  <a:cubicBezTo>
                    <a:pt x="23910" y="16989"/>
                    <a:pt x="25177" y="16166"/>
                    <a:pt x="26159" y="15089"/>
                  </a:cubicBezTo>
                  <a:cubicBezTo>
                    <a:pt x="27425" y="14962"/>
                    <a:pt x="28502" y="13791"/>
                    <a:pt x="28471" y="12492"/>
                  </a:cubicBezTo>
                  <a:cubicBezTo>
                    <a:pt x="28439" y="11178"/>
                    <a:pt x="27357" y="9895"/>
                    <a:pt x="25987" y="9895"/>
                  </a:cubicBezTo>
                  <a:cubicBezTo>
                    <a:pt x="25970" y="9895"/>
                    <a:pt x="25954" y="9895"/>
                    <a:pt x="25937" y="9895"/>
                  </a:cubicBezTo>
                  <a:cubicBezTo>
                    <a:pt x="25462" y="9895"/>
                    <a:pt x="25019" y="10117"/>
                    <a:pt x="24639" y="10370"/>
                  </a:cubicBezTo>
                  <a:cubicBezTo>
                    <a:pt x="24639" y="10275"/>
                    <a:pt x="24544" y="10149"/>
                    <a:pt x="24385" y="10149"/>
                  </a:cubicBezTo>
                  <a:cubicBezTo>
                    <a:pt x="22928" y="9864"/>
                    <a:pt x="21472" y="9705"/>
                    <a:pt x="19983" y="9579"/>
                  </a:cubicBezTo>
                  <a:cubicBezTo>
                    <a:pt x="20110" y="8882"/>
                    <a:pt x="20237" y="8122"/>
                    <a:pt x="20268" y="7425"/>
                  </a:cubicBezTo>
                  <a:cubicBezTo>
                    <a:pt x="20458" y="5398"/>
                    <a:pt x="20870" y="2358"/>
                    <a:pt x="19128" y="838"/>
                  </a:cubicBezTo>
                  <a:cubicBezTo>
                    <a:pt x="18509" y="307"/>
                    <a:pt x="17779" y="94"/>
                    <a:pt x="17028" y="94"/>
                  </a:cubicBezTo>
                  <a:cubicBezTo>
                    <a:pt x="15898" y="94"/>
                    <a:pt x="14721" y="577"/>
                    <a:pt x="13808" y="1186"/>
                  </a:cubicBezTo>
                  <a:cubicBezTo>
                    <a:pt x="12763" y="1915"/>
                    <a:pt x="11844" y="2865"/>
                    <a:pt x="11021" y="3878"/>
                  </a:cubicBezTo>
                  <a:cubicBezTo>
                    <a:pt x="9912" y="3213"/>
                    <a:pt x="8677" y="2706"/>
                    <a:pt x="7379" y="2358"/>
                  </a:cubicBezTo>
                  <a:lnTo>
                    <a:pt x="7221" y="2358"/>
                  </a:lnTo>
                  <a:cubicBezTo>
                    <a:pt x="6983" y="1109"/>
                    <a:pt x="5935" y="0"/>
                    <a:pt x="4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793641" y="1568339"/>
              <a:ext cx="60544" cy="85446"/>
            </a:xfrm>
            <a:custGeom>
              <a:avLst/>
              <a:gdLst/>
              <a:ahLst/>
              <a:cxnLst/>
              <a:rect l="l" t="t" r="r" b="b"/>
              <a:pathLst>
                <a:path w="1838" h="2594" extrusionOk="0">
                  <a:moveTo>
                    <a:pt x="1575" y="0"/>
                  </a:moveTo>
                  <a:cubicBezTo>
                    <a:pt x="1559" y="0"/>
                    <a:pt x="1542" y="7"/>
                    <a:pt x="1521" y="28"/>
                  </a:cubicBezTo>
                  <a:cubicBezTo>
                    <a:pt x="1046" y="60"/>
                    <a:pt x="666" y="345"/>
                    <a:pt x="381" y="757"/>
                  </a:cubicBezTo>
                  <a:cubicBezTo>
                    <a:pt x="64" y="1295"/>
                    <a:pt x="1" y="1929"/>
                    <a:pt x="159" y="2435"/>
                  </a:cubicBezTo>
                  <a:cubicBezTo>
                    <a:pt x="191" y="2562"/>
                    <a:pt x="317" y="2594"/>
                    <a:pt x="412" y="2594"/>
                  </a:cubicBezTo>
                  <a:cubicBezTo>
                    <a:pt x="539" y="2562"/>
                    <a:pt x="634" y="2435"/>
                    <a:pt x="571" y="2309"/>
                  </a:cubicBezTo>
                  <a:cubicBezTo>
                    <a:pt x="349" y="1390"/>
                    <a:pt x="1014" y="757"/>
                    <a:pt x="1647" y="567"/>
                  </a:cubicBezTo>
                  <a:cubicBezTo>
                    <a:pt x="1774" y="535"/>
                    <a:pt x="1837" y="408"/>
                    <a:pt x="1806" y="250"/>
                  </a:cubicBezTo>
                  <a:cubicBezTo>
                    <a:pt x="1774" y="123"/>
                    <a:pt x="1742" y="60"/>
                    <a:pt x="1647" y="28"/>
                  </a:cubicBezTo>
                  <a:cubicBezTo>
                    <a:pt x="1626" y="28"/>
                    <a:pt x="1605" y="0"/>
                    <a:pt x="1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a:off x="381844" y="505858"/>
            <a:ext cx="1159027" cy="1147926"/>
            <a:chOff x="381844" y="505858"/>
            <a:chExt cx="1159027" cy="1147926"/>
          </a:xfrm>
        </p:grpSpPr>
        <p:sp>
          <p:nvSpPr>
            <p:cNvPr id="157" name="Google Shape;157;p13"/>
            <p:cNvSpPr/>
            <p:nvPr/>
          </p:nvSpPr>
          <p:spPr>
            <a:xfrm>
              <a:off x="381844" y="505858"/>
              <a:ext cx="1159027" cy="1147926"/>
            </a:xfrm>
            <a:custGeom>
              <a:avLst/>
              <a:gdLst/>
              <a:ahLst/>
              <a:cxnLst/>
              <a:rect l="l" t="t" r="r" b="b"/>
              <a:pathLst>
                <a:path w="35186" h="34849" extrusionOk="0">
                  <a:moveTo>
                    <a:pt x="31225" y="512"/>
                  </a:moveTo>
                  <a:cubicBezTo>
                    <a:pt x="31972" y="512"/>
                    <a:pt x="32748" y="793"/>
                    <a:pt x="33412" y="1449"/>
                  </a:cubicBezTo>
                  <a:cubicBezTo>
                    <a:pt x="34425" y="2399"/>
                    <a:pt x="34615" y="3887"/>
                    <a:pt x="33950" y="5123"/>
                  </a:cubicBezTo>
                  <a:cubicBezTo>
                    <a:pt x="33427" y="6074"/>
                    <a:pt x="32369" y="6810"/>
                    <a:pt x="31311" y="6810"/>
                  </a:cubicBezTo>
                  <a:cubicBezTo>
                    <a:pt x="30959" y="6810"/>
                    <a:pt x="30608" y="6729"/>
                    <a:pt x="30277" y="6548"/>
                  </a:cubicBezTo>
                  <a:cubicBezTo>
                    <a:pt x="30530" y="6263"/>
                    <a:pt x="30815" y="5946"/>
                    <a:pt x="31132" y="5693"/>
                  </a:cubicBezTo>
                  <a:cubicBezTo>
                    <a:pt x="31290" y="5534"/>
                    <a:pt x="31163" y="5376"/>
                    <a:pt x="31068" y="5281"/>
                  </a:cubicBezTo>
                  <a:cubicBezTo>
                    <a:pt x="31096" y="4723"/>
                    <a:pt x="30632" y="4140"/>
                    <a:pt x="30087" y="4140"/>
                  </a:cubicBezTo>
                  <a:cubicBezTo>
                    <a:pt x="30014" y="4140"/>
                    <a:pt x="29940" y="4150"/>
                    <a:pt x="29865" y="4173"/>
                  </a:cubicBezTo>
                  <a:cubicBezTo>
                    <a:pt x="29802" y="4204"/>
                    <a:pt x="29802" y="4204"/>
                    <a:pt x="29738" y="4268"/>
                  </a:cubicBezTo>
                  <a:cubicBezTo>
                    <a:pt x="29710" y="4239"/>
                    <a:pt x="29681" y="4223"/>
                    <a:pt x="29650" y="4223"/>
                  </a:cubicBezTo>
                  <a:cubicBezTo>
                    <a:pt x="29611" y="4223"/>
                    <a:pt x="29569" y="4247"/>
                    <a:pt x="29516" y="4299"/>
                  </a:cubicBezTo>
                  <a:cubicBezTo>
                    <a:pt x="29233" y="4519"/>
                    <a:pt x="28919" y="4802"/>
                    <a:pt x="28667" y="5085"/>
                  </a:cubicBezTo>
                  <a:lnTo>
                    <a:pt x="28667" y="5085"/>
                  </a:lnTo>
                  <a:cubicBezTo>
                    <a:pt x="28693" y="5052"/>
                    <a:pt x="28691" y="4994"/>
                    <a:pt x="28661" y="4964"/>
                  </a:cubicBezTo>
                  <a:cubicBezTo>
                    <a:pt x="27312" y="2661"/>
                    <a:pt x="29158" y="512"/>
                    <a:pt x="31225" y="512"/>
                  </a:cubicBezTo>
                  <a:close/>
                  <a:moveTo>
                    <a:pt x="29928" y="4521"/>
                  </a:moveTo>
                  <a:cubicBezTo>
                    <a:pt x="30403" y="4616"/>
                    <a:pt x="30752" y="4901"/>
                    <a:pt x="30752" y="5376"/>
                  </a:cubicBezTo>
                  <a:cubicBezTo>
                    <a:pt x="28598" y="7434"/>
                    <a:pt x="26128" y="9493"/>
                    <a:pt x="24418" y="11931"/>
                  </a:cubicBezTo>
                  <a:cubicBezTo>
                    <a:pt x="24133" y="11615"/>
                    <a:pt x="23816" y="11330"/>
                    <a:pt x="23468" y="11108"/>
                  </a:cubicBezTo>
                  <a:cubicBezTo>
                    <a:pt x="25685" y="9050"/>
                    <a:pt x="27711" y="6706"/>
                    <a:pt x="29865" y="4616"/>
                  </a:cubicBezTo>
                  <a:cubicBezTo>
                    <a:pt x="29865" y="4584"/>
                    <a:pt x="29928" y="4584"/>
                    <a:pt x="29928" y="4521"/>
                  </a:cubicBezTo>
                  <a:close/>
                  <a:moveTo>
                    <a:pt x="6686" y="12087"/>
                  </a:moveTo>
                  <a:cubicBezTo>
                    <a:pt x="6747" y="12087"/>
                    <a:pt x="6810" y="12098"/>
                    <a:pt x="6873" y="12121"/>
                  </a:cubicBezTo>
                  <a:lnTo>
                    <a:pt x="6905" y="12121"/>
                  </a:lnTo>
                  <a:cubicBezTo>
                    <a:pt x="9375" y="12976"/>
                    <a:pt x="11908" y="13515"/>
                    <a:pt x="14474" y="13673"/>
                  </a:cubicBezTo>
                  <a:cubicBezTo>
                    <a:pt x="14474" y="13800"/>
                    <a:pt x="14505" y="13927"/>
                    <a:pt x="14569" y="13958"/>
                  </a:cubicBezTo>
                  <a:cubicBezTo>
                    <a:pt x="14442" y="14307"/>
                    <a:pt x="14347" y="14623"/>
                    <a:pt x="14284" y="14972"/>
                  </a:cubicBezTo>
                  <a:cubicBezTo>
                    <a:pt x="14284" y="14940"/>
                    <a:pt x="14284" y="14940"/>
                    <a:pt x="14252" y="14940"/>
                  </a:cubicBezTo>
                  <a:cubicBezTo>
                    <a:pt x="11560" y="14402"/>
                    <a:pt x="8900" y="13800"/>
                    <a:pt x="6240" y="13071"/>
                  </a:cubicBezTo>
                  <a:lnTo>
                    <a:pt x="6113" y="13071"/>
                  </a:lnTo>
                  <a:lnTo>
                    <a:pt x="6113" y="13008"/>
                  </a:lnTo>
                  <a:cubicBezTo>
                    <a:pt x="5919" y="12620"/>
                    <a:pt x="6259" y="12087"/>
                    <a:pt x="6686" y="12087"/>
                  </a:cubicBezTo>
                  <a:close/>
                  <a:moveTo>
                    <a:pt x="4932" y="9392"/>
                  </a:moveTo>
                  <a:cubicBezTo>
                    <a:pt x="6310" y="9392"/>
                    <a:pt x="7551" y="10380"/>
                    <a:pt x="7665" y="11805"/>
                  </a:cubicBezTo>
                  <a:cubicBezTo>
                    <a:pt x="7316" y="11741"/>
                    <a:pt x="7000" y="11615"/>
                    <a:pt x="6651" y="11456"/>
                  </a:cubicBezTo>
                  <a:cubicBezTo>
                    <a:pt x="6621" y="11448"/>
                    <a:pt x="6593" y="11444"/>
                    <a:pt x="6565" y="11444"/>
                  </a:cubicBezTo>
                  <a:cubicBezTo>
                    <a:pt x="6391" y="11444"/>
                    <a:pt x="6280" y="11604"/>
                    <a:pt x="6335" y="11741"/>
                  </a:cubicBezTo>
                  <a:cubicBezTo>
                    <a:pt x="5796" y="11963"/>
                    <a:pt x="5480" y="12691"/>
                    <a:pt x="5891" y="13166"/>
                  </a:cubicBezTo>
                  <a:cubicBezTo>
                    <a:pt x="5891" y="13198"/>
                    <a:pt x="5923" y="13198"/>
                    <a:pt x="5955" y="13198"/>
                  </a:cubicBezTo>
                  <a:cubicBezTo>
                    <a:pt x="5923" y="13325"/>
                    <a:pt x="5955" y="13515"/>
                    <a:pt x="6113" y="13547"/>
                  </a:cubicBezTo>
                  <a:cubicBezTo>
                    <a:pt x="6588" y="13705"/>
                    <a:pt x="7063" y="13863"/>
                    <a:pt x="7538" y="13990"/>
                  </a:cubicBezTo>
                  <a:cubicBezTo>
                    <a:pt x="6707" y="14883"/>
                    <a:pt x="5636" y="15416"/>
                    <a:pt x="4384" y="15416"/>
                  </a:cubicBezTo>
                  <a:cubicBezTo>
                    <a:pt x="4349" y="15416"/>
                    <a:pt x="4312" y="15416"/>
                    <a:pt x="4276" y="15415"/>
                  </a:cubicBezTo>
                  <a:cubicBezTo>
                    <a:pt x="2471" y="15383"/>
                    <a:pt x="254" y="14022"/>
                    <a:pt x="1299" y="11963"/>
                  </a:cubicBezTo>
                  <a:cubicBezTo>
                    <a:pt x="1933" y="10760"/>
                    <a:pt x="3073" y="9683"/>
                    <a:pt x="4466" y="9430"/>
                  </a:cubicBezTo>
                  <a:cubicBezTo>
                    <a:pt x="4622" y="9404"/>
                    <a:pt x="4778" y="9392"/>
                    <a:pt x="4932" y="9392"/>
                  </a:cubicBezTo>
                  <a:close/>
                  <a:moveTo>
                    <a:pt x="19645" y="10691"/>
                  </a:moveTo>
                  <a:cubicBezTo>
                    <a:pt x="21293" y="10691"/>
                    <a:pt x="22969" y="11229"/>
                    <a:pt x="23911" y="12185"/>
                  </a:cubicBezTo>
                  <a:cubicBezTo>
                    <a:pt x="25811" y="14148"/>
                    <a:pt x="26160" y="17568"/>
                    <a:pt x="24228" y="19627"/>
                  </a:cubicBezTo>
                  <a:cubicBezTo>
                    <a:pt x="23145" y="20810"/>
                    <a:pt x="21542" y="21498"/>
                    <a:pt x="19949" y="21498"/>
                  </a:cubicBezTo>
                  <a:cubicBezTo>
                    <a:pt x="19026" y="21498"/>
                    <a:pt x="18106" y="21267"/>
                    <a:pt x="17292" y="20767"/>
                  </a:cubicBezTo>
                  <a:cubicBezTo>
                    <a:pt x="14949" y="19342"/>
                    <a:pt x="14189" y="16428"/>
                    <a:pt x="14949" y="13927"/>
                  </a:cubicBezTo>
                  <a:cubicBezTo>
                    <a:pt x="14949" y="13895"/>
                    <a:pt x="14980" y="13832"/>
                    <a:pt x="14980" y="13800"/>
                  </a:cubicBezTo>
                  <a:cubicBezTo>
                    <a:pt x="15044" y="13768"/>
                    <a:pt x="15044" y="13737"/>
                    <a:pt x="15044" y="13673"/>
                  </a:cubicBezTo>
                  <a:lnTo>
                    <a:pt x="15044" y="13642"/>
                  </a:lnTo>
                  <a:lnTo>
                    <a:pt x="15044" y="13610"/>
                  </a:lnTo>
                  <a:cubicBezTo>
                    <a:pt x="15453" y="11579"/>
                    <a:pt x="17526" y="10691"/>
                    <a:pt x="19645" y="10691"/>
                  </a:cubicBezTo>
                  <a:close/>
                  <a:moveTo>
                    <a:pt x="22359" y="21527"/>
                  </a:moveTo>
                  <a:cubicBezTo>
                    <a:pt x="23151" y="24219"/>
                    <a:pt x="24101" y="26974"/>
                    <a:pt x="25209" y="29571"/>
                  </a:cubicBezTo>
                  <a:cubicBezTo>
                    <a:pt x="25146" y="29571"/>
                    <a:pt x="25114" y="29603"/>
                    <a:pt x="25114" y="29634"/>
                  </a:cubicBezTo>
                  <a:cubicBezTo>
                    <a:pt x="25064" y="29936"/>
                    <a:pt x="24755" y="30157"/>
                    <a:pt x="24440" y="30157"/>
                  </a:cubicBezTo>
                  <a:cubicBezTo>
                    <a:pt x="24358" y="30157"/>
                    <a:pt x="24275" y="30142"/>
                    <a:pt x="24196" y="30109"/>
                  </a:cubicBezTo>
                  <a:cubicBezTo>
                    <a:pt x="23341" y="27291"/>
                    <a:pt x="21916" y="24599"/>
                    <a:pt x="20807" y="21907"/>
                  </a:cubicBezTo>
                  <a:cubicBezTo>
                    <a:pt x="21314" y="21844"/>
                    <a:pt x="21853" y="21717"/>
                    <a:pt x="22359" y="21527"/>
                  </a:cubicBezTo>
                  <a:close/>
                  <a:moveTo>
                    <a:pt x="23309" y="28874"/>
                  </a:moveTo>
                  <a:cubicBezTo>
                    <a:pt x="23499" y="29223"/>
                    <a:pt x="23689" y="29603"/>
                    <a:pt x="23943" y="29951"/>
                  </a:cubicBezTo>
                  <a:cubicBezTo>
                    <a:pt x="23848" y="29951"/>
                    <a:pt x="23816" y="30014"/>
                    <a:pt x="23848" y="30109"/>
                  </a:cubicBezTo>
                  <a:cubicBezTo>
                    <a:pt x="24023" y="30347"/>
                    <a:pt x="24277" y="30451"/>
                    <a:pt x="24537" y="30451"/>
                  </a:cubicBezTo>
                  <a:cubicBezTo>
                    <a:pt x="24933" y="30451"/>
                    <a:pt x="25341" y="30207"/>
                    <a:pt x="25495" y="29824"/>
                  </a:cubicBezTo>
                  <a:cubicBezTo>
                    <a:pt x="25507" y="29828"/>
                    <a:pt x="25520" y="29830"/>
                    <a:pt x="25534" y="29830"/>
                  </a:cubicBezTo>
                  <a:cubicBezTo>
                    <a:pt x="25627" y="29830"/>
                    <a:pt x="25744" y="29741"/>
                    <a:pt x="25716" y="29603"/>
                  </a:cubicBezTo>
                  <a:cubicBezTo>
                    <a:pt x="25653" y="29381"/>
                    <a:pt x="25590" y="29191"/>
                    <a:pt x="25526" y="29001"/>
                  </a:cubicBezTo>
                  <a:lnTo>
                    <a:pt x="25526" y="29001"/>
                  </a:lnTo>
                  <a:cubicBezTo>
                    <a:pt x="28465" y="30339"/>
                    <a:pt x="26832" y="34324"/>
                    <a:pt x="24092" y="34324"/>
                  </a:cubicBezTo>
                  <a:cubicBezTo>
                    <a:pt x="23849" y="34324"/>
                    <a:pt x="23598" y="34293"/>
                    <a:pt x="23341" y="34226"/>
                  </a:cubicBezTo>
                  <a:cubicBezTo>
                    <a:pt x="21979" y="33910"/>
                    <a:pt x="21061" y="32643"/>
                    <a:pt x="21441" y="31249"/>
                  </a:cubicBezTo>
                  <a:cubicBezTo>
                    <a:pt x="21694" y="30236"/>
                    <a:pt x="22486" y="29476"/>
                    <a:pt x="23309" y="28874"/>
                  </a:cubicBezTo>
                  <a:close/>
                  <a:moveTo>
                    <a:pt x="31131" y="0"/>
                  </a:moveTo>
                  <a:cubicBezTo>
                    <a:pt x="30398" y="0"/>
                    <a:pt x="29674" y="237"/>
                    <a:pt x="29073" y="752"/>
                  </a:cubicBezTo>
                  <a:cubicBezTo>
                    <a:pt x="27648" y="1797"/>
                    <a:pt x="27395" y="3729"/>
                    <a:pt x="28440" y="5186"/>
                  </a:cubicBezTo>
                  <a:cubicBezTo>
                    <a:pt x="28503" y="5218"/>
                    <a:pt x="28535" y="5218"/>
                    <a:pt x="28566" y="5218"/>
                  </a:cubicBezTo>
                  <a:cubicBezTo>
                    <a:pt x="26666" y="6991"/>
                    <a:pt x="24766" y="8860"/>
                    <a:pt x="23309" y="10950"/>
                  </a:cubicBezTo>
                  <a:cubicBezTo>
                    <a:pt x="22418" y="10399"/>
                    <a:pt x="21194" y="10113"/>
                    <a:pt x="19942" y="10113"/>
                  </a:cubicBezTo>
                  <a:cubicBezTo>
                    <a:pt x="17590" y="10113"/>
                    <a:pt x="15138" y="11123"/>
                    <a:pt x="14600" y="13293"/>
                  </a:cubicBezTo>
                  <a:cubicBezTo>
                    <a:pt x="12415" y="12976"/>
                    <a:pt x="10325" y="12565"/>
                    <a:pt x="8235" y="11995"/>
                  </a:cubicBezTo>
                  <a:cubicBezTo>
                    <a:pt x="8235" y="10285"/>
                    <a:pt x="6810" y="8923"/>
                    <a:pt x="5131" y="8860"/>
                  </a:cubicBezTo>
                  <a:cubicBezTo>
                    <a:pt x="5058" y="8855"/>
                    <a:pt x="4986" y="8852"/>
                    <a:pt x="4914" y="8852"/>
                  </a:cubicBezTo>
                  <a:cubicBezTo>
                    <a:pt x="3067" y="8852"/>
                    <a:pt x="1399" y="10382"/>
                    <a:pt x="698" y="12058"/>
                  </a:cubicBezTo>
                  <a:cubicBezTo>
                    <a:pt x="1" y="13895"/>
                    <a:pt x="1521" y="15415"/>
                    <a:pt x="3231" y="15827"/>
                  </a:cubicBezTo>
                  <a:cubicBezTo>
                    <a:pt x="3603" y="15920"/>
                    <a:pt x="3984" y="15965"/>
                    <a:pt x="4362" y="15965"/>
                  </a:cubicBezTo>
                  <a:cubicBezTo>
                    <a:pt x="5788" y="15965"/>
                    <a:pt x="7187" y="15318"/>
                    <a:pt x="8013" y="14117"/>
                  </a:cubicBezTo>
                  <a:cubicBezTo>
                    <a:pt x="10072" y="14687"/>
                    <a:pt x="12193" y="15067"/>
                    <a:pt x="14284" y="15320"/>
                  </a:cubicBezTo>
                  <a:lnTo>
                    <a:pt x="14347" y="15320"/>
                  </a:lnTo>
                  <a:cubicBezTo>
                    <a:pt x="14094" y="17758"/>
                    <a:pt x="15265" y="20292"/>
                    <a:pt x="17514" y="21432"/>
                  </a:cubicBezTo>
                  <a:cubicBezTo>
                    <a:pt x="18290" y="21820"/>
                    <a:pt x="19163" y="22014"/>
                    <a:pt x="20048" y="22014"/>
                  </a:cubicBezTo>
                  <a:cubicBezTo>
                    <a:pt x="20174" y="22014"/>
                    <a:pt x="20301" y="22010"/>
                    <a:pt x="20427" y="22002"/>
                  </a:cubicBezTo>
                  <a:lnTo>
                    <a:pt x="20427" y="22034"/>
                  </a:lnTo>
                  <a:cubicBezTo>
                    <a:pt x="21251" y="24187"/>
                    <a:pt x="22074" y="26467"/>
                    <a:pt x="23183" y="28558"/>
                  </a:cubicBezTo>
                  <a:cubicBezTo>
                    <a:pt x="21948" y="29191"/>
                    <a:pt x="20903" y="30458"/>
                    <a:pt x="20903" y="31883"/>
                  </a:cubicBezTo>
                  <a:cubicBezTo>
                    <a:pt x="20839" y="33466"/>
                    <a:pt x="22233" y="34670"/>
                    <a:pt x="23753" y="34828"/>
                  </a:cubicBezTo>
                  <a:cubicBezTo>
                    <a:pt x="23880" y="34842"/>
                    <a:pt x="24006" y="34848"/>
                    <a:pt x="24129" y="34848"/>
                  </a:cubicBezTo>
                  <a:cubicBezTo>
                    <a:pt x="27436" y="34848"/>
                    <a:pt x="29167" y="30084"/>
                    <a:pt x="25748" y="28558"/>
                  </a:cubicBezTo>
                  <a:cubicBezTo>
                    <a:pt x="25705" y="28541"/>
                    <a:pt x="25668" y="28533"/>
                    <a:pt x="25633" y="28533"/>
                  </a:cubicBezTo>
                  <a:cubicBezTo>
                    <a:pt x="25539" y="28533"/>
                    <a:pt x="25469" y="28592"/>
                    <a:pt x="25400" y="28684"/>
                  </a:cubicBezTo>
                  <a:cubicBezTo>
                    <a:pt x="24608" y="26246"/>
                    <a:pt x="23658" y="23744"/>
                    <a:pt x="22644" y="21400"/>
                  </a:cubicBezTo>
                  <a:cubicBezTo>
                    <a:pt x="23753" y="20925"/>
                    <a:pt x="24703" y="20102"/>
                    <a:pt x="25336" y="19025"/>
                  </a:cubicBezTo>
                  <a:cubicBezTo>
                    <a:pt x="26603" y="16840"/>
                    <a:pt x="26160" y="13927"/>
                    <a:pt x="24544" y="12058"/>
                  </a:cubicBezTo>
                  <a:cubicBezTo>
                    <a:pt x="26476" y="10538"/>
                    <a:pt x="28186" y="8638"/>
                    <a:pt x="29928" y="6864"/>
                  </a:cubicBezTo>
                  <a:cubicBezTo>
                    <a:pt x="30369" y="7152"/>
                    <a:pt x="30851" y="7280"/>
                    <a:pt x="31334" y="7280"/>
                  </a:cubicBezTo>
                  <a:cubicBezTo>
                    <a:pt x="32445" y="7280"/>
                    <a:pt x="33563" y="6601"/>
                    <a:pt x="34204" y="5629"/>
                  </a:cubicBezTo>
                  <a:cubicBezTo>
                    <a:pt x="35185" y="4141"/>
                    <a:pt x="34995" y="2209"/>
                    <a:pt x="33633" y="974"/>
                  </a:cubicBezTo>
                  <a:cubicBezTo>
                    <a:pt x="32922" y="349"/>
                    <a:pt x="32020" y="0"/>
                    <a:pt x="31131"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1281501" y="522690"/>
              <a:ext cx="240594" cy="207094"/>
            </a:xfrm>
            <a:custGeom>
              <a:avLst/>
              <a:gdLst/>
              <a:ahLst/>
              <a:cxnLst/>
              <a:rect l="l" t="t" r="r" b="b"/>
              <a:pathLst>
                <a:path w="7304" h="6287" extrusionOk="0">
                  <a:moveTo>
                    <a:pt x="5229" y="1897"/>
                  </a:moveTo>
                  <a:cubicBezTo>
                    <a:pt x="5270" y="1897"/>
                    <a:pt x="5309" y="1913"/>
                    <a:pt x="5340" y="1951"/>
                  </a:cubicBezTo>
                  <a:cubicBezTo>
                    <a:pt x="5815" y="2490"/>
                    <a:pt x="5783" y="3281"/>
                    <a:pt x="5340" y="3820"/>
                  </a:cubicBezTo>
                  <a:cubicBezTo>
                    <a:pt x="5307" y="3852"/>
                    <a:pt x="5271" y="3866"/>
                    <a:pt x="5236" y="3866"/>
                  </a:cubicBezTo>
                  <a:cubicBezTo>
                    <a:pt x="5133" y="3866"/>
                    <a:pt x="5039" y="3748"/>
                    <a:pt x="5086" y="3630"/>
                  </a:cubicBezTo>
                  <a:cubicBezTo>
                    <a:pt x="5403" y="3155"/>
                    <a:pt x="5371" y="2648"/>
                    <a:pt x="5055" y="2205"/>
                  </a:cubicBezTo>
                  <a:cubicBezTo>
                    <a:pt x="4958" y="2060"/>
                    <a:pt x="5100" y="1897"/>
                    <a:pt x="5229" y="1897"/>
                  </a:cubicBezTo>
                  <a:close/>
                  <a:moveTo>
                    <a:pt x="5977" y="2473"/>
                  </a:moveTo>
                  <a:cubicBezTo>
                    <a:pt x="6037" y="2473"/>
                    <a:pt x="6098" y="2498"/>
                    <a:pt x="6131" y="2553"/>
                  </a:cubicBezTo>
                  <a:cubicBezTo>
                    <a:pt x="6575" y="3218"/>
                    <a:pt x="6290" y="4168"/>
                    <a:pt x="5688" y="4707"/>
                  </a:cubicBezTo>
                  <a:cubicBezTo>
                    <a:pt x="5664" y="4724"/>
                    <a:pt x="5638" y="4732"/>
                    <a:pt x="5612" y="4732"/>
                  </a:cubicBezTo>
                  <a:cubicBezTo>
                    <a:pt x="5501" y="4732"/>
                    <a:pt x="5395" y="4588"/>
                    <a:pt x="5498" y="4485"/>
                  </a:cubicBezTo>
                  <a:cubicBezTo>
                    <a:pt x="6036" y="3978"/>
                    <a:pt x="6036" y="3313"/>
                    <a:pt x="5815" y="2680"/>
                  </a:cubicBezTo>
                  <a:cubicBezTo>
                    <a:pt x="5753" y="2556"/>
                    <a:pt x="5865" y="2473"/>
                    <a:pt x="5977" y="2473"/>
                  </a:cubicBezTo>
                  <a:close/>
                  <a:moveTo>
                    <a:pt x="3924" y="1"/>
                  </a:moveTo>
                  <a:cubicBezTo>
                    <a:pt x="1862" y="1"/>
                    <a:pt x="1" y="2143"/>
                    <a:pt x="1349" y="4422"/>
                  </a:cubicBezTo>
                  <a:lnTo>
                    <a:pt x="1349" y="4548"/>
                  </a:lnTo>
                  <a:cubicBezTo>
                    <a:pt x="1603" y="4295"/>
                    <a:pt x="1919" y="4010"/>
                    <a:pt x="2204" y="3757"/>
                  </a:cubicBezTo>
                  <a:cubicBezTo>
                    <a:pt x="2274" y="3710"/>
                    <a:pt x="2327" y="3681"/>
                    <a:pt x="2387" y="3681"/>
                  </a:cubicBezTo>
                  <a:cubicBezTo>
                    <a:pt x="2409" y="3681"/>
                    <a:pt x="2432" y="3685"/>
                    <a:pt x="2458" y="3693"/>
                  </a:cubicBezTo>
                  <a:cubicBezTo>
                    <a:pt x="2490" y="3662"/>
                    <a:pt x="2521" y="3630"/>
                    <a:pt x="2553" y="3630"/>
                  </a:cubicBezTo>
                  <a:cubicBezTo>
                    <a:pt x="2617" y="3614"/>
                    <a:pt x="2681" y="3606"/>
                    <a:pt x="2744" y="3606"/>
                  </a:cubicBezTo>
                  <a:cubicBezTo>
                    <a:pt x="3296" y="3606"/>
                    <a:pt x="3756" y="4198"/>
                    <a:pt x="3756" y="4738"/>
                  </a:cubicBezTo>
                  <a:cubicBezTo>
                    <a:pt x="3883" y="4802"/>
                    <a:pt x="3978" y="5023"/>
                    <a:pt x="3820" y="5150"/>
                  </a:cubicBezTo>
                  <a:lnTo>
                    <a:pt x="2965" y="6005"/>
                  </a:lnTo>
                  <a:cubicBezTo>
                    <a:pt x="3305" y="6200"/>
                    <a:pt x="3666" y="6286"/>
                    <a:pt x="4027" y="6286"/>
                  </a:cubicBezTo>
                  <a:cubicBezTo>
                    <a:pt x="5075" y="6286"/>
                    <a:pt x="6120" y="5554"/>
                    <a:pt x="6638" y="4612"/>
                  </a:cubicBezTo>
                  <a:cubicBezTo>
                    <a:pt x="7303" y="3376"/>
                    <a:pt x="7082" y="1920"/>
                    <a:pt x="6100" y="938"/>
                  </a:cubicBezTo>
                  <a:cubicBezTo>
                    <a:pt x="5443" y="281"/>
                    <a:pt x="4670" y="1"/>
                    <a:pt x="39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460234" y="604150"/>
              <a:ext cx="38902" cy="74444"/>
            </a:xfrm>
            <a:custGeom>
              <a:avLst/>
              <a:gdLst/>
              <a:ahLst/>
              <a:cxnLst/>
              <a:rect l="l" t="t" r="r" b="b"/>
              <a:pathLst>
                <a:path w="1181" h="2260" extrusionOk="0">
                  <a:moveTo>
                    <a:pt x="576" y="0"/>
                  </a:moveTo>
                  <a:cubicBezTo>
                    <a:pt x="472" y="0"/>
                    <a:pt x="379" y="83"/>
                    <a:pt x="420" y="207"/>
                  </a:cubicBezTo>
                  <a:cubicBezTo>
                    <a:pt x="674" y="840"/>
                    <a:pt x="610" y="1505"/>
                    <a:pt x="104" y="2012"/>
                  </a:cubicBezTo>
                  <a:cubicBezTo>
                    <a:pt x="1" y="2115"/>
                    <a:pt x="86" y="2259"/>
                    <a:pt x="206" y="2259"/>
                  </a:cubicBezTo>
                  <a:cubicBezTo>
                    <a:pt x="234" y="2259"/>
                    <a:pt x="264" y="2251"/>
                    <a:pt x="294" y="2234"/>
                  </a:cubicBezTo>
                  <a:cubicBezTo>
                    <a:pt x="895" y="1759"/>
                    <a:pt x="1180" y="745"/>
                    <a:pt x="737" y="80"/>
                  </a:cubicBezTo>
                  <a:cubicBezTo>
                    <a:pt x="693" y="25"/>
                    <a:pt x="633" y="0"/>
                    <a:pt x="576"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444587" y="586099"/>
              <a:ext cx="27439" cy="62915"/>
            </a:xfrm>
            <a:custGeom>
              <a:avLst/>
              <a:gdLst/>
              <a:ahLst/>
              <a:cxnLst/>
              <a:rect l="l" t="t" r="r" b="b"/>
              <a:pathLst>
                <a:path w="833" h="1910" extrusionOk="0">
                  <a:moveTo>
                    <a:pt x="305" y="1"/>
                  </a:moveTo>
                  <a:cubicBezTo>
                    <a:pt x="170" y="1"/>
                    <a:pt x="1" y="151"/>
                    <a:pt x="104" y="280"/>
                  </a:cubicBezTo>
                  <a:cubicBezTo>
                    <a:pt x="420" y="723"/>
                    <a:pt x="452" y="1230"/>
                    <a:pt x="135" y="1673"/>
                  </a:cubicBezTo>
                  <a:cubicBezTo>
                    <a:pt x="88" y="1791"/>
                    <a:pt x="182" y="1909"/>
                    <a:pt x="285" y="1909"/>
                  </a:cubicBezTo>
                  <a:cubicBezTo>
                    <a:pt x="320" y="1909"/>
                    <a:pt x="356" y="1895"/>
                    <a:pt x="389" y="1863"/>
                  </a:cubicBezTo>
                  <a:cubicBezTo>
                    <a:pt x="769" y="1356"/>
                    <a:pt x="832" y="565"/>
                    <a:pt x="389" y="26"/>
                  </a:cubicBezTo>
                  <a:cubicBezTo>
                    <a:pt x="365" y="9"/>
                    <a:pt x="336" y="1"/>
                    <a:pt x="305"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154847" y="654746"/>
              <a:ext cx="239968" cy="244151"/>
            </a:xfrm>
            <a:custGeom>
              <a:avLst/>
              <a:gdLst/>
              <a:ahLst/>
              <a:cxnLst/>
              <a:rect l="l" t="t" r="r" b="b"/>
              <a:pathLst>
                <a:path w="7285" h="7412" extrusionOk="0">
                  <a:moveTo>
                    <a:pt x="6461" y="1"/>
                  </a:moveTo>
                  <a:cubicBezTo>
                    <a:pt x="6398" y="64"/>
                    <a:pt x="6398" y="64"/>
                    <a:pt x="6398" y="96"/>
                  </a:cubicBezTo>
                  <a:cubicBezTo>
                    <a:pt x="4181" y="2186"/>
                    <a:pt x="2218" y="4530"/>
                    <a:pt x="1" y="6588"/>
                  </a:cubicBezTo>
                  <a:cubicBezTo>
                    <a:pt x="349" y="6810"/>
                    <a:pt x="666" y="7095"/>
                    <a:pt x="951" y="7411"/>
                  </a:cubicBezTo>
                  <a:cubicBezTo>
                    <a:pt x="2629" y="4973"/>
                    <a:pt x="5131" y="2914"/>
                    <a:pt x="7285" y="856"/>
                  </a:cubicBezTo>
                  <a:cubicBezTo>
                    <a:pt x="7285" y="381"/>
                    <a:pt x="6936" y="64"/>
                    <a:pt x="6461"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51272" y="857986"/>
              <a:ext cx="393337" cy="355291"/>
            </a:xfrm>
            <a:custGeom>
              <a:avLst/>
              <a:gdLst/>
              <a:ahLst/>
              <a:cxnLst/>
              <a:rect l="l" t="t" r="r" b="b"/>
              <a:pathLst>
                <a:path w="11941" h="10786" extrusionOk="0">
                  <a:moveTo>
                    <a:pt x="5100" y="386"/>
                  </a:moveTo>
                  <a:cubicBezTo>
                    <a:pt x="5321" y="386"/>
                    <a:pt x="5290" y="703"/>
                    <a:pt x="5100" y="703"/>
                  </a:cubicBezTo>
                  <a:cubicBezTo>
                    <a:pt x="4150" y="766"/>
                    <a:pt x="3358" y="956"/>
                    <a:pt x="2566" y="1526"/>
                  </a:cubicBezTo>
                  <a:cubicBezTo>
                    <a:pt x="2556" y="1530"/>
                    <a:pt x="2546" y="1531"/>
                    <a:pt x="2536" y="1531"/>
                  </a:cubicBezTo>
                  <a:cubicBezTo>
                    <a:pt x="2452" y="1531"/>
                    <a:pt x="2383" y="1425"/>
                    <a:pt x="2439" y="1368"/>
                  </a:cubicBezTo>
                  <a:cubicBezTo>
                    <a:pt x="3200" y="766"/>
                    <a:pt x="4150" y="386"/>
                    <a:pt x="5100" y="386"/>
                  </a:cubicBezTo>
                  <a:close/>
                  <a:moveTo>
                    <a:pt x="4713" y="1208"/>
                  </a:moveTo>
                  <a:cubicBezTo>
                    <a:pt x="4747" y="1208"/>
                    <a:pt x="4781" y="1209"/>
                    <a:pt x="4815" y="1210"/>
                  </a:cubicBezTo>
                  <a:cubicBezTo>
                    <a:pt x="5005" y="1210"/>
                    <a:pt x="5005" y="1526"/>
                    <a:pt x="4815" y="1526"/>
                  </a:cubicBezTo>
                  <a:cubicBezTo>
                    <a:pt x="4773" y="1525"/>
                    <a:pt x="4731" y="1524"/>
                    <a:pt x="4690" y="1524"/>
                  </a:cubicBezTo>
                  <a:cubicBezTo>
                    <a:pt x="3825" y="1524"/>
                    <a:pt x="3080" y="1842"/>
                    <a:pt x="2566" y="2476"/>
                  </a:cubicBezTo>
                  <a:cubicBezTo>
                    <a:pt x="2545" y="2491"/>
                    <a:pt x="2520" y="2497"/>
                    <a:pt x="2496" y="2497"/>
                  </a:cubicBezTo>
                  <a:cubicBezTo>
                    <a:pt x="2413" y="2497"/>
                    <a:pt x="2334" y="2423"/>
                    <a:pt x="2408" y="2350"/>
                  </a:cubicBezTo>
                  <a:cubicBezTo>
                    <a:pt x="2927" y="1617"/>
                    <a:pt x="3799" y="1208"/>
                    <a:pt x="4713" y="1208"/>
                  </a:cubicBezTo>
                  <a:close/>
                  <a:moveTo>
                    <a:pt x="5435" y="1"/>
                  </a:moveTo>
                  <a:cubicBezTo>
                    <a:pt x="3322" y="1"/>
                    <a:pt x="1252" y="889"/>
                    <a:pt x="824" y="2920"/>
                  </a:cubicBezTo>
                  <a:lnTo>
                    <a:pt x="824" y="2952"/>
                  </a:lnTo>
                  <a:lnTo>
                    <a:pt x="824" y="2983"/>
                  </a:lnTo>
                  <a:cubicBezTo>
                    <a:pt x="761" y="3015"/>
                    <a:pt x="761" y="3078"/>
                    <a:pt x="761" y="3110"/>
                  </a:cubicBezTo>
                  <a:cubicBezTo>
                    <a:pt x="761" y="3142"/>
                    <a:pt x="761" y="3173"/>
                    <a:pt x="729" y="3237"/>
                  </a:cubicBezTo>
                  <a:cubicBezTo>
                    <a:pt x="1" y="5707"/>
                    <a:pt x="793" y="8652"/>
                    <a:pt x="3073" y="10077"/>
                  </a:cubicBezTo>
                  <a:cubicBezTo>
                    <a:pt x="3869" y="10562"/>
                    <a:pt x="4779" y="10786"/>
                    <a:pt x="5697" y="10786"/>
                  </a:cubicBezTo>
                  <a:cubicBezTo>
                    <a:pt x="7297" y="10786"/>
                    <a:pt x="8921" y="10104"/>
                    <a:pt x="10008" y="8937"/>
                  </a:cubicBezTo>
                  <a:cubicBezTo>
                    <a:pt x="11940" y="6878"/>
                    <a:pt x="11592" y="3458"/>
                    <a:pt x="9692" y="1495"/>
                  </a:cubicBezTo>
                  <a:cubicBezTo>
                    <a:pt x="8749" y="539"/>
                    <a:pt x="7080" y="1"/>
                    <a:pt x="5435"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929768" y="870701"/>
              <a:ext cx="95757" cy="36695"/>
            </a:xfrm>
            <a:custGeom>
              <a:avLst/>
              <a:gdLst/>
              <a:ahLst/>
              <a:cxnLst/>
              <a:rect l="l" t="t" r="r" b="b"/>
              <a:pathLst>
                <a:path w="2907" h="1114" extrusionOk="0">
                  <a:moveTo>
                    <a:pt x="2717" y="0"/>
                  </a:moveTo>
                  <a:cubicBezTo>
                    <a:pt x="1767" y="0"/>
                    <a:pt x="817" y="380"/>
                    <a:pt x="56" y="950"/>
                  </a:cubicBezTo>
                  <a:cubicBezTo>
                    <a:pt x="0" y="1007"/>
                    <a:pt x="69" y="1114"/>
                    <a:pt x="153" y="1114"/>
                  </a:cubicBezTo>
                  <a:cubicBezTo>
                    <a:pt x="163" y="1114"/>
                    <a:pt x="173" y="1112"/>
                    <a:pt x="183" y="1109"/>
                  </a:cubicBezTo>
                  <a:cubicBezTo>
                    <a:pt x="975" y="570"/>
                    <a:pt x="1798" y="349"/>
                    <a:pt x="2717" y="317"/>
                  </a:cubicBezTo>
                  <a:cubicBezTo>
                    <a:pt x="2907" y="317"/>
                    <a:pt x="2907" y="0"/>
                    <a:pt x="2717"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927924" y="897778"/>
              <a:ext cx="88213" cy="42460"/>
            </a:xfrm>
            <a:custGeom>
              <a:avLst/>
              <a:gdLst/>
              <a:ahLst/>
              <a:cxnLst/>
              <a:rect l="l" t="t" r="r" b="b"/>
              <a:pathLst>
                <a:path w="2678" h="1289" extrusionOk="0">
                  <a:moveTo>
                    <a:pt x="2398" y="0"/>
                  </a:moveTo>
                  <a:cubicBezTo>
                    <a:pt x="1480" y="0"/>
                    <a:pt x="601" y="467"/>
                    <a:pt x="49" y="1142"/>
                  </a:cubicBezTo>
                  <a:cubicBezTo>
                    <a:pt x="0" y="1215"/>
                    <a:pt x="65" y="1289"/>
                    <a:pt x="141" y="1289"/>
                  </a:cubicBezTo>
                  <a:cubicBezTo>
                    <a:pt x="163" y="1289"/>
                    <a:pt x="186" y="1283"/>
                    <a:pt x="208" y="1268"/>
                  </a:cubicBezTo>
                  <a:cubicBezTo>
                    <a:pt x="712" y="624"/>
                    <a:pt x="1390" y="302"/>
                    <a:pt x="2175" y="302"/>
                  </a:cubicBezTo>
                  <a:cubicBezTo>
                    <a:pt x="2277" y="302"/>
                    <a:pt x="2382" y="307"/>
                    <a:pt x="2488" y="318"/>
                  </a:cubicBezTo>
                  <a:cubicBezTo>
                    <a:pt x="2678" y="318"/>
                    <a:pt x="2678" y="2"/>
                    <a:pt x="2488" y="2"/>
                  </a:cubicBezTo>
                  <a:cubicBezTo>
                    <a:pt x="2458" y="1"/>
                    <a:pt x="2428" y="0"/>
                    <a:pt x="239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78068" y="905288"/>
              <a:ext cx="284733" cy="95822"/>
            </a:xfrm>
            <a:custGeom>
              <a:avLst/>
              <a:gdLst/>
              <a:ahLst/>
              <a:cxnLst/>
              <a:rect l="l" t="t" r="r" b="b"/>
              <a:pathLst>
                <a:path w="8644" h="2909" extrusionOk="0">
                  <a:moveTo>
                    <a:pt x="724" y="1"/>
                  </a:moveTo>
                  <a:cubicBezTo>
                    <a:pt x="331" y="1"/>
                    <a:pt x="1" y="514"/>
                    <a:pt x="188" y="914"/>
                  </a:cubicBezTo>
                  <a:lnTo>
                    <a:pt x="188" y="1009"/>
                  </a:lnTo>
                  <a:lnTo>
                    <a:pt x="314" y="1009"/>
                  </a:lnTo>
                  <a:cubicBezTo>
                    <a:pt x="2975" y="1706"/>
                    <a:pt x="5635" y="2307"/>
                    <a:pt x="8327" y="2846"/>
                  </a:cubicBezTo>
                  <a:lnTo>
                    <a:pt x="8358" y="2909"/>
                  </a:lnTo>
                  <a:cubicBezTo>
                    <a:pt x="8390" y="2529"/>
                    <a:pt x="8517" y="2181"/>
                    <a:pt x="8643" y="1864"/>
                  </a:cubicBezTo>
                  <a:cubicBezTo>
                    <a:pt x="8548" y="1801"/>
                    <a:pt x="8485" y="1706"/>
                    <a:pt x="8517" y="1547"/>
                  </a:cubicBezTo>
                  <a:cubicBezTo>
                    <a:pt x="5951" y="1421"/>
                    <a:pt x="3418" y="850"/>
                    <a:pt x="979" y="59"/>
                  </a:cubicBezTo>
                  <a:lnTo>
                    <a:pt x="948" y="59"/>
                  </a:lnTo>
                  <a:cubicBezTo>
                    <a:pt x="873" y="19"/>
                    <a:pt x="797" y="1"/>
                    <a:pt x="7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067227" y="1215978"/>
              <a:ext cx="145035" cy="283284"/>
            </a:xfrm>
            <a:custGeom>
              <a:avLst/>
              <a:gdLst/>
              <a:ahLst/>
              <a:cxnLst/>
              <a:rect l="l" t="t" r="r" b="b"/>
              <a:pathLst>
                <a:path w="4403" h="8600" extrusionOk="0">
                  <a:moveTo>
                    <a:pt x="1552" y="1"/>
                  </a:moveTo>
                  <a:cubicBezTo>
                    <a:pt x="1077" y="191"/>
                    <a:pt x="507" y="317"/>
                    <a:pt x="0" y="381"/>
                  </a:cubicBezTo>
                  <a:cubicBezTo>
                    <a:pt x="1109" y="3073"/>
                    <a:pt x="2534" y="5764"/>
                    <a:pt x="3421" y="8551"/>
                  </a:cubicBezTo>
                  <a:cubicBezTo>
                    <a:pt x="3493" y="8584"/>
                    <a:pt x="3571" y="8599"/>
                    <a:pt x="3649" y="8599"/>
                  </a:cubicBezTo>
                  <a:cubicBezTo>
                    <a:pt x="3948" y="8599"/>
                    <a:pt x="4257" y="8378"/>
                    <a:pt x="4307" y="8076"/>
                  </a:cubicBezTo>
                  <a:cubicBezTo>
                    <a:pt x="4307" y="8045"/>
                    <a:pt x="4371" y="8045"/>
                    <a:pt x="4402" y="7981"/>
                  </a:cubicBezTo>
                  <a:cubicBezTo>
                    <a:pt x="3294" y="5416"/>
                    <a:pt x="2344" y="2693"/>
                    <a:pt x="1552"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073485" y="1456967"/>
              <a:ext cx="244975" cy="179556"/>
            </a:xfrm>
            <a:custGeom>
              <a:avLst/>
              <a:gdLst/>
              <a:ahLst/>
              <a:cxnLst/>
              <a:rect l="l" t="t" r="r" b="b"/>
              <a:pathLst>
                <a:path w="7437" h="5451" extrusionOk="0">
                  <a:moveTo>
                    <a:pt x="4300" y="3346"/>
                  </a:moveTo>
                  <a:cubicBezTo>
                    <a:pt x="4429" y="3346"/>
                    <a:pt x="4510" y="3527"/>
                    <a:pt x="4371" y="3611"/>
                  </a:cubicBezTo>
                  <a:cubicBezTo>
                    <a:pt x="4212" y="3674"/>
                    <a:pt x="4086" y="3737"/>
                    <a:pt x="4022" y="3801"/>
                  </a:cubicBezTo>
                  <a:lnTo>
                    <a:pt x="3927" y="3801"/>
                  </a:lnTo>
                  <a:cubicBezTo>
                    <a:pt x="3706" y="3896"/>
                    <a:pt x="3421" y="3991"/>
                    <a:pt x="3167" y="4086"/>
                  </a:cubicBezTo>
                  <a:cubicBezTo>
                    <a:pt x="3160" y="4088"/>
                    <a:pt x="3153" y="4089"/>
                    <a:pt x="3146" y="4089"/>
                  </a:cubicBezTo>
                  <a:cubicBezTo>
                    <a:pt x="3059" y="4089"/>
                    <a:pt x="2987" y="3925"/>
                    <a:pt x="3104" y="3896"/>
                  </a:cubicBezTo>
                  <a:cubicBezTo>
                    <a:pt x="3326" y="3769"/>
                    <a:pt x="3611" y="3674"/>
                    <a:pt x="3864" y="3579"/>
                  </a:cubicBezTo>
                  <a:cubicBezTo>
                    <a:pt x="3959" y="3484"/>
                    <a:pt x="4117" y="3420"/>
                    <a:pt x="4244" y="3357"/>
                  </a:cubicBezTo>
                  <a:cubicBezTo>
                    <a:pt x="4263" y="3349"/>
                    <a:pt x="4282" y="3346"/>
                    <a:pt x="4300" y="3346"/>
                  </a:cubicBezTo>
                  <a:close/>
                  <a:moveTo>
                    <a:pt x="4805" y="3695"/>
                  </a:moveTo>
                  <a:cubicBezTo>
                    <a:pt x="4893" y="3695"/>
                    <a:pt x="4950" y="3830"/>
                    <a:pt x="4878" y="3927"/>
                  </a:cubicBezTo>
                  <a:cubicBezTo>
                    <a:pt x="4412" y="4503"/>
                    <a:pt x="3543" y="4770"/>
                    <a:pt x="2784" y="4770"/>
                  </a:cubicBezTo>
                  <a:cubicBezTo>
                    <a:pt x="2665" y="4770"/>
                    <a:pt x="2550" y="4763"/>
                    <a:pt x="2439" y="4751"/>
                  </a:cubicBezTo>
                  <a:cubicBezTo>
                    <a:pt x="2312" y="4751"/>
                    <a:pt x="2281" y="4561"/>
                    <a:pt x="2439" y="4561"/>
                  </a:cubicBezTo>
                  <a:cubicBezTo>
                    <a:pt x="2476" y="4562"/>
                    <a:pt x="2513" y="4563"/>
                    <a:pt x="2550" y="4563"/>
                  </a:cubicBezTo>
                  <a:cubicBezTo>
                    <a:pt x="3379" y="4563"/>
                    <a:pt x="3991" y="4223"/>
                    <a:pt x="4719" y="3737"/>
                  </a:cubicBezTo>
                  <a:cubicBezTo>
                    <a:pt x="4749" y="3708"/>
                    <a:pt x="4778" y="3695"/>
                    <a:pt x="4805" y="3695"/>
                  </a:cubicBezTo>
                  <a:close/>
                  <a:moveTo>
                    <a:pt x="2281" y="0"/>
                  </a:moveTo>
                  <a:cubicBezTo>
                    <a:pt x="1489" y="634"/>
                    <a:pt x="697" y="1394"/>
                    <a:pt x="412" y="2375"/>
                  </a:cubicBezTo>
                  <a:cubicBezTo>
                    <a:pt x="1" y="3769"/>
                    <a:pt x="1014" y="5004"/>
                    <a:pt x="2312" y="5352"/>
                  </a:cubicBezTo>
                  <a:cubicBezTo>
                    <a:pt x="2572" y="5419"/>
                    <a:pt x="2825" y="5450"/>
                    <a:pt x="3069" y="5450"/>
                  </a:cubicBezTo>
                  <a:cubicBezTo>
                    <a:pt x="5830" y="5450"/>
                    <a:pt x="7436" y="1465"/>
                    <a:pt x="4498" y="127"/>
                  </a:cubicBezTo>
                  <a:lnTo>
                    <a:pt x="4498" y="127"/>
                  </a:lnTo>
                  <a:cubicBezTo>
                    <a:pt x="4561" y="317"/>
                    <a:pt x="4656" y="507"/>
                    <a:pt x="4688" y="729"/>
                  </a:cubicBezTo>
                  <a:cubicBezTo>
                    <a:pt x="4719" y="887"/>
                    <a:pt x="4561" y="950"/>
                    <a:pt x="4434" y="950"/>
                  </a:cubicBezTo>
                  <a:cubicBezTo>
                    <a:pt x="4300" y="1333"/>
                    <a:pt x="3900" y="1577"/>
                    <a:pt x="3506" y="1577"/>
                  </a:cubicBezTo>
                  <a:cubicBezTo>
                    <a:pt x="3249" y="1577"/>
                    <a:pt x="2994" y="1473"/>
                    <a:pt x="2819" y="1235"/>
                  </a:cubicBezTo>
                  <a:cubicBezTo>
                    <a:pt x="2756" y="1140"/>
                    <a:pt x="2819" y="1077"/>
                    <a:pt x="2914" y="1077"/>
                  </a:cubicBezTo>
                  <a:cubicBezTo>
                    <a:pt x="2661" y="760"/>
                    <a:pt x="2471" y="349"/>
                    <a:pt x="228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90211" y="815197"/>
              <a:ext cx="244118" cy="198595"/>
            </a:xfrm>
            <a:custGeom>
              <a:avLst/>
              <a:gdLst/>
              <a:ahLst/>
              <a:cxnLst/>
              <a:rect l="l" t="t" r="r" b="b"/>
              <a:pathLst>
                <a:path w="7411" h="6029" extrusionOk="0">
                  <a:moveTo>
                    <a:pt x="4274" y="717"/>
                  </a:moveTo>
                  <a:cubicBezTo>
                    <a:pt x="4642" y="717"/>
                    <a:pt x="5010" y="783"/>
                    <a:pt x="5352" y="925"/>
                  </a:cubicBezTo>
                  <a:cubicBezTo>
                    <a:pt x="5532" y="985"/>
                    <a:pt x="5400" y="1244"/>
                    <a:pt x="5250" y="1244"/>
                  </a:cubicBezTo>
                  <a:cubicBezTo>
                    <a:pt x="5242" y="1244"/>
                    <a:pt x="5234" y="1244"/>
                    <a:pt x="5226" y="1242"/>
                  </a:cubicBezTo>
                  <a:cubicBezTo>
                    <a:pt x="4826" y="1138"/>
                    <a:pt x="4436" y="1062"/>
                    <a:pt x="4045" y="1062"/>
                  </a:cubicBezTo>
                  <a:cubicBezTo>
                    <a:pt x="3723" y="1062"/>
                    <a:pt x="3401" y="1113"/>
                    <a:pt x="3072" y="1242"/>
                  </a:cubicBezTo>
                  <a:cubicBezTo>
                    <a:pt x="3064" y="1244"/>
                    <a:pt x="3056" y="1245"/>
                    <a:pt x="3048" y="1245"/>
                  </a:cubicBezTo>
                  <a:cubicBezTo>
                    <a:pt x="2934" y="1245"/>
                    <a:pt x="2859" y="1048"/>
                    <a:pt x="2977" y="989"/>
                  </a:cubicBezTo>
                  <a:cubicBezTo>
                    <a:pt x="3377" y="815"/>
                    <a:pt x="3825" y="717"/>
                    <a:pt x="4274" y="717"/>
                  </a:cubicBezTo>
                  <a:close/>
                  <a:moveTo>
                    <a:pt x="4678" y="1"/>
                  </a:moveTo>
                  <a:cubicBezTo>
                    <a:pt x="4524" y="1"/>
                    <a:pt x="4368" y="13"/>
                    <a:pt x="4212" y="39"/>
                  </a:cubicBezTo>
                  <a:cubicBezTo>
                    <a:pt x="2819" y="292"/>
                    <a:pt x="1679" y="1369"/>
                    <a:pt x="1045" y="2604"/>
                  </a:cubicBezTo>
                  <a:cubicBezTo>
                    <a:pt x="0" y="4599"/>
                    <a:pt x="2217" y="5992"/>
                    <a:pt x="4022" y="6024"/>
                  </a:cubicBezTo>
                  <a:cubicBezTo>
                    <a:pt x="4086" y="6027"/>
                    <a:pt x="4150" y="6029"/>
                    <a:pt x="4213" y="6029"/>
                  </a:cubicBezTo>
                  <a:cubicBezTo>
                    <a:pt x="5404" y="6029"/>
                    <a:pt x="6472" y="5471"/>
                    <a:pt x="7284" y="4599"/>
                  </a:cubicBezTo>
                  <a:cubicBezTo>
                    <a:pt x="6809" y="4441"/>
                    <a:pt x="6334" y="4314"/>
                    <a:pt x="5859" y="4187"/>
                  </a:cubicBezTo>
                  <a:cubicBezTo>
                    <a:pt x="5701" y="4124"/>
                    <a:pt x="5669" y="3934"/>
                    <a:pt x="5701" y="3807"/>
                  </a:cubicBezTo>
                  <a:cubicBezTo>
                    <a:pt x="5701" y="3807"/>
                    <a:pt x="5669" y="3807"/>
                    <a:pt x="5637" y="3775"/>
                  </a:cubicBezTo>
                  <a:cubicBezTo>
                    <a:pt x="5194" y="3300"/>
                    <a:pt x="5542" y="2604"/>
                    <a:pt x="6081" y="2350"/>
                  </a:cubicBezTo>
                  <a:cubicBezTo>
                    <a:pt x="6081" y="2213"/>
                    <a:pt x="6152" y="2053"/>
                    <a:pt x="6314" y="2053"/>
                  </a:cubicBezTo>
                  <a:cubicBezTo>
                    <a:pt x="6340" y="2053"/>
                    <a:pt x="6367" y="2057"/>
                    <a:pt x="6397" y="2065"/>
                  </a:cubicBezTo>
                  <a:cubicBezTo>
                    <a:pt x="6746" y="2192"/>
                    <a:pt x="7062" y="2319"/>
                    <a:pt x="7411" y="2414"/>
                  </a:cubicBezTo>
                  <a:cubicBezTo>
                    <a:pt x="7297" y="989"/>
                    <a:pt x="6056" y="1"/>
                    <a:pt x="4678"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84419" y="839474"/>
              <a:ext cx="87060" cy="16766"/>
            </a:xfrm>
            <a:custGeom>
              <a:avLst/>
              <a:gdLst/>
              <a:ahLst/>
              <a:cxnLst/>
              <a:rect l="l" t="t" r="r" b="b"/>
              <a:pathLst>
                <a:path w="2643" h="509" extrusionOk="0">
                  <a:moveTo>
                    <a:pt x="1488" y="0"/>
                  </a:moveTo>
                  <a:cubicBezTo>
                    <a:pt x="1015" y="0"/>
                    <a:pt x="539" y="105"/>
                    <a:pt x="117" y="252"/>
                  </a:cubicBezTo>
                  <a:cubicBezTo>
                    <a:pt x="0" y="339"/>
                    <a:pt x="72" y="508"/>
                    <a:pt x="184" y="508"/>
                  </a:cubicBezTo>
                  <a:cubicBezTo>
                    <a:pt x="193" y="508"/>
                    <a:pt x="203" y="507"/>
                    <a:pt x="212" y="505"/>
                  </a:cubicBezTo>
                  <a:cubicBezTo>
                    <a:pt x="541" y="376"/>
                    <a:pt x="863" y="325"/>
                    <a:pt x="1185" y="325"/>
                  </a:cubicBezTo>
                  <a:cubicBezTo>
                    <a:pt x="1576" y="325"/>
                    <a:pt x="1966" y="401"/>
                    <a:pt x="2366" y="505"/>
                  </a:cubicBezTo>
                  <a:cubicBezTo>
                    <a:pt x="2374" y="507"/>
                    <a:pt x="2382" y="507"/>
                    <a:pt x="2390" y="507"/>
                  </a:cubicBezTo>
                  <a:cubicBezTo>
                    <a:pt x="2536" y="507"/>
                    <a:pt x="2642" y="248"/>
                    <a:pt x="2492" y="188"/>
                  </a:cubicBezTo>
                  <a:cubicBezTo>
                    <a:pt x="2173" y="55"/>
                    <a:pt x="1831" y="0"/>
                    <a:pt x="148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3"/>
          <p:cNvSpPr/>
          <p:nvPr/>
        </p:nvSpPr>
        <p:spPr>
          <a:xfrm>
            <a:off x="1149676" y="1441585"/>
            <a:ext cx="87192" cy="35213"/>
          </a:xfrm>
          <a:custGeom>
            <a:avLst/>
            <a:gdLst/>
            <a:ahLst/>
            <a:cxnLst/>
            <a:rect l="l" t="t" r="r" b="b"/>
            <a:pathLst>
              <a:path w="2647" h="1069" extrusionOk="0">
                <a:moveTo>
                  <a:pt x="2458" y="0"/>
                </a:moveTo>
                <a:cubicBezTo>
                  <a:pt x="2441" y="0"/>
                  <a:pt x="2424" y="4"/>
                  <a:pt x="2406" y="13"/>
                </a:cubicBezTo>
                <a:cubicBezTo>
                  <a:pt x="1678" y="529"/>
                  <a:pt x="1066" y="870"/>
                  <a:pt x="237" y="870"/>
                </a:cubicBezTo>
                <a:cubicBezTo>
                  <a:pt x="200" y="870"/>
                  <a:pt x="163" y="869"/>
                  <a:pt x="126" y="868"/>
                </a:cubicBezTo>
                <a:cubicBezTo>
                  <a:pt x="112" y="861"/>
                  <a:pt x="99" y="858"/>
                  <a:pt x="88" y="858"/>
                </a:cubicBezTo>
                <a:cubicBezTo>
                  <a:pt x="1" y="858"/>
                  <a:pt x="13" y="1058"/>
                  <a:pt x="126" y="1058"/>
                </a:cubicBezTo>
                <a:cubicBezTo>
                  <a:pt x="215" y="1065"/>
                  <a:pt x="307" y="1068"/>
                  <a:pt x="400" y="1068"/>
                </a:cubicBezTo>
                <a:cubicBezTo>
                  <a:pt x="1175" y="1068"/>
                  <a:pt x="2084" y="828"/>
                  <a:pt x="2565" y="235"/>
                </a:cubicBezTo>
                <a:cubicBezTo>
                  <a:pt x="2646" y="153"/>
                  <a:pt x="2564" y="0"/>
                  <a:pt x="245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169604" y="1431176"/>
            <a:ext cx="51419" cy="23486"/>
          </a:xfrm>
          <a:custGeom>
            <a:avLst/>
            <a:gdLst/>
            <a:ahLst/>
            <a:cxnLst/>
            <a:rect l="l" t="t" r="r" b="b"/>
            <a:pathLst>
              <a:path w="1561" h="713" extrusionOk="0">
                <a:moveTo>
                  <a:pt x="1350" y="1"/>
                </a:moveTo>
                <a:cubicBezTo>
                  <a:pt x="1333" y="1"/>
                  <a:pt x="1314" y="4"/>
                  <a:pt x="1294" y="12"/>
                </a:cubicBezTo>
                <a:cubicBezTo>
                  <a:pt x="1168" y="107"/>
                  <a:pt x="1009" y="139"/>
                  <a:pt x="819" y="170"/>
                </a:cubicBezTo>
                <a:cubicBezTo>
                  <a:pt x="566" y="297"/>
                  <a:pt x="281" y="392"/>
                  <a:pt x="59" y="487"/>
                </a:cubicBezTo>
                <a:cubicBezTo>
                  <a:pt x="1" y="546"/>
                  <a:pt x="23" y="712"/>
                  <a:pt x="127" y="712"/>
                </a:cubicBezTo>
                <a:cubicBezTo>
                  <a:pt x="136" y="712"/>
                  <a:pt x="145" y="711"/>
                  <a:pt x="154" y="709"/>
                </a:cubicBezTo>
                <a:cubicBezTo>
                  <a:pt x="408" y="614"/>
                  <a:pt x="661" y="487"/>
                  <a:pt x="883" y="424"/>
                </a:cubicBezTo>
                <a:lnTo>
                  <a:pt x="978" y="424"/>
                </a:lnTo>
                <a:cubicBezTo>
                  <a:pt x="1136" y="392"/>
                  <a:pt x="1263" y="297"/>
                  <a:pt x="1421" y="266"/>
                </a:cubicBezTo>
                <a:cubicBezTo>
                  <a:pt x="1560" y="182"/>
                  <a:pt x="1479" y="1"/>
                  <a:pt x="1350"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1024-8A50-04FF-5DFB-1BB340438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49A49-998A-A79D-827B-B38EAA3A4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D47E4-1372-A523-BC69-06E1D8EC5A63}"/>
              </a:ext>
            </a:extLst>
          </p:cNvPr>
          <p:cNvSpPr>
            <a:spLocks noGrp="1"/>
          </p:cNvSpPr>
          <p:nvPr>
            <p:ph type="dt" sz="half" idx="10"/>
          </p:nvPr>
        </p:nvSpPr>
        <p:spPr/>
        <p:txBody>
          <a:bodyPr/>
          <a:lstStyle/>
          <a:p>
            <a:fld id="{28DB7C9B-2EFC-4226-9D76-151D69A49CC6}" type="datetimeFigureOut">
              <a:rPr lang="en-US" smtClean="0"/>
              <a:t>6/29/2025</a:t>
            </a:fld>
            <a:endParaRPr lang="en-US"/>
          </a:p>
        </p:txBody>
      </p:sp>
      <p:sp>
        <p:nvSpPr>
          <p:cNvPr id="5" name="Footer Placeholder 4">
            <a:extLst>
              <a:ext uri="{FF2B5EF4-FFF2-40B4-BE49-F238E27FC236}">
                <a16:creationId xmlns:a16="http://schemas.microsoft.com/office/drawing/2014/main" id="{B212E6E3-F390-1FFD-9F40-5E8E58823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4E32D-A9EA-1409-B418-7E29CDAC50BE}"/>
              </a:ext>
            </a:extLst>
          </p:cNvPr>
          <p:cNvSpPr>
            <a:spLocks noGrp="1"/>
          </p:cNvSpPr>
          <p:nvPr>
            <p:ph type="sldNum" sz="quarter" idx="12"/>
          </p:nvPr>
        </p:nvSpPr>
        <p:spPr/>
        <p:txBody>
          <a:bodyPr/>
          <a:lstStyle/>
          <a:p>
            <a:fld id="{649643DF-948C-4A20-B737-EDEB7B252623}" type="slidenum">
              <a:rPr lang="en-US" smtClean="0"/>
              <a:t>‹#›</a:t>
            </a:fld>
            <a:endParaRPr lang="en-US"/>
          </a:p>
        </p:txBody>
      </p:sp>
    </p:spTree>
    <p:extLst>
      <p:ext uri="{BB962C8B-B14F-4D97-AF65-F5344CB8AC3E}">
        <p14:creationId xmlns:p14="http://schemas.microsoft.com/office/powerpoint/2010/main" val="280995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8">
            <a:alphaModFix/>
          </a:blip>
          <a:stretch>
            <a:fillRect/>
          </a:stretch>
        </p:blipFill>
        <p:spPr>
          <a:xfrm>
            <a:off x="7125" y="0"/>
            <a:ext cx="9144000" cy="5143500"/>
          </a:xfrm>
          <a:prstGeom prst="rect">
            <a:avLst/>
          </a:prstGeom>
          <a:noFill/>
          <a:ln>
            <a:noFill/>
          </a:ln>
        </p:spPr>
      </p:pic>
      <p:sp>
        <p:nvSpPr>
          <p:cNvPr id="7" name="Google Shape;7;p1"/>
          <p:cNvSpPr txBox="1">
            <a:spLocks noGrp="1"/>
          </p:cNvSpPr>
          <p:nvPr>
            <p:ph type="title"/>
          </p:nvPr>
        </p:nvSpPr>
        <p:spPr>
          <a:xfrm>
            <a:off x="718575" y="349525"/>
            <a:ext cx="772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4200"/>
              <a:buFont typeface="Indie Flower"/>
              <a:buNone/>
              <a:defRPr sz="4200" b="1">
                <a:solidFill>
                  <a:schemeClr val="lt1"/>
                </a:solidFill>
                <a:latin typeface="Indie Flower"/>
                <a:ea typeface="Indie Flower"/>
                <a:cs typeface="Indie Flower"/>
                <a:sym typeface="Indie Flower"/>
              </a:defRPr>
            </a:lvl1pPr>
            <a:lvl2pPr lvl="1">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9pPr>
          </a:lstStyle>
          <a:p>
            <a:endParaRPr/>
          </a:p>
        </p:txBody>
      </p:sp>
      <p:sp>
        <p:nvSpPr>
          <p:cNvPr id="8" name="Google Shape;8;p1"/>
          <p:cNvSpPr txBox="1">
            <a:spLocks noGrp="1"/>
          </p:cNvSpPr>
          <p:nvPr>
            <p:ph type="body" idx="1"/>
          </p:nvPr>
        </p:nvSpPr>
        <p:spPr>
          <a:xfrm>
            <a:off x="718575" y="1202925"/>
            <a:ext cx="7711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8"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86"/>
        <p:cNvGrpSpPr/>
        <p:nvPr/>
      </p:nvGrpSpPr>
      <p:grpSpPr>
        <a:xfrm>
          <a:off x="0" y="0"/>
          <a:ext cx="0" cy="0"/>
          <a:chOff x="0" y="0"/>
          <a:chExt cx="0" cy="0"/>
        </a:xfrm>
      </p:grpSpPr>
      <p:sp>
        <p:nvSpPr>
          <p:cNvPr id="387" name="Google Shape;387;p28"/>
          <p:cNvSpPr txBox="1">
            <a:spLocks noGrp="1"/>
          </p:cNvSpPr>
          <p:nvPr>
            <p:ph type="ctrTitle"/>
          </p:nvPr>
        </p:nvSpPr>
        <p:spPr>
          <a:xfrm>
            <a:off x="1969760" y="-28382"/>
            <a:ext cx="5935800" cy="1507800"/>
          </a:xfrm>
          <a:prstGeom prst="rect">
            <a:avLst/>
          </a:prstGeom>
        </p:spPr>
        <p:txBody>
          <a:bodyPr spcFirstLastPara="1" wrap="square" lIns="91425" tIns="91425" rIns="91425" bIns="91425" anchor="ctr" anchorCtr="0">
            <a:noAutofit/>
          </a:bodyPr>
          <a:lstStyle/>
          <a:p>
            <a:pPr marL="0" lvl="0" indent="9144" algn="ctr" rtl="0">
              <a:spcBef>
                <a:spcPts val="0"/>
              </a:spcBef>
              <a:spcAft>
                <a:spcPts val="0"/>
              </a:spcAft>
              <a:buNone/>
            </a:pPr>
            <a:r>
              <a:rPr lang="en" sz="7000" dirty="0"/>
              <a:t>Science</a:t>
            </a:r>
            <a:endParaRPr sz="7000" dirty="0"/>
          </a:p>
          <a:p>
            <a:pPr marL="0" lvl="0" indent="9144" algn="ctr" rtl="0">
              <a:spcBef>
                <a:spcPts val="0"/>
              </a:spcBef>
              <a:spcAft>
                <a:spcPts val="0"/>
              </a:spcAft>
              <a:buNone/>
            </a:pPr>
            <a:r>
              <a:rPr lang="en" sz="5000" dirty="0"/>
              <a:t>Education Center</a:t>
            </a:r>
            <a:endParaRPr sz="5000" dirty="0"/>
          </a:p>
        </p:txBody>
      </p:sp>
      <p:sp>
        <p:nvSpPr>
          <p:cNvPr id="388" name="Google Shape;388;p28"/>
          <p:cNvSpPr txBox="1">
            <a:spLocks noGrp="1"/>
          </p:cNvSpPr>
          <p:nvPr>
            <p:ph type="subTitle" idx="1"/>
          </p:nvPr>
        </p:nvSpPr>
        <p:spPr>
          <a:xfrm>
            <a:off x="1894945" y="1551594"/>
            <a:ext cx="1729600" cy="1407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Showcard Gothic" panose="04020904020102020604" pitchFamily="82" charset="0"/>
              </a:rPr>
              <a:t>Submitted to:</a:t>
            </a:r>
          </a:p>
          <a:p>
            <a:pPr marL="0" lvl="0" indent="0" algn="ctr" rtl="0">
              <a:spcBef>
                <a:spcPts val="0"/>
              </a:spcBef>
              <a:spcAft>
                <a:spcPts val="0"/>
              </a:spcAft>
              <a:buNone/>
            </a:pPr>
            <a:r>
              <a:rPr lang="en-US" dirty="0">
                <a:latin typeface="Showcard Gothic" panose="04020904020102020604" pitchFamily="82" charset="0"/>
              </a:rPr>
              <a:t>Madav sha</a:t>
            </a:r>
          </a:p>
          <a:p>
            <a:pPr marL="0" lvl="0" indent="0" algn="ctr" rtl="0">
              <a:spcBef>
                <a:spcPts val="0"/>
              </a:spcBef>
              <a:spcAft>
                <a:spcPts val="0"/>
              </a:spcAft>
              <a:buNone/>
            </a:pPr>
            <a:endParaRPr lang="en-US" dirty="0">
              <a:latin typeface="Showcard Gothic" panose="04020904020102020604" pitchFamily="82" charset="0"/>
            </a:endParaRPr>
          </a:p>
          <a:p>
            <a:pPr marL="0" lvl="0" indent="0" algn="ctr" rtl="0">
              <a:spcBef>
                <a:spcPts val="0"/>
              </a:spcBef>
              <a:spcAft>
                <a:spcPts val="0"/>
              </a:spcAft>
              <a:buNone/>
            </a:pPr>
            <a:r>
              <a:rPr lang="en-US" dirty="0">
                <a:latin typeface="Showcard Gothic" panose="04020904020102020604" pitchFamily="82" charset="0"/>
              </a:rPr>
              <a:t>Sign ---------</a:t>
            </a:r>
            <a:r>
              <a:rPr lang="en-US" dirty="0">
                <a:latin typeface="Showcard Gothic" panose="04020904020102020604" pitchFamily="82" charset="0"/>
                <a:sym typeface="Wingdings" panose="05000000000000000000" pitchFamily="2" charset="2"/>
              </a:rPr>
              <a:t></a:t>
            </a:r>
            <a:endParaRPr dirty="0">
              <a:latin typeface="Showcard Gothic" panose="04020904020102020604" pitchFamily="82" charset="0"/>
            </a:endParaRPr>
          </a:p>
        </p:txBody>
      </p:sp>
      <p:grpSp>
        <p:nvGrpSpPr>
          <p:cNvPr id="389" name="Google Shape;389;p28"/>
          <p:cNvGrpSpPr/>
          <p:nvPr/>
        </p:nvGrpSpPr>
        <p:grpSpPr>
          <a:xfrm>
            <a:off x="74613" y="1669317"/>
            <a:ext cx="9538011" cy="3520333"/>
            <a:chOff x="-216332" y="1993513"/>
            <a:chExt cx="9538011" cy="3520333"/>
          </a:xfrm>
        </p:grpSpPr>
        <p:sp>
          <p:nvSpPr>
            <p:cNvPr id="390" name="Google Shape;390;p28"/>
            <p:cNvSpPr/>
            <p:nvPr/>
          </p:nvSpPr>
          <p:spPr>
            <a:xfrm>
              <a:off x="7705336" y="2727393"/>
              <a:ext cx="141656" cy="132036"/>
            </a:xfrm>
            <a:custGeom>
              <a:avLst/>
              <a:gdLst/>
              <a:ahLst/>
              <a:cxnLst/>
              <a:rect l="l" t="t" r="r" b="b"/>
              <a:pathLst>
                <a:path w="4403" h="4104" extrusionOk="0">
                  <a:moveTo>
                    <a:pt x="3516" y="2033"/>
                  </a:moveTo>
                  <a:cubicBezTo>
                    <a:pt x="3564" y="2033"/>
                    <a:pt x="3611" y="2065"/>
                    <a:pt x="3611" y="2128"/>
                  </a:cubicBezTo>
                  <a:cubicBezTo>
                    <a:pt x="3611" y="2649"/>
                    <a:pt x="3109" y="3090"/>
                    <a:pt x="2587" y="3090"/>
                  </a:cubicBezTo>
                  <a:cubicBezTo>
                    <a:pt x="2538" y="3090"/>
                    <a:pt x="2489" y="3086"/>
                    <a:pt x="2439" y="3078"/>
                  </a:cubicBezTo>
                  <a:cubicBezTo>
                    <a:pt x="2216" y="3022"/>
                    <a:pt x="2263" y="2745"/>
                    <a:pt x="2429" y="2745"/>
                  </a:cubicBezTo>
                  <a:cubicBezTo>
                    <a:pt x="2452" y="2745"/>
                    <a:pt x="2476" y="2750"/>
                    <a:pt x="2503" y="2761"/>
                  </a:cubicBezTo>
                  <a:cubicBezTo>
                    <a:pt x="2544" y="2767"/>
                    <a:pt x="2585" y="2770"/>
                    <a:pt x="2626" y="2770"/>
                  </a:cubicBezTo>
                  <a:cubicBezTo>
                    <a:pt x="3020" y="2770"/>
                    <a:pt x="3364" y="2501"/>
                    <a:pt x="3421" y="2128"/>
                  </a:cubicBezTo>
                  <a:cubicBezTo>
                    <a:pt x="3421" y="2065"/>
                    <a:pt x="3469" y="2033"/>
                    <a:pt x="3516" y="2033"/>
                  </a:cubicBezTo>
                  <a:close/>
                  <a:moveTo>
                    <a:pt x="2059" y="0"/>
                  </a:moveTo>
                  <a:cubicBezTo>
                    <a:pt x="1848" y="0"/>
                    <a:pt x="1634" y="42"/>
                    <a:pt x="1426" y="133"/>
                  </a:cubicBezTo>
                  <a:cubicBezTo>
                    <a:pt x="1426" y="165"/>
                    <a:pt x="1394" y="228"/>
                    <a:pt x="1394" y="260"/>
                  </a:cubicBezTo>
                  <a:cubicBezTo>
                    <a:pt x="1350" y="369"/>
                    <a:pt x="1261" y="403"/>
                    <a:pt x="1169" y="403"/>
                  </a:cubicBezTo>
                  <a:cubicBezTo>
                    <a:pt x="1127" y="403"/>
                    <a:pt x="1085" y="396"/>
                    <a:pt x="1046" y="386"/>
                  </a:cubicBezTo>
                  <a:cubicBezTo>
                    <a:pt x="222" y="1020"/>
                    <a:pt x="1" y="2286"/>
                    <a:pt x="603" y="3141"/>
                  </a:cubicBezTo>
                  <a:cubicBezTo>
                    <a:pt x="1021" y="3700"/>
                    <a:pt x="1730" y="4104"/>
                    <a:pt x="2416" y="4104"/>
                  </a:cubicBezTo>
                  <a:cubicBezTo>
                    <a:pt x="2664" y="4104"/>
                    <a:pt x="2909" y="4051"/>
                    <a:pt x="3136" y="3933"/>
                  </a:cubicBezTo>
                  <a:cubicBezTo>
                    <a:pt x="4054" y="3458"/>
                    <a:pt x="4403" y="2350"/>
                    <a:pt x="4054" y="1431"/>
                  </a:cubicBezTo>
                  <a:cubicBezTo>
                    <a:pt x="4023" y="1431"/>
                    <a:pt x="3928" y="1431"/>
                    <a:pt x="3896" y="1400"/>
                  </a:cubicBezTo>
                  <a:cubicBezTo>
                    <a:pt x="3645" y="620"/>
                    <a:pt x="2874" y="0"/>
                    <a:pt x="2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8453179" y="2749045"/>
              <a:ext cx="158996" cy="143071"/>
            </a:xfrm>
            <a:custGeom>
              <a:avLst/>
              <a:gdLst/>
              <a:ahLst/>
              <a:cxnLst/>
              <a:rect l="l" t="t" r="r" b="b"/>
              <a:pathLst>
                <a:path w="4942" h="4447" extrusionOk="0">
                  <a:moveTo>
                    <a:pt x="2715" y="430"/>
                  </a:moveTo>
                  <a:cubicBezTo>
                    <a:pt x="3217" y="430"/>
                    <a:pt x="3732" y="706"/>
                    <a:pt x="3928" y="1170"/>
                  </a:cubicBezTo>
                  <a:cubicBezTo>
                    <a:pt x="3971" y="1299"/>
                    <a:pt x="3882" y="1414"/>
                    <a:pt x="3781" y="1414"/>
                  </a:cubicBezTo>
                  <a:cubicBezTo>
                    <a:pt x="3733" y="1414"/>
                    <a:pt x="3683" y="1389"/>
                    <a:pt x="3643" y="1328"/>
                  </a:cubicBezTo>
                  <a:cubicBezTo>
                    <a:pt x="3377" y="957"/>
                    <a:pt x="3023" y="696"/>
                    <a:pt x="2598" y="696"/>
                  </a:cubicBezTo>
                  <a:cubicBezTo>
                    <a:pt x="2516" y="696"/>
                    <a:pt x="2432" y="706"/>
                    <a:pt x="2344" y="727"/>
                  </a:cubicBezTo>
                  <a:cubicBezTo>
                    <a:pt x="2336" y="729"/>
                    <a:pt x="2328" y="730"/>
                    <a:pt x="2320" y="730"/>
                  </a:cubicBezTo>
                  <a:cubicBezTo>
                    <a:pt x="2210" y="730"/>
                    <a:pt x="2163" y="535"/>
                    <a:pt x="2281" y="505"/>
                  </a:cubicBezTo>
                  <a:cubicBezTo>
                    <a:pt x="2419" y="454"/>
                    <a:pt x="2566" y="430"/>
                    <a:pt x="2715" y="430"/>
                  </a:cubicBezTo>
                  <a:close/>
                  <a:moveTo>
                    <a:pt x="2647" y="0"/>
                  </a:moveTo>
                  <a:cubicBezTo>
                    <a:pt x="2183" y="0"/>
                    <a:pt x="1707" y="144"/>
                    <a:pt x="1268" y="442"/>
                  </a:cubicBezTo>
                  <a:cubicBezTo>
                    <a:pt x="318" y="1138"/>
                    <a:pt x="1" y="2310"/>
                    <a:pt x="634" y="3292"/>
                  </a:cubicBezTo>
                  <a:cubicBezTo>
                    <a:pt x="1060" y="3964"/>
                    <a:pt x="1851" y="4446"/>
                    <a:pt x="2647" y="4446"/>
                  </a:cubicBezTo>
                  <a:cubicBezTo>
                    <a:pt x="2976" y="4446"/>
                    <a:pt x="3306" y="4364"/>
                    <a:pt x="3611" y="4179"/>
                  </a:cubicBezTo>
                  <a:cubicBezTo>
                    <a:pt x="4751" y="3450"/>
                    <a:pt x="4941" y="2025"/>
                    <a:pt x="4435" y="885"/>
                  </a:cubicBezTo>
                  <a:cubicBezTo>
                    <a:pt x="3966" y="304"/>
                    <a:pt x="3320"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8076893" y="2491957"/>
              <a:ext cx="166461" cy="138181"/>
            </a:xfrm>
            <a:custGeom>
              <a:avLst/>
              <a:gdLst/>
              <a:ahLst/>
              <a:cxnLst/>
              <a:rect l="l" t="t" r="r" b="b"/>
              <a:pathLst>
                <a:path w="5174" h="4295" extrusionOk="0">
                  <a:moveTo>
                    <a:pt x="3495" y="952"/>
                  </a:moveTo>
                  <a:cubicBezTo>
                    <a:pt x="3528" y="952"/>
                    <a:pt x="3563" y="963"/>
                    <a:pt x="3590" y="990"/>
                  </a:cubicBezTo>
                  <a:cubicBezTo>
                    <a:pt x="4033" y="1624"/>
                    <a:pt x="3653" y="2542"/>
                    <a:pt x="2956" y="2827"/>
                  </a:cubicBezTo>
                  <a:cubicBezTo>
                    <a:pt x="2941" y="2832"/>
                    <a:pt x="2925" y="2835"/>
                    <a:pt x="2911" y="2835"/>
                  </a:cubicBezTo>
                  <a:cubicBezTo>
                    <a:pt x="2748" y="2835"/>
                    <a:pt x="2658" y="2537"/>
                    <a:pt x="2861" y="2479"/>
                  </a:cubicBezTo>
                  <a:cubicBezTo>
                    <a:pt x="3431" y="2321"/>
                    <a:pt x="3653" y="1592"/>
                    <a:pt x="3400" y="1117"/>
                  </a:cubicBezTo>
                  <a:cubicBezTo>
                    <a:pt x="3332" y="1026"/>
                    <a:pt x="3410" y="952"/>
                    <a:pt x="3495" y="952"/>
                  </a:cubicBezTo>
                  <a:close/>
                  <a:moveTo>
                    <a:pt x="2334" y="1"/>
                  </a:moveTo>
                  <a:cubicBezTo>
                    <a:pt x="2267" y="1"/>
                    <a:pt x="2200" y="3"/>
                    <a:pt x="2133" y="9"/>
                  </a:cubicBezTo>
                  <a:cubicBezTo>
                    <a:pt x="1088" y="135"/>
                    <a:pt x="264" y="1022"/>
                    <a:pt x="138" y="2067"/>
                  </a:cubicBezTo>
                  <a:cubicBezTo>
                    <a:pt x="0" y="3276"/>
                    <a:pt x="1007" y="4295"/>
                    <a:pt x="2145" y="4295"/>
                  </a:cubicBezTo>
                  <a:cubicBezTo>
                    <a:pt x="2319" y="4295"/>
                    <a:pt x="2495" y="4271"/>
                    <a:pt x="2671" y="4221"/>
                  </a:cubicBezTo>
                  <a:cubicBezTo>
                    <a:pt x="3716" y="3936"/>
                    <a:pt x="5173" y="2067"/>
                    <a:pt x="4191" y="1117"/>
                  </a:cubicBezTo>
                  <a:cubicBezTo>
                    <a:pt x="4033" y="990"/>
                    <a:pt x="4096" y="832"/>
                    <a:pt x="4223" y="737"/>
                  </a:cubicBezTo>
                  <a:cubicBezTo>
                    <a:pt x="3673" y="303"/>
                    <a:pt x="3043" y="1"/>
                    <a:pt x="2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055820" y="2477511"/>
              <a:ext cx="192617" cy="167651"/>
            </a:xfrm>
            <a:custGeom>
              <a:avLst/>
              <a:gdLst/>
              <a:ahLst/>
              <a:cxnLst/>
              <a:rect l="l" t="t" r="r" b="b"/>
              <a:pathLst>
                <a:path w="5987" h="5211" extrusionOk="0">
                  <a:moveTo>
                    <a:pt x="3010" y="584"/>
                  </a:moveTo>
                  <a:cubicBezTo>
                    <a:pt x="3580" y="584"/>
                    <a:pt x="4150" y="774"/>
                    <a:pt x="4688" y="1218"/>
                  </a:cubicBezTo>
                  <a:cubicBezTo>
                    <a:pt x="4625" y="1249"/>
                    <a:pt x="4625" y="1344"/>
                    <a:pt x="4593" y="1376"/>
                  </a:cubicBezTo>
                  <a:cubicBezTo>
                    <a:pt x="4593" y="1439"/>
                    <a:pt x="4625" y="1566"/>
                    <a:pt x="4720" y="1598"/>
                  </a:cubicBezTo>
                  <a:cubicBezTo>
                    <a:pt x="5005" y="1883"/>
                    <a:pt x="5068" y="2231"/>
                    <a:pt x="5005" y="2675"/>
                  </a:cubicBezTo>
                  <a:cubicBezTo>
                    <a:pt x="4783" y="3498"/>
                    <a:pt x="3896" y="4385"/>
                    <a:pt x="3295" y="4543"/>
                  </a:cubicBezTo>
                  <a:cubicBezTo>
                    <a:pt x="3121" y="4598"/>
                    <a:pt x="2946" y="4623"/>
                    <a:pt x="2771" y="4623"/>
                  </a:cubicBezTo>
                  <a:cubicBezTo>
                    <a:pt x="2339" y="4623"/>
                    <a:pt x="1914" y="4465"/>
                    <a:pt x="1553" y="4195"/>
                  </a:cubicBezTo>
                  <a:cubicBezTo>
                    <a:pt x="1078" y="3783"/>
                    <a:pt x="793" y="3150"/>
                    <a:pt x="888" y="2548"/>
                  </a:cubicBezTo>
                  <a:cubicBezTo>
                    <a:pt x="983" y="1534"/>
                    <a:pt x="1774" y="711"/>
                    <a:pt x="2788" y="584"/>
                  </a:cubicBezTo>
                  <a:close/>
                  <a:moveTo>
                    <a:pt x="3036" y="1"/>
                  </a:moveTo>
                  <a:cubicBezTo>
                    <a:pt x="2661" y="1"/>
                    <a:pt x="2285" y="76"/>
                    <a:pt x="1933" y="236"/>
                  </a:cubicBezTo>
                  <a:cubicBezTo>
                    <a:pt x="729" y="774"/>
                    <a:pt x="1" y="2326"/>
                    <a:pt x="476" y="3625"/>
                  </a:cubicBezTo>
                  <a:cubicBezTo>
                    <a:pt x="837" y="4594"/>
                    <a:pt x="1872" y="5211"/>
                    <a:pt x="2885" y="5211"/>
                  </a:cubicBezTo>
                  <a:cubicBezTo>
                    <a:pt x="3294" y="5211"/>
                    <a:pt x="3699" y="5110"/>
                    <a:pt x="4055" y="4891"/>
                  </a:cubicBezTo>
                  <a:cubicBezTo>
                    <a:pt x="4910" y="4353"/>
                    <a:pt x="5986" y="2928"/>
                    <a:pt x="5575" y="1851"/>
                  </a:cubicBezTo>
                  <a:cubicBezTo>
                    <a:pt x="5638" y="1851"/>
                    <a:pt x="5670" y="1756"/>
                    <a:pt x="5670" y="1724"/>
                  </a:cubicBezTo>
                  <a:cubicBezTo>
                    <a:pt x="5244" y="659"/>
                    <a:pt x="4145"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8160766" y="2518885"/>
              <a:ext cx="42822" cy="66082"/>
            </a:xfrm>
            <a:custGeom>
              <a:avLst/>
              <a:gdLst/>
              <a:ahLst/>
              <a:cxnLst/>
              <a:rect l="l" t="t" r="r" b="b"/>
              <a:pathLst>
                <a:path w="1331" h="2054" extrusionOk="0">
                  <a:moveTo>
                    <a:pt x="861" y="1"/>
                  </a:moveTo>
                  <a:cubicBezTo>
                    <a:pt x="835" y="1"/>
                    <a:pt x="811" y="8"/>
                    <a:pt x="793" y="27"/>
                  </a:cubicBezTo>
                  <a:cubicBezTo>
                    <a:pt x="666" y="90"/>
                    <a:pt x="666" y="217"/>
                    <a:pt x="698" y="280"/>
                  </a:cubicBezTo>
                  <a:cubicBezTo>
                    <a:pt x="824" y="470"/>
                    <a:pt x="824" y="755"/>
                    <a:pt x="729" y="1040"/>
                  </a:cubicBezTo>
                  <a:cubicBezTo>
                    <a:pt x="666" y="1262"/>
                    <a:pt x="476" y="1420"/>
                    <a:pt x="223" y="1515"/>
                  </a:cubicBezTo>
                  <a:cubicBezTo>
                    <a:pt x="96" y="1547"/>
                    <a:pt x="64" y="1642"/>
                    <a:pt x="33" y="1705"/>
                  </a:cubicBezTo>
                  <a:cubicBezTo>
                    <a:pt x="1" y="1832"/>
                    <a:pt x="33" y="1959"/>
                    <a:pt x="96" y="1990"/>
                  </a:cubicBezTo>
                  <a:cubicBezTo>
                    <a:pt x="159" y="2022"/>
                    <a:pt x="223" y="2054"/>
                    <a:pt x="254" y="2054"/>
                  </a:cubicBezTo>
                  <a:lnTo>
                    <a:pt x="349" y="2054"/>
                  </a:lnTo>
                  <a:cubicBezTo>
                    <a:pt x="729" y="1895"/>
                    <a:pt x="1046" y="1579"/>
                    <a:pt x="1173" y="1198"/>
                  </a:cubicBezTo>
                  <a:cubicBezTo>
                    <a:pt x="1331" y="787"/>
                    <a:pt x="1299" y="407"/>
                    <a:pt x="1046" y="90"/>
                  </a:cubicBezTo>
                  <a:cubicBezTo>
                    <a:pt x="1001" y="45"/>
                    <a:pt x="925" y="1"/>
                    <a:pt x="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8095585" y="2008247"/>
              <a:ext cx="189528" cy="170418"/>
            </a:xfrm>
            <a:custGeom>
              <a:avLst/>
              <a:gdLst/>
              <a:ahLst/>
              <a:cxnLst/>
              <a:rect l="l" t="t" r="r" b="b"/>
              <a:pathLst>
                <a:path w="5891" h="5297" extrusionOk="0">
                  <a:moveTo>
                    <a:pt x="4361" y="1221"/>
                  </a:moveTo>
                  <a:cubicBezTo>
                    <a:pt x="4395" y="1221"/>
                    <a:pt x="4432" y="1235"/>
                    <a:pt x="4465" y="1268"/>
                  </a:cubicBezTo>
                  <a:cubicBezTo>
                    <a:pt x="5099" y="1996"/>
                    <a:pt x="5067" y="3358"/>
                    <a:pt x="4149" y="3896"/>
                  </a:cubicBezTo>
                  <a:cubicBezTo>
                    <a:pt x="4122" y="3912"/>
                    <a:pt x="4095" y="3919"/>
                    <a:pt x="4069" y="3919"/>
                  </a:cubicBezTo>
                  <a:cubicBezTo>
                    <a:pt x="3937" y="3919"/>
                    <a:pt x="3827" y="3743"/>
                    <a:pt x="3959" y="3611"/>
                  </a:cubicBezTo>
                  <a:cubicBezTo>
                    <a:pt x="4592" y="3010"/>
                    <a:pt x="4814" y="2154"/>
                    <a:pt x="4275" y="1426"/>
                  </a:cubicBezTo>
                  <a:cubicBezTo>
                    <a:pt x="4182" y="1332"/>
                    <a:pt x="4261" y="1221"/>
                    <a:pt x="4361" y="1221"/>
                  </a:cubicBezTo>
                  <a:close/>
                  <a:moveTo>
                    <a:pt x="4022" y="1"/>
                  </a:moveTo>
                  <a:cubicBezTo>
                    <a:pt x="3998" y="72"/>
                    <a:pt x="3939" y="108"/>
                    <a:pt x="3884" y="108"/>
                  </a:cubicBezTo>
                  <a:cubicBezTo>
                    <a:pt x="3866" y="108"/>
                    <a:pt x="3848" y="104"/>
                    <a:pt x="3832" y="96"/>
                  </a:cubicBezTo>
                  <a:cubicBezTo>
                    <a:pt x="3600" y="44"/>
                    <a:pt x="3361" y="19"/>
                    <a:pt x="3122" y="19"/>
                  </a:cubicBezTo>
                  <a:cubicBezTo>
                    <a:pt x="1894" y="19"/>
                    <a:pt x="666" y="692"/>
                    <a:pt x="348" y="1964"/>
                  </a:cubicBezTo>
                  <a:cubicBezTo>
                    <a:pt x="0" y="3295"/>
                    <a:pt x="855" y="4878"/>
                    <a:pt x="2249" y="5226"/>
                  </a:cubicBezTo>
                  <a:cubicBezTo>
                    <a:pt x="2438" y="5274"/>
                    <a:pt x="2632" y="5296"/>
                    <a:pt x="2828" y="5296"/>
                  </a:cubicBezTo>
                  <a:cubicBezTo>
                    <a:pt x="3944" y="5296"/>
                    <a:pt x="5097" y="4562"/>
                    <a:pt x="5447" y="3485"/>
                  </a:cubicBezTo>
                  <a:cubicBezTo>
                    <a:pt x="5890" y="2186"/>
                    <a:pt x="5194" y="793"/>
                    <a:pt x="4085" y="96"/>
                  </a:cubicBezTo>
                  <a:cubicBezTo>
                    <a:pt x="4085" y="64"/>
                    <a:pt x="4022" y="64"/>
                    <a:pt x="4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8522478" y="2760048"/>
              <a:ext cx="63187" cy="37867"/>
            </a:xfrm>
            <a:custGeom>
              <a:avLst/>
              <a:gdLst/>
              <a:ahLst/>
              <a:cxnLst/>
              <a:rect l="l" t="t" r="r" b="b"/>
              <a:pathLst>
                <a:path w="1964" h="1177" extrusionOk="0">
                  <a:moveTo>
                    <a:pt x="569" y="1"/>
                  </a:moveTo>
                  <a:cubicBezTo>
                    <a:pt x="428" y="1"/>
                    <a:pt x="289" y="22"/>
                    <a:pt x="159" y="68"/>
                  </a:cubicBezTo>
                  <a:cubicBezTo>
                    <a:pt x="32" y="100"/>
                    <a:pt x="0" y="226"/>
                    <a:pt x="0" y="353"/>
                  </a:cubicBezTo>
                  <a:cubicBezTo>
                    <a:pt x="0" y="480"/>
                    <a:pt x="95" y="511"/>
                    <a:pt x="222" y="511"/>
                  </a:cubicBezTo>
                  <a:cubicBezTo>
                    <a:pt x="296" y="501"/>
                    <a:pt x="370" y="496"/>
                    <a:pt x="442" y="496"/>
                  </a:cubicBezTo>
                  <a:cubicBezTo>
                    <a:pt x="832" y="496"/>
                    <a:pt x="1185" y="649"/>
                    <a:pt x="1425" y="1050"/>
                  </a:cubicBezTo>
                  <a:cubicBezTo>
                    <a:pt x="1457" y="1145"/>
                    <a:pt x="1521" y="1176"/>
                    <a:pt x="1647" y="1176"/>
                  </a:cubicBezTo>
                  <a:cubicBezTo>
                    <a:pt x="1679" y="1176"/>
                    <a:pt x="1742" y="1176"/>
                    <a:pt x="1774" y="1145"/>
                  </a:cubicBezTo>
                  <a:cubicBezTo>
                    <a:pt x="1901" y="1113"/>
                    <a:pt x="1964" y="955"/>
                    <a:pt x="1901" y="796"/>
                  </a:cubicBezTo>
                  <a:cubicBezTo>
                    <a:pt x="1674" y="319"/>
                    <a:pt x="1109"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7775632" y="2788713"/>
              <a:ext cx="49964" cy="42822"/>
            </a:xfrm>
            <a:custGeom>
              <a:avLst/>
              <a:gdLst/>
              <a:ahLst/>
              <a:cxnLst/>
              <a:rect l="l" t="t" r="r" b="b"/>
              <a:pathLst>
                <a:path w="1553" h="1331" extrusionOk="0">
                  <a:moveTo>
                    <a:pt x="1363" y="0"/>
                  </a:moveTo>
                  <a:cubicBezTo>
                    <a:pt x="1236" y="0"/>
                    <a:pt x="1141" y="64"/>
                    <a:pt x="1109" y="222"/>
                  </a:cubicBezTo>
                  <a:cubicBezTo>
                    <a:pt x="1078" y="380"/>
                    <a:pt x="983" y="539"/>
                    <a:pt x="856" y="634"/>
                  </a:cubicBezTo>
                  <a:cubicBezTo>
                    <a:pt x="759" y="730"/>
                    <a:pt x="607" y="772"/>
                    <a:pt x="470" y="772"/>
                  </a:cubicBezTo>
                  <a:cubicBezTo>
                    <a:pt x="428" y="772"/>
                    <a:pt x="387" y="768"/>
                    <a:pt x="349" y="760"/>
                  </a:cubicBezTo>
                  <a:cubicBezTo>
                    <a:pt x="333" y="752"/>
                    <a:pt x="314" y="749"/>
                    <a:pt x="291" y="749"/>
                  </a:cubicBezTo>
                  <a:cubicBezTo>
                    <a:pt x="225" y="749"/>
                    <a:pt x="136" y="784"/>
                    <a:pt x="64" y="855"/>
                  </a:cubicBezTo>
                  <a:cubicBezTo>
                    <a:pt x="1" y="919"/>
                    <a:pt x="1" y="1045"/>
                    <a:pt x="1" y="1109"/>
                  </a:cubicBezTo>
                  <a:cubicBezTo>
                    <a:pt x="33" y="1204"/>
                    <a:pt x="128" y="1267"/>
                    <a:pt x="191" y="1267"/>
                  </a:cubicBezTo>
                  <a:cubicBezTo>
                    <a:pt x="286" y="1267"/>
                    <a:pt x="349" y="1330"/>
                    <a:pt x="381" y="1330"/>
                  </a:cubicBezTo>
                  <a:cubicBezTo>
                    <a:pt x="634" y="1330"/>
                    <a:pt x="856" y="1235"/>
                    <a:pt x="1078" y="1077"/>
                  </a:cubicBezTo>
                  <a:cubicBezTo>
                    <a:pt x="1331" y="887"/>
                    <a:pt x="1521" y="570"/>
                    <a:pt x="1521" y="254"/>
                  </a:cubicBezTo>
                  <a:cubicBezTo>
                    <a:pt x="1553" y="95"/>
                    <a:pt x="1458" y="0"/>
                    <a:pt x="1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7686997" y="1993513"/>
              <a:ext cx="950633" cy="1067998"/>
            </a:xfrm>
            <a:custGeom>
              <a:avLst/>
              <a:gdLst/>
              <a:ahLst/>
              <a:cxnLst/>
              <a:rect l="l" t="t" r="r" b="b"/>
              <a:pathLst>
                <a:path w="29548" h="33196" extrusionOk="0">
                  <a:moveTo>
                    <a:pt x="15772" y="554"/>
                  </a:moveTo>
                  <a:cubicBezTo>
                    <a:pt x="16025" y="554"/>
                    <a:pt x="16247" y="586"/>
                    <a:pt x="16500" y="617"/>
                  </a:cubicBezTo>
                  <a:cubicBezTo>
                    <a:pt x="16564" y="617"/>
                    <a:pt x="16659" y="617"/>
                    <a:pt x="16690" y="586"/>
                  </a:cubicBezTo>
                  <a:cubicBezTo>
                    <a:pt x="17672" y="1219"/>
                    <a:pt x="18464" y="2549"/>
                    <a:pt x="18052" y="3879"/>
                  </a:cubicBezTo>
                  <a:cubicBezTo>
                    <a:pt x="17704" y="4897"/>
                    <a:pt x="16630" y="5598"/>
                    <a:pt x="15541" y="5598"/>
                  </a:cubicBezTo>
                  <a:cubicBezTo>
                    <a:pt x="15343" y="5598"/>
                    <a:pt x="15144" y="5575"/>
                    <a:pt x="14949" y="5526"/>
                  </a:cubicBezTo>
                  <a:cubicBezTo>
                    <a:pt x="14347" y="5368"/>
                    <a:pt x="13808" y="4924"/>
                    <a:pt x="13428" y="4354"/>
                  </a:cubicBezTo>
                  <a:cubicBezTo>
                    <a:pt x="13080" y="3784"/>
                    <a:pt x="12985" y="3024"/>
                    <a:pt x="13143" y="2391"/>
                  </a:cubicBezTo>
                  <a:cubicBezTo>
                    <a:pt x="13460" y="1187"/>
                    <a:pt x="14632" y="554"/>
                    <a:pt x="15772" y="554"/>
                  </a:cubicBezTo>
                  <a:close/>
                  <a:moveTo>
                    <a:pt x="18369" y="4703"/>
                  </a:moveTo>
                  <a:cubicBezTo>
                    <a:pt x="18907" y="6413"/>
                    <a:pt x="19382" y="8091"/>
                    <a:pt x="19699" y="9833"/>
                  </a:cubicBezTo>
                  <a:cubicBezTo>
                    <a:pt x="19541" y="9896"/>
                    <a:pt x="19382" y="9896"/>
                    <a:pt x="19224" y="9928"/>
                  </a:cubicBezTo>
                  <a:cubicBezTo>
                    <a:pt x="17640" y="10245"/>
                    <a:pt x="16025" y="10751"/>
                    <a:pt x="14505" y="11385"/>
                  </a:cubicBezTo>
                  <a:cubicBezTo>
                    <a:pt x="13492" y="10910"/>
                    <a:pt x="12193" y="10371"/>
                    <a:pt x="10768" y="9960"/>
                  </a:cubicBezTo>
                  <a:cubicBezTo>
                    <a:pt x="11307" y="8155"/>
                    <a:pt x="12067" y="6413"/>
                    <a:pt x="12985" y="4703"/>
                  </a:cubicBezTo>
                  <a:cubicBezTo>
                    <a:pt x="13365" y="5368"/>
                    <a:pt x="13967" y="5874"/>
                    <a:pt x="14727" y="6128"/>
                  </a:cubicBezTo>
                  <a:cubicBezTo>
                    <a:pt x="14988" y="6202"/>
                    <a:pt x="15258" y="6238"/>
                    <a:pt x="15529" y="6238"/>
                  </a:cubicBezTo>
                  <a:cubicBezTo>
                    <a:pt x="16636" y="6238"/>
                    <a:pt x="17758" y="5644"/>
                    <a:pt x="18369" y="4703"/>
                  </a:cubicBezTo>
                  <a:close/>
                  <a:moveTo>
                    <a:pt x="10547" y="10466"/>
                  </a:moveTo>
                  <a:cubicBezTo>
                    <a:pt x="11655" y="10815"/>
                    <a:pt x="12732" y="11226"/>
                    <a:pt x="13777" y="11701"/>
                  </a:cubicBezTo>
                  <a:cubicBezTo>
                    <a:pt x="13143" y="11986"/>
                    <a:pt x="12510" y="12303"/>
                    <a:pt x="11908" y="12620"/>
                  </a:cubicBezTo>
                  <a:cubicBezTo>
                    <a:pt x="11180" y="12968"/>
                    <a:pt x="10483" y="13412"/>
                    <a:pt x="9755" y="13855"/>
                  </a:cubicBezTo>
                  <a:cubicBezTo>
                    <a:pt x="9913" y="12746"/>
                    <a:pt x="10198" y="11638"/>
                    <a:pt x="10547" y="10466"/>
                  </a:cubicBezTo>
                  <a:close/>
                  <a:moveTo>
                    <a:pt x="19826" y="10371"/>
                  </a:moveTo>
                  <a:cubicBezTo>
                    <a:pt x="20047" y="11955"/>
                    <a:pt x="20269" y="13538"/>
                    <a:pt x="20364" y="15122"/>
                  </a:cubicBezTo>
                  <a:cubicBezTo>
                    <a:pt x="18781" y="13792"/>
                    <a:pt x="17039" y="12651"/>
                    <a:pt x="15202" y="11733"/>
                  </a:cubicBezTo>
                  <a:cubicBezTo>
                    <a:pt x="15772" y="11511"/>
                    <a:pt x="16374" y="11321"/>
                    <a:pt x="16975" y="11100"/>
                  </a:cubicBezTo>
                  <a:cubicBezTo>
                    <a:pt x="17767" y="10878"/>
                    <a:pt x="18781" y="10530"/>
                    <a:pt x="19826" y="10371"/>
                  </a:cubicBezTo>
                  <a:close/>
                  <a:moveTo>
                    <a:pt x="20709" y="10272"/>
                  </a:moveTo>
                  <a:cubicBezTo>
                    <a:pt x="21653" y="10272"/>
                    <a:pt x="22549" y="10431"/>
                    <a:pt x="23183" y="11036"/>
                  </a:cubicBezTo>
                  <a:cubicBezTo>
                    <a:pt x="25083" y="12778"/>
                    <a:pt x="23721" y="15280"/>
                    <a:pt x="22327" y="16863"/>
                  </a:cubicBezTo>
                  <a:cubicBezTo>
                    <a:pt x="21916" y="16452"/>
                    <a:pt x="21472" y="16072"/>
                    <a:pt x="21061" y="15660"/>
                  </a:cubicBezTo>
                  <a:cubicBezTo>
                    <a:pt x="20966" y="13855"/>
                    <a:pt x="20776" y="12050"/>
                    <a:pt x="20427" y="10276"/>
                  </a:cubicBezTo>
                  <a:cubicBezTo>
                    <a:pt x="20522" y="10273"/>
                    <a:pt x="20616" y="10272"/>
                    <a:pt x="20709" y="10272"/>
                  </a:cubicBezTo>
                  <a:close/>
                  <a:moveTo>
                    <a:pt x="21092" y="16642"/>
                  </a:moveTo>
                  <a:cubicBezTo>
                    <a:pt x="21377" y="16863"/>
                    <a:pt x="21599" y="17085"/>
                    <a:pt x="21884" y="17370"/>
                  </a:cubicBezTo>
                  <a:lnTo>
                    <a:pt x="21789" y="17433"/>
                  </a:lnTo>
                  <a:cubicBezTo>
                    <a:pt x="21567" y="17655"/>
                    <a:pt x="21314" y="17845"/>
                    <a:pt x="21092" y="18067"/>
                  </a:cubicBezTo>
                  <a:lnTo>
                    <a:pt x="21092" y="16642"/>
                  </a:lnTo>
                  <a:close/>
                  <a:moveTo>
                    <a:pt x="7088" y="9950"/>
                  </a:moveTo>
                  <a:cubicBezTo>
                    <a:pt x="8027" y="9950"/>
                    <a:pt x="9018" y="10112"/>
                    <a:pt x="10008" y="10371"/>
                  </a:cubicBezTo>
                  <a:cubicBezTo>
                    <a:pt x="9596" y="11670"/>
                    <a:pt x="9280" y="12968"/>
                    <a:pt x="9090" y="14330"/>
                  </a:cubicBezTo>
                  <a:cubicBezTo>
                    <a:pt x="7380" y="15438"/>
                    <a:pt x="5765" y="16768"/>
                    <a:pt x="4371" y="18289"/>
                  </a:cubicBezTo>
                  <a:cubicBezTo>
                    <a:pt x="2408" y="16325"/>
                    <a:pt x="1268" y="14077"/>
                    <a:pt x="2788" y="11955"/>
                  </a:cubicBezTo>
                  <a:cubicBezTo>
                    <a:pt x="3849" y="10485"/>
                    <a:pt x="5384" y="9950"/>
                    <a:pt x="7088" y="9950"/>
                  </a:cubicBezTo>
                  <a:close/>
                  <a:moveTo>
                    <a:pt x="8963" y="15122"/>
                  </a:moveTo>
                  <a:lnTo>
                    <a:pt x="8963" y="15122"/>
                  </a:lnTo>
                  <a:cubicBezTo>
                    <a:pt x="8773" y="16642"/>
                    <a:pt x="8710" y="18225"/>
                    <a:pt x="8773" y="19872"/>
                  </a:cubicBezTo>
                  <a:cubicBezTo>
                    <a:pt x="8805" y="20442"/>
                    <a:pt x="8868" y="21075"/>
                    <a:pt x="8900" y="21677"/>
                  </a:cubicBezTo>
                  <a:cubicBezTo>
                    <a:pt x="7601" y="20854"/>
                    <a:pt x="6081" y="19809"/>
                    <a:pt x="4814" y="18669"/>
                  </a:cubicBezTo>
                  <a:cubicBezTo>
                    <a:pt x="6050" y="17338"/>
                    <a:pt x="7506" y="16135"/>
                    <a:pt x="8963" y="15122"/>
                  </a:cubicBezTo>
                  <a:close/>
                  <a:moveTo>
                    <a:pt x="14410" y="12050"/>
                  </a:moveTo>
                  <a:cubicBezTo>
                    <a:pt x="15202" y="12461"/>
                    <a:pt x="15867" y="12841"/>
                    <a:pt x="16469" y="13190"/>
                  </a:cubicBezTo>
                  <a:cubicBezTo>
                    <a:pt x="17894" y="14013"/>
                    <a:pt x="19192" y="14963"/>
                    <a:pt x="20364" y="16008"/>
                  </a:cubicBezTo>
                  <a:cubicBezTo>
                    <a:pt x="20427" y="16895"/>
                    <a:pt x="20427" y="17719"/>
                    <a:pt x="20427" y="18605"/>
                  </a:cubicBezTo>
                  <a:cubicBezTo>
                    <a:pt x="19256" y="19555"/>
                    <a:pt x="17989" y="20410"/>
                    <a:pt x="16722" y="21202"/>
                  </a:cubicBezTo>
                  <a:cubicBezTo>
                    <a:pt x="15265" y="22120"/>
                    <a:pt x="13713" y="22912"/>
                    <a:pt x="12130" y="23609"/>
                  </a:cubicBezTo>
                  <a:cubicBezTo>
                    <a:pt x="11813" y="23419"/>
                    <a:pt x="11497" y="23261"/>
                    <a:pt x="11148" y="23071"/>
                  </a:cubicBezTo>
                  <a:cubicBezTo>
                    <a:pt x="10673" y="22786"/>
                    <a:pt x="10103" y="22469"/>
                    <a:pt x="9470" y="22089"/>
                  </a:cubicBezTo>
                  <a:cubicBezTo>
                    <a:pt x="9343" y="20600"/>
                    <a:pt x="9280" y="19144"/>
                    <a:pt x="9343" y="17687"/>
                  </a:cubicBezTo>
                  <a:cubicBezTo>
                    <a:pt x="9375" y="16705"/>
                    <a:pt x="9438" y="15660"/>
                    <a:pt x="9596" y="14678"/>
                  </a:cubicBezTo>
                  <a:cubicBezTo>
                    <a:pt x="10072" y="14362"/>
                    <a:pt x="10547" y="14077"/>
                    <a:pt x="10990" y="13792"/>
                  </a:cubicBezTo>
                  <a:cubicBezTo>
                    <a:pt x="12098" y="13127"/>
                    <a:pt x="13238" y="12588"/>
                    <a:pt x="14410" y="12050"/>
                  </a:cubicBezTo>
                  <a:close/>
                  <a:moveTo>
                    <a:pt x="9596" y="22817"/>
                  </a:moveTo>
                  <a:cubicBezTo>
                    <a:pt x="9660" y="22817"/>
                    <a:pt x="9660" y="22881"/>
                    <a:pt x="9691" y="22881"/>
                  </a:cubicBezTo>
                  <a:cubicBezTo>
                    <a:pt x="10230" y="23229"/>
                    <a:pt x="10832" y="23577"/>
                    <a:pt x="11433" y="23894"/>
                  </a:cubicBezTo>
                  <a:cubicBezTo>
                    <a:pt x="10927" y="24084"/>
                    <a:pt x="10452" y="24306"/>
                    <a:pt x="9913" y="24496"/>
                  </a:cubicBezTo>
                  <a:cubicBezTo>
                    <a:pt x="9818" y="23926"/>
                    <a:pt x="9691" y="23387"/>
                    <a:pt x="9596" y="22817"/>
                  </a:cubicBezTo>
                  <a:close/>
                  <a:moveTo>
                    <a:pt x="4434" y="19144"/>
                  </a:moveTo>
                  <a:cubicBezTo>
                    <a:pt x="5891" y="20505"/>
                    <a:pt x="7665" y="21614"/>
                    <a:pt x="8963" y="22437"/>
                  </a:cubicBezTo>
                  <a:cubicBezTo>
                    <a:pt x="9058" y="23197"/>
                    <a:pt x="9185" y="23957"/>
                    <a:pt x="9343" y="24686"/>
                  </a:cubicBezTo>
                  <a:cubicBezTo>
                    <a:pt x="7950" y="25161"/>
                    <a:pt x="6556" y="25572"/>
                    <a:pt x="5099" y="25889"/>
                  </a:cubicBezTo>
                  <a:cubicBezTo>
                    <a:pt x="5321" y="25192"/>
                    <a:pt x="5289" y="24401"/>
                    <a:pt x="4909" y="23831"/>
                  </a:cubicBezTo>
                  <a:cubicBezTo>
                    <a:pt x="4846" y="23746"/>
                    <a:pt x="4769" y="23718"/>
                    <a:pt x="4705" y="23718"/>
                  </a:cubicBezTo>
                  <a:cubicBezTo>
                    <a:pt x="4674" y="23718"/>
                    <a:pt x="4646" y="23725"/>
                    <a:pt x="4624" y="23736"/>
                  </a:cubicBezTo>
                  <a:cubicBezTo>
                    <a:pt x="4370" y="22887"/>
                    <a:pt x="3485" y="22317"/>
                    <a:pt x="2599" y="22317"/>
                  </a:cubicBezTo>
                  <a:cubicBezTo>
                    <a:pt x="2493" y="22317"/>
                    <a:pt x="2386" y="22325"/>
                    <a:pt x="2281" y="22342"/>
                  </a:cubicBezTo>
                  <a:cubicBezTo>
                    <a:pt x="2851" y="21202"/>
                    <a:pt x="3579" y="20125"/>
                    <a:pt x="4434" y="19144"/>
                  </a:cubicBezTo>
                  <a:close/>
                  <a:moveTo>
                    <a:pt x="20427" y="19302"/>
                  </a:moveTo>
                  <a:lnTo>
                    <a:pt x="20427" y="19492"/>
                  </a:lnTo>
                  <a:cubicBezTo>
                    <a:pt x="20301" y="21804"/>
                    <a:pt x="20047" y="24147"/>
                    <a:pt x="19477" y="26396"/>
                  </a:cubicBezTo>
                  <a:cubicBezTo>
                    <a:pt x="17134" y="25984"/>
                    <a:pt x="14917" y="25097"/>
                    <a:pt x="12763" y="23926"/>
                  </a:cubicBezTo>
                  <a:cubicBezTo>
                    <a:pt x="15297" y="22786"/>
                    <a:pt x="17767" y="21360"/>
                    <a:pt x="19984" y="19619"/>
                  </a:cubicBezTo>
                  <a:cubicBezTo>
                    <a:pt x="20111" y="19492"/>
                    <a:pt x="20269" y="19429"/>
                    <a:pt x="20427" y="19302"/>
                  </a:cubicBezTo>
                  <a:close/>
                  <a:moveTo>
                    <a:pt x="22264" y="17750"/>
                  </a:moveTo>
                  <a:cubicBezTo>
                    <a:pt x="23816" y="19334"/>
                    <a:pt x="25209" y="21139"/>
                    <a:pt x="26444" y="23071"/>
                  </a:cubicBezTo>
                  <a:cubicBezTo>
                    <a:pt x="24798" y="23134"/>
                    <a:pt x="23056" y="24686"/>
                    <a:pt x="23784" y="26522"/>
                  </a:cubicBezTo>
                  <a:cubicBezTo>
                    <a:pt x="23201" y="26597"/>
                    <a:pt x="22617" y="26630"/>
                    <a:pt x="22040" y="26630"/>
                  </a:cubicBezTo>
                  <a:cubicBezTo>
                    <a:pt x="21396" y="26630"/>
                    <a:pt x="20760" y="26589"/>
                    <a:pt x="20142" y="26522"/>
                  </a:cubicBezTo>
                  <a:cubicBezTo>
                    <a:pt x="20459" y="25256"/>
                    <a:pt x="20617" y="23926"/>
                    <a:pt x="20807" y="22722"/>
                  </a:cubicBezTo>
                  <a:cubicBezTo>
                    <a:pt x="20966" y="21392"/>
                    <a:pt x="21092" y="20094"/>
                    <a:pt x="21124" y="18827"/>
                  </a:cubicBezTo>
                  <a:cubicBezTo>
                    <a:pt x="21472" y="18510"/>
                    <a:pt x="21884" y="18162"/>
                    <a:pt x="22264" y="17750"/>
                  </a:cubicBezTo>
                  <a:close/>
                  <a:moveTo>
                    <a:pt x="2634" y="22840"/>
                  </a:moveTo>
                  <a:cubicBezTo>
                    <a:pt x="2864" y="22840"/>
                    <a:pt x="3100" y="22889"/>
                    <a:pt x="3326" y="22976"/>
                  </a:cubicBezTo>
                  <a:cubicBezTo>
                    <a:pt x="3801" y="23229"/>
                    <a:pt x="4181" y="23672"/>
                    <a:pt x="4339" y="24179"/>
                  </a:cubicBezTo>
                  <a:cubicBezTo>
                    <a:pt x="4339" y="24211"/>
                    <a:pt x="4371" y="24306"/>
                    <a:pt x="4466" y="24306"/>
                  </a:cubicBezTo>
                  <a:cubicBezTo>
                    <a:pt x="4498" y="24306"/>
                    <a:pt x="4498" y="24306"/>
                    <a:pt x="4529" y="24337"/>
                  </a:cubicBezTo>
                  <a:cubicBezTo>
                    <a:pt x="4846" y="25256"/>
                    <a:pt x="4498" y="26237"/>
                    <a:pt x="3674" y="26617"/>
                  </a:cubicBezTo>
                  <a:cubicBezTo>
                    <a:pt x="3445" y="26732"/>
                    <a:pt x="3206" y="26783"/>
                    <a:pt x="2971" y="26783"/>
                  </a:cubicBezTo>
                  <a:cubicBezTo>
                    <a:pt x="2299" y="26783"/>
                    <a:pt x="1651" y="26365"/>
                    <a:pt x="1299" y="25826"/>
                  </a:cubicBezTo>
                  <a:cubicBezTo>
                    <a:pt x="729" y="25002"/>
                    <a:pt x="887" y="23831"/>
                    <a:pt x="1648" y="23229"/>
                  </a:cubicBezTo>
                  <a:cubicBezTo>
                    <a:pt x="1679" y="23239"/>
                    <a:pt x="1707" y="23243"/>
                    <a:pt x="1734" y="23243"/>
                  </a:cubicBezTo>
                  <a:cubicBezTo>
                    <a:pt x="1788" y="23243"/>
                    <a:pt x="1838" y="23229"/>
                    <a:pt x="1901" y="23229"/>
                  </a:cubicBezTo>
                  <a:cubicBezTo>
                    <a:pt x="1964" y="23197"/>
                    <a:pt x="2059" y="23102"/>
                    <a:pt x="2091" y="23039"/>
                  </a:cubicBezTo>
                  <a:lnTo>
                    <a:pt x="2091" y="22976"/>
                  </a:lnTo>
                  <a:lnTo>
                    <a:pt x="2091" y="22944"/>
                  </a:lnTo>
                  <a:cubicBezTo>
                    <a:pt x="2262" y="22873"/>
                    <a:pt x="2446" y="22840"/>
                    <a:pt x="2634" y="22840"/>
                  </a:cubicBezTo>
                  <a:close/>
                  <a:moveTo>
                    <a:pt x="26444" y="23577"/>
                  </a:moveTo>
                  <a:cubicBezTo>
                    <a:pt x="27078" y="23577"/>
                    <a:pt x="27711" y="23862"/>
                    <a:pt x="28123" y="24401"/>
                  </a:cubicBezTo>
                  <a:cubicBezTo>
                    <a:pt x="28598" y="25477"/>
                    <a:pt x="28535" y="26902"/>
                    <a:pt x="27394" y="27568"/>
                  </a:cubicBezTo>
                  <a:cubicBezTo>
                    <a:pt x="27087" y="27744"/>
                    <a:pt x="26764" y="27823"/>
                    <a:pt x="26446" y="27823"/>
                  </a:cubicBezTo>
                  <a:cubicBezTo>
                    <a:pt x="25681" y="27823"/>
                    <a:pt x="24947" y="27370"/>
                    <a:pt x="24544" y="26744"/>
                  </a:cubicBezTo>
                  <a:cubicBezTo>
                    <a:pt x="23943" y="25794"/>
                    <a:pt x="24164" y="24654"/>
                    <a:pt x="25114" y="24021"/>
                  </a:cubicBezTo>
                  <a:cubicBezTo>
                    <a:pt x="25526" y="23736"/>
                    <a:pt x="26001" y="23577"/>
                    <a:pt x="26444" y="23577"/>
                  </a:cubicBezTo>
                  <a:close/>
                  <a:moveTo>
                    <a:pt x="12067" y="24242"/>
                  </a:moveTo>
                  <a:cubicBezTo>
                    <a:pt x="14347" y="25509"/>
                    <a:pt x="16785" y="26522"/>
                    <a:pt x="19319" y="26997"/>
                  </a:cubicBezTo>
                  <a:cubicBezTo>
                    <a:pt x="19319" y="27061"/>
                    <a:pt x="19256" y="27156"/>
                    <a:pt x="19256" y="27219"/>
                  </a:cubicBezTo>
                  <a:cubicBezTo>
                    <a:pt x="18667" y="29195"/>
                    <a:pt x="16751" y="32604"/>
                    <a:pt x="14610" y="32604"/>
                  </a:cubicBezTo>
                  <a:cubicBezTo>
                    <a:pt x="13869" y="32604"/>
                    <a:pt x="13101" y="32196"/>
                    <a:pt x="12352" y="31178"/>
                  </a:cubicBezTo>
                  <a:cubicBezTo>
                    <a:pt x="11117" y="29531"/>
                    <a:pt x="10483" y="27092"/>
                    <a:pt x="10040" y="25034"/>
                  </a:cubicBezTo>
                  <a:cubicBezTo>
                    <a:pt x="10705" y="24812"/>
                    <a:pt x="11402" y="24527"/>
                    <a:pt x="12067" y="24242"/>
                  </a:cubicBezTo>
                  <a:close/>
                  <a:moveTo>
                    <a:pt x="15702" y="0"/>
                  </a:moveTo>
                  <a:cubicBezTo>
                    <a:pt x="14371" y="0"/>
                    <a:pt x="13041" y="835"/>
                    <a:pt x="12605" y="2169"/>
                  </a:cubicBezTo>
                  <a:cubicBezTo>
                    <a:pt x="12383" y="2897"/>
                    <a:pt x="12447" y="3626"/>
                    <a:pt x="12732" y="4354"/>
                  </a:cubicBezTo>
                  <a:cubicBezTo>
                    <a:pt x="11655" y="6096"/>
                    <a:pt x="10832" y="7996"/>
                    <a:pt x="10167" y="9896"/>
                  </a:cubicBezTo>
                  <a:cubicBezTo>
                    <a:pt x="9076" y="9624"/>
                    <a:pt x="7943" y="9445"/>
                    <a:pt x="6865" y="9445"/>
                  </a:cubicBezTo>
                  <a:cubicBezTo>
                    <a:pt x="4686" y="9445"/>
                    <a:pt x="2727" y="10174"/>
                    <a:pt x="1774" y="12335"/>
                  </a:cubicBezTo>
                  <a:cubicBezTo>
                    <a:pt x="729" y="14678"/>
                    <a:pt x="2059" y="16895"/>
                    <a:pt x="3959" y="18764"/>
                  </a:cubicBezTo>
                  <a:cubicBezTo>
                    <a:pt x="2946" y="19904"/>
                    <a:pt x="2154" y="21170"/>
                    <a:pt x="1616" y="22564"/>
                  </a:cubicBezTo>
                  <a:cubicBezTo>
                    <a:pt x="476" y="23166"/>
                    <a:pt x="1" y="24654"/>
                    <a:pt x="507" y="25857"/>
                  </a:cubicBezTo>
                  <a:cubicBezTo>
                    <a:pt x="919" y="26752"/>
                    <a:pt x="1903" y="27426"/>
                    <a:pt x="2909" y="27426"/>
                  </a:cubicBezTo>
                  <a:cubicBezTo>
                    <a:pt x="3220" y="27426"/>
                    <a:pt x="3534" y="27361"/>
                    <a:pt x="3833" y="27219"/>
                  </a:cubicBezTo>
                  <a:cubicBezTo>
                    <a:pt x="4276" y="27029"/>
                    <a:pt x="4624" y="26712"/>
                    <a:pt x="4846" y="26332"/>
                  </a:cubicBezTo>
                  <a:cubicBezTo>
                    <a:pt x="4909" y="26427"/>
                    <a:pt x="5004" y="26491"/>
                    <a:pt x="5163" y="26491"/>
                  </a:cubicBezTo>
                  <a:cubicBezTo>
                    <a:pt x="6651" y="26174"/>
                    <a:pt x="8076" y="25762"/>
                    <a:pt x="9438" y="25287"/>
                  </a:cubicBezTo>
                  <a:cubicBezTo>
                    <a:pt x="9596" y="26016"/>
                    <a:pt x="9818" y="26712"/>
                    <a:pt x="10008" y="27441"/>
                  </a:cubicBezTo>
                  <a:cubicBezTo>
                    <a:pt x="10610" y="29373"/>
                    <a:pt x="11433" y="32350"/>
                    <a:pt x="13618" y="33046"/>
                  </a:cubicBezTo>
                  <a:cubicBezTo>
                    <a:pt x="13932" y="33149"/>
                    <a:pt x="14242" y="33196"/>
                    <a:pt x="14546" y="33196"/>
                  </a:cubicBezTo>
                  <a:cubicBezTo>
                    <a:pt x="16116" y="33196"/>
                    <a:pt x="17525" y="31945"/>
                    <a:pt x="18400" y="30671"/>
                  </a:cubicBezTo>
                  <a:cubicBezTo>
                    <a:pt x="19097" y="29594"/>
                    <a:pt x="19572" y="28391"/>
                    <a:pt x="19952" y="27124"/>
                  </a:cubicBezTo>
                  <a:cubicBezTo>
                    <a:pt x="20648" y="27211"/>
                    <a:pt x="21364" y="27260"/>
                    <a:pt x="22093" y="27260"/>
                  </a:cubicBezTo>
                  <a:cubicBezTo>
                    <a:pt x="22690" y="27260"/>
                    <a:pt x="23297" y="27227"/>
                    <a:pt x="23911" y="27156"/>
                  </a:cubicBezTo>
                  <a:cubicBezTo>
                    <a:pt x="23943" y="27156"/>
                    <a:pt x="24006" y="27124"/>
                    <a:pt x="24006" y="27124"/>
                  </a:cubicBezTo>
                  <a:cubicBezTo>
                    <a:pt x="24547" y="27913"/>
                    <a:pt x="25472" y="28461"/>
                    <a:pt x="26417" y="28461"/>
                  </a:cubicBezTo>
                  <a:cubicBezTo>
                    <a:pt x="26800" y="28461"/>
                    <a:pt x="27187" y="28370"/>
                    <a:pt x="27553" y="28169"/>
                  </a:cubicBezTo>
                  <a:cubicBezTo>
                    <a:pt x="28883" y="27409"/>
                    <a:pt x="29548" y="25414"/>
                    <a:pt x="28566" y="24147"/>
                  </a:cubicBezTo>
                  <a:cubicBezTo>
                    <a:pt x="28535" y="24052"/>
                    <a:pt x="28440" y="24052"/>
                    <a:pt x="28376" y="24052"/>
                  </a:cubicBezTo>
                  <a:cubicBezTo>
                    <a:pt x="28091" y="23419"/>
                    <a:pt x="27553" y="23071"/>
                    <a:pt x="26919" y="23039"/>
                  </a:cubicBezTo>
                  <a:lnTo>
                    <a:pt x="26919" y="23007"/>
                  </a:lnTo>
                  <a:cubicBezTo>
                    <a:pt x="25748" y="20885"/>
                    <a:pt x="24291" y="18954"/>
                    <a:pt x="22644" y="17243"/>
                  </a:cubicBezTo>
                  <a:cubicBezTo>
                    <a:pt x="24449" y="15280"/>
                    <a:pt x="25811" y="12746"/>
                    <a:pt x="23531" y="10656"/>
                  </a:cubicBezTo>
                  <a:cubicBezTo>
                    <a:pt x="22842" y="9968"/>
                    <a:pt x="21908" y="9731"/>
                    <a:pt x="20974" y="9731"/>
                  </a:cubicBezTo>
                  <a:cubicBezTo>
                    <a:pt x="20748" y="9731"/>
                    <a:pt x="20523" y="9745"/>
                    <a:pt x="20301" y="9770"/>
                  </a:cubicBezTo>
                  <a:cubicBezTo>
                    <a:pt x="19952" y="7964"/>
                    <a:pt x="19477" y="6128"/>
                    <a:pt x="18876" y="4354"/>
                  </a:cubicBezTo>
                  <a:cubicBezTo>
                    <a:pt x="18844" y="4196"/>
                    <a:pt x="18717" y="4101"/>
                    <a:pt x="18559" y="4101"/>
                  </a:cubicBezTo>
                  <a:cubicBezTo>
                    <a:pt x="19066" y="2612"/>
                    <a:pt x="18274" y="871"/>
                    <a:pt x="16817" y="301"/>
                  </a:cubicBezTo>
                  <a:lnTo>
                    <a:pt x="16722" y="301"/>
                  </a:lnTo>
                  <a:lnTo>
                    <a:pt x="16722" y="269"/>
                  </a:lnTo>
                  <a:cubicBezTo>
                    <a:pt x="16722" y="237"/>
                    <a:pt x="16659" y="142"/>
                    <a:pt x="16627" y="142"/>
                  </a:cubicBezTo>
                  <a:cubicBezTo>
                    <a:pt x="16326" y="46"/>
                    <a:pt x="16014" y="0"/>
                    <a:pt x="15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215812" y="2044280"/>
              <a:ext cx="43819" cy="92399"/>
            </a:xfrm>
            <a:custGeom>
              <a:avLst/>
              <a:gdLst/>
              <a:ahLst/>
              <a:cxnLst/>
              <a:rect l="l" t="t" r="r" b="b"/>
              <a:pathLst>
                <a:path w="1362" h="2872" extrusionOk="0">
                  <a:moveTo>
                    <a:pt x="653" y="1"/>
                  </a:moveTo>
                  <a:cubicBezTo>
                    <a:pt x="602" y="1"/>
                    <a:pt x="551" y="26"/>
                    <a:pt x="507" y="84"/>
                  </a:cubicBezTo>
                  <a:cubicBezTo>
                    <a:pt x="380" y="148"/>
                    <a:pt x="380" y="274"/>
                    <a:pt x="443" y="401"/>
                  </a:cubicBezTo>
                  <a:cubicBezTo>
                    <a:pt x="1013" y="1129"/>
                    <a:pt x="633" y="1985"/>
                    <a:pt x="127" y="2428"/>
                  </a:cubicBezTo>
                  <a:cubicBezTo>
                    <a:pt x="63" y="2491"/>
                    <a:pt x="0" y="2650"/>
                    <a:pt x="95" y="2776"/>
                  </a:cubicBezTo>
                  <a:cubicBezTo>
                    <a:pt x="190" y="2840"/>
                    <a:pt x="253" y="2871"/>
                    <a:pt x="348" y="2871"/>
                  </a:cubicBezTo>
                  <a:cubicBezTo>
                    <a:pt x="380" y="2871"/>
                    <a:pt x="412" y="2871"/>
                    <a:pt x="443" y="2840"/>
                  </a:cubicBezTo>
                  <a:cubicBezTo>
                    <a:pt x="855" y="2618"/>
                    <a:pt x="1140" y="2206"/>
                    <a:pt x="1235" y="1699"/>
                  </a:cubicBezTo>
                  <a:cubicBezTo>
                    <a:pt x="1362" y="1098"/>
                    <a:pt x="1172" y="528"/>
                    <a:pt x="823" y="84"/>
                  </a:cubicBezTo>
                  <a:cubicBezTo>
                    <a:pt x="773" y="34"/>
                    <a:pt x="713"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831066" y="3152999"/>
              <a:ext cx="153881" cy="134256"/>
            </a:xfrm>
            <a:custGeom>
              <a:avLst/>
              <a:gdLst/>
              <a:ahLst/>
              <a:cxnLst/>
              <a:rect l="l" t="t" r="r" b="b"/>
              <a:pathLst>
                <a:path w="4783" h="4173" extrusionOk="0">
                  <a:moveTo>
                    <a:pt x="3207" y="844"/>
                  </a:moveTo>
                  <a:cubicBezTo>
                    <a:pt x="3226" y="844"/>
                    <a:pt x="3245" y="852"/>
                    <a:pt x="3263" y="870"/>
                  </a:cubicBezTo>
                  <a:cubicBezTo>
                    <a:pt x="3833" y="1313"/>
                    <a:pt x="3833" y="2137"/>
                    <a:pt x="3326" y="2580"/>
                  </a:cubicBezTo>
                  <a:cubicBezTo>
                    <a:pt x="3283" y="2610"/>
                    <a:pt x="3240" y="2623"/>
                    <a:pt x="3200" y="2623"/>
                  </a:cubicBezTo>
                  <a:cubicBezTo>
                    <a:pt x="3033" y="2623"/>
                    <a:pt x="2913" y="2397"/>
                    <a:pt x="3041" y="2295"/>
                  </a:cubicBezTo>
                  <a:cubicBezTo>
                    <a:pt x="3389" y="1978"/>
                    <a:pt x="3421" y="1408"/>
                    <a:pt x="3104" y="1092"/>
                  </a:cubicBezTo>
                  <a:cubicBezTo>
                    <a:pt x="3053" y="989"/>
                    <a:pt x="3127" y="844"/>
                    <a:pt x="3207" y="844"/>
                  </a:cubicBezTo>
                  <a:close/>
                  <a:moveTo>
                    <a:pt x="2038" y="0"/>
                  </a:moveTo>
                  <a:cubicBezTo>
                    <a:pt x="1155" y="0"/>
                    <a:pt x="276" y="508"/>
                    <a:pt x="32" y="1408"/>
                  </a:cubicBezTo>
                  <a:cubicBezTo>
                    <a:pt x="64" y="1440"/>
                    <a:pt x="64" y="1472"/>
                    <a:pt x="96" y="1503"/>
                  </a:cubicBezTo>
                  <a:cubicBezTo>
                    <a:pt x="222" y="1693"/>
                    <a:pt x="96" y="1852"/>
                    <a:pt x="1" y="1915"/>
                  </a:cubicBezTo>
                  <a:cubicBezTo>
                    <a:pt x="1" y="3055"/>
                    <a:pt x="982" y="4100"/>
                    <a:pt x="2122" y="4163"/>
                  </a:cubicBezTo>
                  <a:cubicBezTo>
                    <a:pt x="2186" y="4169"/>
                    <a:pt x="2250" y="4172"/>
                    <a:pt x="2315" y="4172"/>
                  </a:cubicBezTo>
                  <a:cubicBezTo>
                    <a:pt x="3307" y="4172"/>
                    <a:pt x="4351" y="3498"/>
                    <a:pt x="4529" y="2517"/>
                  </a:cubicBezTo>
                  <a:cubicBezTo>
                    <a:pt x="4783" y="1345"/>
                    <a:pt x="4054" y="331"/>
                    <a:pt x="3009" y="15"/>
                  </a:cubicBezTo>
                  <a:cubicBezTo>
                    <a:pt x="3009" y="69"/>
                    <a:pt x="2938" y="148"/>
                    <a:pt x="2858" y="148"/>
                  </a:cubicBezTo>
                  <a:cubicBezTo>
                    <a:pt x="2845" y="148"/>
                    <a:pt x="2832" y="146"/>
                    <a:pt x="2819" y="141"/>
                  </a:cubicBezTo>
                  <a:cubicBezTo>
                    <a:pt x="2570" y="46"/>
                    <a:pt x="2304"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444935" y="2268778"/>
              <a:ext cx="1102423" cy="1035021"/>
            </a:xfrm>
            <a:custGeom>
              <a:avLst/>
              <a:gdLst/>
              <a:ahLst/>
              <a:cxnLst/>
              <a:rect l="l" t="t" r="r" b="b"/>
              <a:pathLst>
                <a:path w="34266" h="32171" extrusionOk="0">
                  <a:moveTo>
                    <a:pt x="3737" y="529"/>
                  </a:moveTo>
                  <a:cubicBezTo>
                    <a:pt x="4769" y="529"/>
                    <a:pt x="5814" y="949"/>
                    <a:pt x="6397" y="1847"/>
                  </a:cubicBezTo>
                  <a:cubicBezTo>
                    <a:pt x="7252" y="3082"/>
                    <a:pt x="6872" y="4919"/>
                    <a:pt x="5732" y="5837"/>
                  </a:cubicBezTo>
                  <a:cubicBezTo>
                    <a:pt x="5242" y="6214"/>
                    <a:pt x="4638" y="6392"/>
                    <a:pt x="4025" y="6392"/>
                  </a:cubicBezTo>
                  <a:cubicBezTo>
                    <a:pt x="3094" y="6392"/>
                    <a:pt x="2144" y="5981"/>
                    <a:pt x="1552" y="5236"/>
                  </a:cubicBezTo>
                  <a:cubicBezTo>
                    <a:pt x="507" y="3905"/>
                    <a:pt x="1013" y="1974"/>
                    <a:pt x="2280" y="960"/>
                  </a:cubicBezTo>
                  <a:cubicBezTo>
                    <a:pt x="2375" y="897"/>
                    <a:pt x="2407" y="802"/>
                    <a:pt x="2375" y="739"/>
                  </a:cubicBezTo>
                  <a:lnTo>
                    <a:pt x="2502" y="739"/>
                  </a:lnTo>
                  <a:cubicBezTo>
                    <a:pt x="2890" y="600"/>
                    <a:pt x="3312" y="529"/>
                    <a:pt x="3737" y="529"/>
                  </a:cubicBezTo>
                  <a:close/>
                  <a:moveTo>
                    <a:pt x="16709" y="2176"/>
                  </a:moveTo>
                  <a:cubicBezTo>
                    <a:pt x="19096" y="2176"/>
                    <a:pt x="20264" y="4835"/>
                    <a:pt x="20617" y="6977"/>
                  </a:cubicBezTo>
                  <a:cubicBezTo>
                    <a:pt x="19983" y="7072"/>
                    <a:pt x="19350" y="7199"/>
                    <a:pt x="18716" y="7294"/>
                  </a:cubicBezTo>
                  <a:cubicBezTo>
                    <a:pt x="17070" y="6154"/>
                    <a:pt x="15360" y="5077"/>
                    <a:pt x="13586" y="4127"/>
                  </a:cubicBezTo>
                  <a:cubicBezTo>
                    <a:pt x="14219" y="3177"/>
                    <a:pt x="15011" y="2449"/>
                    <a:pt x="16120" y="2227"/>
                  </a:cubicBezTo>
                  <a:cubicBezTo>
                    <a:pt x="16324" y="2192"/>
                    <a:pt x="16520" y="2176"/>
                    <a:pt x="16709" y="2176"/>
                  </a:cubicBezTo>
                  <a:close/>
                  <a:moveTo>
                    <a:pt x="20712" y="7706"/>
                  </a:moveTo>
                  <a:lnTo>
                    <a:pt x="20712" y="7832"/>
                  </a:lnTo>
                  <a:cubicBezTo>
                    <a:pt x="20743" y="8181"/>
                    <a:pt x="20743" y="8497"/>
                    <a:pt x="20775" y="8846"/>
                  </a:cubicBezTo>
                  <a:cubicBezTo>
                    <a:pt x="20395" y="8529"/>
                    <a:pt x="19952" y="8212"/>
                    <a:pt x="19508" y="7864"/>
                  </a:cubicBezTo>
                  <a:cubicBezTo>
                    <a:pt x="19920" y="7832"/>
                    <a:pt x="20300" y="7737"/>
                    <a:pt x="20712" y="7706"/>
                  </a:cubicBezTo>
                  <a:close/>
                  <a:moveTo>
                    <a:pt x="13174" y="4761"/>
                  </a:moveTo>
                  <a:cubicBezTo>
                    <a:pt x="14726" y="5616"/>
                    <a:pt x="16278" y="6502"/>
                    <a:pt x="17735" y="7516"/>
                  </a:cubicBezTo>
                  <a:cubicBezTo>
                    <a:pt x="15518" y="8022"/>
                    <a:pt x="13333" y="8782"/>
                    <a:pt x="11243" y="9764"/>
                  </a:cubicBezTo>
                  <a:cubicBezTo>
                    <a:pt x="11433" y="9099"/>
                    <a:pt x="11686" y="8402"/>
                    <a:pt x="11908" y="7769"/>
                  </a:cubicBezTo>
                  <a:cubicBezTo>
                    <a:pt x="12224" y="6914"/>
                    <a:pt x="12636" y="5774"/>
                    <a:pt x="13174" y="4761"/>
                  </a:cubicBezTo>
                  <a:close/>
                  <a:moveTo>
                    <a:pt x="31194" y="6914"/>
                  </a:moveTo>
                  <a:cubicBezTo>
                    <a:pt x="32587" y="7199"/>
                    <a:pt x="33728" y="8339"/>
                    <a:pt x="33538" y="9828"/>
                  </a:cubicBezTo>
                  <a:cubicBezTo>
                    <a:pt x="33331" y="11094"/>
                    <a:pt x="32166" y="11868"/>
                    <a:pt x="30985" y="11868"/>
                  </a:cubicBezTo>
                  <a:cubicBezTo>
                    <a:pt x="30896" y="11868"/>
                    <a:pt x="30808" y="11863"/>
                    <a:pt x="30719" y="11854"/>
                  </a:cubicBezTo>
                  <a:cubicBezTo>
                    <a:pt x="29421" y="11728"/>
                    <a:pt x="28566" y="10683"/>
                    <a:pt x="28661" y="9353"/>
                  </a:cubicBezTo>
                  <a:cubicBezTo>
                    <a:pt x="28692" y="7927"/>
                    <a:pt x="29801" y="6946"/>
                    <a:pt x="31194" y="6914"/>
                  </a:cubicBezTo>
                  <a:close/>
                  <a:moveTo>
                    <a:pt x="7189" y="2195"/>
                  </a:moveTo>
                  <a:cubicBezTo>
                    <a:pt x="9089" y="2860"/>
                    <a:pt x="10926" y="3652"/>
                    <a:pt x="12668" y="4539"/>
                  </a:cubicBezTo>
                  <a:cubicBezTo>
                    <a:pt x="12541" y="4697"/>
                    <a:pt x="12478" y="4856"/>
                    <a:pt x="12383" y="5014"/>
                  </a:cubicBezTo>
                  <a:cubicBezTo>
                    <a:pt x="11559" y="6597"/>
                    <a:pt x="10926" y="8339"/>
                    <a:pt x="10451" y="10144"/>
                  </a:cubicBezTo>
                  <a:cubicBezTo>
                    <a:pt x="9342" y="10714"/>
                    <a:pt x="7949" y="11506"/>
                    <a:pt x="6651" y="12488"/>
                  </a:cubicBezTo>
                  <a:cubicBezTo>
                    <a:pt x="5447" y="10714"/>
                    <a:pt x="4434" y="8846"/>
                    <a:pt x="3547" y="6914"/>
                  </a:cubicBezTo>
                  <a:lnTo>
                    <a:pt x="3547" y="6914"/>
                  </a:lnTo>
                  <a:cubicBezTo>
                    <a:pt x="3730" y="6941"/>
                    <a:pt x="3914" y="6955"/>
                    <a:pt x="4096" y="6955"/>
                  </a:cubicBezTo>
                  <a:cubicBezTo>
                    <a:pt x="4763" y="6955"/>
                    <a:pt x="5413" y="6767"/>
                    <a:pt x="5985" y="6344"/>
                  </a:cubicBezTo>
                  <a:cubicBezTo>
                    <a:pt x="7252" y="5457"/>
                    <a:pt x="7759" y="3620"/>
                    <a:pt x="7189" y="2195"/>
                  </a:cubicBezTo>
                  <a:close/>
                  <a:moveTo>
                    <a:pt x="25238" y="7452"/>
                  </a:moveTo>
                  <a:cubicBezTo>
                    <a:pt x="26411" y="7452"/>
                    <a:pt x="27583" y="7507"/>
                    <a:pt x="28756" y="7611"/>
                  </a:cubicBezTo>
                  <a:cubicBezTo>
                    <a:pt x="27774" y="9099"/>
                    <a:pt x="27964" y="11664"/>
                    <a:pt x="29991" y="12298"/>
                  </a:cubicBezTo>
                  <a:cubicBezTo>
                    <a:pt x="29294" y="13469"/>
                    <a:pt x="28471" y="14515"/>
                    <a:pt x="27520" y="15465"/>
                  </a:cubicBezTo>
                  <a:cubicBezTo>
                    <a:pt x="26602" y="14356"/>
                    <a:pt x="25620" y="13279"/>
                    <a:pt x="24607" y="12298"/>
                  </a:cubicBezTo>
                  <a:cubicBezTo>
                    <a:pt x="23593" y="11253"/>
                    <a:pt x="22517" y="10271"/>
                    <a:pt x="21408" y="9353"/>
                  </a:cubicBezTo>
                  <a:cubicBezTo>
                    <a:pt x="21377" y="8846"/>
                    <a:pt x="21345" y="8244"/>
                    <a:pt x="21250" y="7674"/>
                  </a:cubicBezTo>
                  <a:cubicBezTo>
                    <a:pt x="22579" y="7523"/>
                    <a:pt x="23909" y="7452"/>
                    <a:pt x="25238" y="7452"/>
                  </a:cubicBezTo>
                  <a:close/>
                  <a:moveTo>
                    <a:pt x="10261" y="10999"/>
                  </a:moveTo>
                  <a:cubicBezTo>
                    <a:pt x="10039" y="11728"/>
                    <a:pt x="9881" y="12488"/>
                    <a:pt x="9786" y="13248"/>
                  </a:cubicBezTo>
                  <a:cubicBezTo>
                    <a:pt x="9627" y="14103"/>
                    <a:pt x="9501" y="15053"/>
                    <a:pt x="9406" y="15940"/>
                  </a:cubicBezTo>
                  <a:cubicBezTo>
                    <a:pt x="8551" y="14990"/>
                    <a:pt x="7759" y="14008"/>
                    <a:pt x="6999" y="12931"/>
                  </a:cubicBezTo>
                  <a:cubicBezTo>
                    <a:pt x="8044" y="12203"/>
                    <a:pt x="9184" y="11538"/>
                    <a:pt x="10261" y="10999"/>
                  </a:cubicBezTo>
                  <a:close/>
                  <a:moveTo>
                    <a:pt x="21408" y="10271"/>
                  </a:moveTo>
                  <a:cubicBezTo>
                    <a:pt x="21503" y="10303"/>
                    <a:pt x="21535" y="10398"/>
                    <a:pt x="21598" y="10429"/>
                  </a:cubicBezTo>
                  <a:cubicBezTo>
                    <a:pt x="23562" y="12108"/>
                    <a:pt x="25399" y="13913"/>
                    <a:pt x="26982" y="15940"/>
                  </a:cubicBezTo>
                  <a:cubicBezTo>
                    <a:pt x="25050" y="17713"/>
                    <a:pt x="22707" y="19012"/>
                    <a:pt x="20300" y="20120"/>
                  </a:cubicBezTo>
                  <a:cubicBezTo>
                    <a:pt x="21028" y="17111"/>
                    <a:pt x="21408" y="14040"/>
                    <a:pt x="21408" y="10873"/>
                  </a:cubicBezTo>
                  <a:lnTo>
                    <a:pt x="21408" y="10271"/>
                  </a:lnTo>
                  <a:close/>
                  <a:moveTo>
                    <a:pt x="18526" y="8086"/>
                  </a:moveTo>
                  <a:cubicBezTo>
                    <a:pt x="19318" y="8656"/>
                    <a:pt x="20078" y="9258"/>
                    <a:pt x="20807" y="9828"/>
                  </a:cubicBezTo>
                  <a:cubicBezTo>
                    <a:pt x="20870" y="11506"/>
                    <a:pt x="20743" y="13153"/>
                    <a:pt x="20585" y="14831"/>
                  </a:cubicBezTo>
                  <a:cubicBezTo>
                    <a:pt x="20395" y="16731"/>
                    <a:pt x="20015" y="18632"/>
                    <a:pt x="19540" y="20500"/>
                  </a:cubicBezTo>
                  <a:cubicBezTo>
                    <a:pt x="19191" y="20658"/>
                    <a:pt x="18811" y="20817"/>
                    <a:pt x="18400" y="20975"/>
                  </a:cubicBezTo>
                  <a:cubicBezTo>
                    <a:pt x="17861" y="21197"/>
                    <a:pt x="17165" y="21482"/>
                    <a:pt x="16373" y="21767"/>
                  </a:cubicBezTo>
                  <a:cubicBezTo>
                    <a:pt x="15011" y="20912"/>
                    <a:pt x="13649" y="19962"/>
                    <a:pt x="12414" y="18948"/>
                  </a:cubicBezTo>
                  <a:cubicBezTo>
                    <a:pt x="11559" y="18220"/>
                    <a:pt x="10767" y="17428"/>
                    <a:pt x="9976" y="16636"/>
                  </a:cubicBezTo>
                  <a:cubicBezTo>
                    <a:pt x="10039" y="16003"/>
                    <a:pt x="10102" y="15433"/>
                    <a:pt x="10166" y="14831"/>
                  </a:cubicBezTo>
                  <a:cubicBezTo>
                    <a:pt x="10324" y="13406"/>
                    <a:pt x="10609" y="12013"/>
                    <a:pt x="10958" y="10619"/>
                  </a:cubicBezTo>
                  <a:cubicBezTo>
                    <a:pt x="11844" y="10239"/>
                    <a:pt x="12668" y="9891"/>
                    <a:pt x="13333" y="9606"/>
                  </a:cubicBezTo>
                  <a:cubicBezTo>
                    <a:pt x="15043" y="8941"/>
                    <a:pt x="16785" y="8466"/>
                    <a:pt x="18526" y="8086"/>
                  </a:cubicBezTo>
                  <a:close/>
                  <a:moveTo>
                    <a:pt x="19318" y="21323"/>
                  </a:moveTo>
                  <a:cubicBezTo>
                    <a:pt x="19160" y="21925"/>
                    <a:pt x="19001" y="22463"/>
                    <a:pt x="18811" y="23065"/>
                  </a:cubicBezTo>
                  <a:cubicBezTo>
                    <a:pt x="18241" y="22780"/>
                    <a:pt x="17703" y="22463"/>
                    <a:pt x="17133" y="22178"/>
                  </a:cubicBezTo>
                  <a:cubicBezTo>
                    <a:pt x="17196" y="22178"/>
                    <a:pt x="17228" y="22147"/>
                    <a:pt x="17260" y="22147"/>
                  </a:cubicBezTo>
                  <a:cubicBezTo>
                    <a:pt x="17925" y="21862"/>
                    <a:pt x="18653" y="21608"/>
                    <a:pt x="19318" y="21323"/>
                  </a:cubicBezTo>
                  <a:close/>
                  <a:moveTo>
                    <a:pt x="9976" y="17428"/>
                  </a:moveTo>
                  <a:lnTo>
                    <a:pt x="9976" y="17428"/>
                  </a:lnTo>
                  <a:cubicBezTo>
                    <a:pt x="11211" y="18695"/>
                    <a:pt x="12541" y="19867"/>
                    <a:pt x="13966" y="20880"/>
                  </a:cubicBezTo>
                  <a:cubicBezTo>
                    <a:pt x="14536" y="21292"/>
                    <a:pt x="15106" y="21672"/>
                    <a:pt x="15676" y="22020"/>
                  </a:cubicBezTo>
                  <a:cubicBezTo>
                    <a:pt x="14061" y="22622"/>
                    <a:pt x="12098" y="23223"/>
                    <a:pt x="10261" y="23540"/>
                  </a:cubicBezTo>
                  <a:cubicBezTo>
                    <a:pt x="9944" y="21513"/>
                    <a:pt x="9849" y="19423"/>
                    <a:pt x="9976" y="17428"/>
                  </a:cubicBezTo>
                  <a:close/>
                  <a:moveTo>
                    <a:pt x="6492" y="13311"/>
                  </a:moveTo>
                  <a:cubicBezTo>
                    <a:pt x="7347" y="14546"/>
                    <a:pt x="8297" y="15686"/>
                    <a:pt x="9342" y="16795"/>
                  </a:cubicBezTo>
                  <a:cubicBezTo>
                    <a:pt x="9184" y="19075"/>
                    <a:pt x="9216" y="21450"/>
                    <a:pt x="9627" y="23667"/>
                  </a:cubicBezTo>
                  <a:cubicBezTo>
                    <a:pt x="9043" y="23739"/>
                    <a:pt x="8471" y="23780"/>
                    <a:pt x="7921" y="23780"/>
                  </a:cubicBezTo>
                  <a:cubicBezTo>
                    <a:pt x="5578" y="23780"/>
                    <a:pt x="3644" y="23030"/>
                    <a:pt x="2977" y="20722"/>
                  </a:cubicBezTo>
                  <a:cubicBezTo>
                    <a:pt x="2090" y="17808"/>
                    <a:pt x="3959" y="15275"/>
                    <a:pt x="6492" y="13311"/>
                  </a:cubicBezTo>
                  <a:close/>
                  <a:moveTo>
                    <a:pt x="27394" y="16541"/>
                  </a:moveTo>
                  <a:cubicBezTo>
                    <a:pt x="27425" y="16573"/>
                    <a:pt x="27520" y="16668"/>
                    <a:pt x="27552" y="16731"/>
                  </a:cubicBezTo>
                  <a:cubicBezTo>
                    <a:pt x="29308" y="19209"/>
                    <a:pt x="31685" y="25506"/>
                    <a:pt x="26474" y="25506"/>
                  </a:cubicBezTo>
                  <a:cubicBezTo>
                    <a:pt x="26422" y="25506"/>
                    <a:pt x="26370" y="25505"/>
                    <a:pt x="26317" y="25504"/>
                  </a:cubicBezTo>
                  <a:cubicBezTo>
                    <a:pt x="24037" y="25440"/>
                    <a:pt x="21503" y="24364"/>
                    <a:pt x="19381" y="23382"/>
                  </a:cubicBezTo>
                  <a:cubicBezTo>
                    <a:pt x="19635" y="22590"/>
                    <a:pt x="19857" y="21830"/>
                    <a:pt x="20078" y="21038"/>
                  </a:cubicBezTo>
                  <a:cubicBezTo>
                    <a:pt x="22707" y="19867"/>
                    <a:pt x="25240" y="18441"/>
                    <a:pt x="27394" y="16541"/>
                  </a:cubicBezTo>
                  <a:close/>
                  <a:moveTo>
                    <a:pt x="16373" y="22495"/>
                  </a:moveTo>
                  <a:cubicBezTo>
                    <a:pt x="17101" y="22907"/>
                    <a:pt x="17861" y="23350"/>
                    <a:pt x="18590" y="23699"/>
                  </a:cubicBezTo>
                  <a:cubicBezTo>
                    <a:pt x="18051" y="25250"/>
                    <a:pt x="17450" y="26739"/>
                    <a:pt x="16753" y="28196"/>
                  </a:cubicBezTo>
                  <a:cubicBezTo>
                    <a:pt x="16341" y="27499"/>
                    <a:pt x="15645" y="27024"/>
                    <a:pt x="14789" y="26992"/>
                  </a:cubicBezTo>
                  <a:cubicBezTo>
                    <a:pt x="14631" y="26992"/>
                    <a:pt x="14568" y="27055"/>
                    <a:pt x="14536" y="27182"/>
                  </a:cubicBezTo>
                  <a:cubicBezTo>
                    <a:pt x="14295" y="27087"/>
                    <a:pt x="14042" y="27043"/>
                    <a:pt x="13789" y="27043"/>
                  </a:cubicBezTo>
                  <a:cubicBezTo>
                    <a:pt x="12947" y="27043"/>
                    <a:pt x="12107" y="27535"/>
                    <a:pt x="11718" y="28291"/>
                  </a:cubicBezTo>
                  <a:cubicBezTo>
                    <a:pt x="11084" y="27055"/>
                    <a:pt x="10641" y="25662"/>
                    <a:pt x="10356" y="24237"/>
                  </a:cubicBezTo>
                  <a:cubicBezTo>
                    <a:pt x="12541" y="23889"/>
                    <a:pt x="14758" y="23097"/>
                    <a:pt x="16373" y="22495"/>
                  </a:cubicBezTo>
                  <a:close/>
                  <a:moveTo>
                    <a:pt x="14122" y="27437"/>
                  </a:moveTo>
                  <a:cubicBezTo>
                    <a:pt x="14380" y="27437"/>
                    <a:pt x="14639" y="27478"/>
                    <a:pt x="14884" y="27562"/>
                  </a:cubicBezTo>
                  <a:cubicBezTo>
                    <a:pt x="14903" y="27581"/>
                    <a:pt x="14922" y="27588"/>
                    <a:pt x="14939" y="27588"/>
                  </a:cubicBezTo>
                  <a:cubicBezTo>
                    <a:pt x="14982" y="27588"/>
                    <a:pt x="15020" y="27544"/>
                    <a:pt x="15043" y="27499"/>
                  </a:cubicBezTo>
                  <a:cubicBezTo>
                    <a:pt x="16056" y="27815"/>
                    <a:pt x="16816" y="28829"/>
                    <a:pt x="16595" y="30001"/>
                  </a:cubicBezTo>
                  <a:cubicBezTo>
                    <a:pt x="16363" y="31015"/>
                    <a:pt x="15388" y="31632"/>
                    <a:pt x="14472" y="31632"/>
                  </a:cubicBezTo>
                  <a:cubicBezTo>
                    <a:pt x="14387" y="31632"/>
                    <a:pt x="14303" y="31626"/>
                    <a:pt x="14219" y="31616"/>
                  </a:cubicBezTo>
                  <a:cubicBezTo>
                    <a:pt x="13048" y="31521"/>
                    <a:pt x="12066" y="30539"/>
                    <a:pt x="12066" y="29367"/>
                  </a:cubicBezTo>
                  <a:cubicBezTo>
                    <a:pt x="12193" y="29272"/>
                    <a:pt x="12256" y="29114"/>
                    <a:pt x="12193" y="28956"/>
                  </a:cubicBezTo>
                  <a:cubicBezTo>
                    <a:pt x="12161" y="28924"/>
                    <a:pt x="12161" y="28892"/>
                    <a:pt x="12098" y="28829"/>
                  </a:cubicBezTo>
                  <a:cubicBezTo>
                    <a:pt x="12320" y="27941"/>
                    <a:pt x="13214" y="27437"/>
                    <a:pt x="14122" y="27437"/>
                  </a:cubicBezTo>
                  <a:close/>
                  <a:moveTo>
                    <a:pt x="4005" y="1"/>
                  </a:moveTo>
                  <a:cubicBezTo>
                    <a:pt x="3440" y="1"/>
                    <a:pt x="2875" y="145"/>
                    <a:pt x="2375" y="454"/>
                  </a:cubicBezTo>
                  <a:cubicBezTo>
                    <a:pt x="2344" y="454"/>
                    <a:pt x="2344" y="485"/>
                    <a:pt x="2344" y="549"/>
                  </a:cubicBezTo>
                  <a:cubicBezTo>
                    <a:pt x="2291" y="514"/>
                    <a:pt x="2249" y="489"/>
                    <a:pt x="2200" y="489"/>
                  </a:cubicBezTo>
                  <a:cubicBezTo>
                    <a:pt x="2160" y="489"/>
                    <a:pt x="2116" y="506"/>
                    <a:pt x="2059" y="549"/>
                  </a:cubicBezTo>
                  <a:cubicBezTo>
                    <a:pt x="507" y="1562"/>
                    <a:pt x="0" y="3874"/>
                    <a:pt x="1108" y="5426"/>
                  </a:cubicBezTo>
                  <a:cubicBezTo>
                    <a:pt x="1583" y="6091"/>
                    <a:pt x="2280" y="6566"/>
                    <a:pt x="3072" y="6756"/>
                  </a:cubicBezTo>
                  <a:cubicBezTo>
                    <a:pt x="3864" y="8877"/>
                    <a:pt x="4940" y="10904"/>
                    <a:pt x="6207" y="12773"/>
                  </a:cubicBezTo>
                  <a:cubicBezTo>
                    <a:pt x="3199" y="15116"/>
                    <a:pt x="760" y="18346"/>
                    <a:pt x="2660" y="21798"/>
                  </a:cubicBezTo>
                  <a:cubicBezTo>
                    <a:pt x="3692" y="23738"/>
                    <a:pt x="5637" y="24383"/>
                    <a:pt x="7832" y="24383"/>
                  </a:cubicBezTo>
                  <a:cubicBezTo>
                    <a:pt x="8468" y="24383"/>
                    <a:pt x="9124" y="24329"/>
                    <a:pt x="9786" y="24237"/>
                  </a:cubicBezTo>
                  <a:cubicBezTo>
                    <a:pt x="10134" y="25915"/>
                    <a:pt x="10672" y="27499"/>
                    <a:pt x="11528" y="28892"/>
                  </a:cubicBezTo>
                  <a:cubicBezTo>
                    <a:pt x="11243" y="30254"/>
                    <a:pt x="12224" y="31774"/>
                    <a:pt x="13618" y="32091"/>
                  </a:cubicBezTo>
                  <a:cubicBezTo>
                    <a:pt x="13837" y="32144"/>
                    <a:pt x="14064" y="32170"/>
                    <a:pt x="14291" y="32170"/>
                  </a:cubicBezTo>
                  <a:cubicBezTo>
                    <a:pt x="15538" y="32170"/>
                    <a:pt x="16807" y="31391"/>
                    <a:pt x="17101" y="30159"/>
                  </a:cubicBezTo>
                  <a:cubicBezTo>
                    <a:pt x="17228" y="29621"/>
                    <a:pt x="17165" y="29082"/>
                    <a:pt x="16975" y="28607"/>
                  </a:cubicBezTo>
                  <a:lnTo>
                    <a:pt x="16975" y="28607"/>
                  </a:lnTo>
                  <a:cubicBezTo>
                    <a:pt x="17003" y="28614"/>
                    <a:pt x="17032" y="28618"/>
                    <a:pt x="17059" y="28618"/>
                  </a:cubicBezTo>
                  <a:cubicBezTo>
                    <a:pt x="17155" y="28618"/>
                    <a:pt x="17242" y="28572"/>
                    <a:pt x="17291" y="28449"/>
                  </a:cubicBezTo>
                  <a:cubicBezTo>
                    <a:pt x="18020" y="26929"/>
                    <a:pt x="18590" y="25440"/>
                    <a:pt x="19160" y="23889"/>
                  </a:cubicBezTo>
                  <a:cubicBezTo>
                    <a:pt x="19920" y="24237"/>
                    <a:pt x="20648" y="24554"/>
                    <a:pt x="21408" y="24839"/>
                  </a:cubicBezTo>
                  <a:cubicBezTo>
                    <a:pt x="22864" y="25374"/>
                    <a:pt x="24755" y="26141"/>
                    <a:pt x="26493" y="26141"/>
                  </a:cubicBezTo>
                  <a:cubicBezTo>
                    <a:pt x="27325" y="26141"/>
                    <a:pt x="28122" y="25965"/>
                    <a:pt x="28819" y="25504"/>
                  </a:cubicBezTo>
                  <a:cubicBezTo>
                    <a:pt x="30719" y="24300"/>
                    <a:pt x="30624" y="21640"/>
                    <a:pt x="29991" y="19740"/>
                  </a:cubicBezTo>
                  <a:cubicBezTo>
                    <a:pt x="29579" y="18378"/>
                    <a:pt x="28819" y="17175"/>
                    <a:pt x="27932" y="15971"/>
                  </a:cubicBezTo>
                  <a:cubicBezTo>
                    <a:pt x="28977" y="14958"/>
                    <a:pt x="29896" y="13850"/>
                    <a:pt x="30624" y="12519"/>
                  </a:cubicBezTo>
                  <a:cubicBezTo>
                    <a:pt x="30687" y="12488"/>
                    <a:pt x="30687" y="12424"/>
                    <a:pt x="30687" y="12361"/>
                  </a:cubicBezTo>
                  <a:cubicBezTo>
                    <a:pt x="30777" y="12369"/>
                    <a:pt x="30867" y="12373"/>
                    <a:pt x="30957" y="12373"/>
                  </a:cubicBezTo>
                  <a:cubicBezTo>
                    <a:pt x="32334" y="12373"/>
                    <a:pt x="33745" y="11476"/>
                    <a:pt x="34013" y="10049"/>
                  </a:cubicBezTo>
                  <a:cubicBezTo>
                    <a:pt x="34266" y="8402"/>
                    <a:pt x="32968" y="6439"/>
                    <a:pt x="31226" y="6439"/>
                  </a:cubicBezTo>
                  <a:cubicBezTo>
                    <a:pt x="31175" y="6439"/>
                    <a:pt x="31104" y="6480"/>
                    <a:pt x="31062" y="6480"/>
                  </a:cubicBezTo>
                  <a:cubicBezTo>
                    <a:pt x="31051" y="6480"/>
                    <a:pt x="31042" y="6477"/>
                    <a:pt x="31036" y="6471"/>
                  </a:cubicBezTo>
                  <a:cubicBezTo>
                    <a:pt x="30873" y="6430"/>
                    <a:pt x="30715" y="6411"/>
                    <a:pt x="30562" y="6411"/>
                  </a:cubicBezTo>
                  <a:cubicBezTo>
                    <a:pt x="30000" y="6411"/>
                    <a:pt x="29509" y="6667"/>
                    <a:pt x="29136" y="7041"/>
                  </a:cubicBezTo>
                  <a:lnTo>
                    <a:pt x="29104" y="7041"/>
                  </a:lnTo>
                  <a:cubicBezTo>
                    <a:pt x="27609" y="6807"/>
                    <a:pt x="26104" y="6695"/>
                    <a:pt x="24601" y="6695"/>
                  </a:cubicBezTo>
                  <a:cubicBezTo>
                    <a:pt x="23460" y="6695"/>
                    <a:pt x="22321" y="6759"/>
                    <a:pt x="21187" y="6882"/>
                  </a:cubicBezTo>
                  <a:cubicBezTo>
                    <a:pt x="20692" y="4176"/>
                    <a:pt x="19556" y="1497"/>
                    <a:pt x="16796" y="1497"/>
                  </a:cubicBezTo>
                  <a:cubicBezTo>
                    <a:pt x="16552" y="1497"/>
                    <a:pt x="16295" y="1518"/>
                    <a:pt x="16025" y="1562"/>
                  </a:cubicBezTo>
                  <a:cubicBezTo>
                    <a:pt x="14694" y="1752"/>
                    <a:pt x="13744" y="2702"/>
                    <a:pt x="13016" y="3810"/>
                  </a:cubicBezTo>
                  <a:cubicBezTo>
                    <a:pt x="11148" y="2924"/>
                    <a:pt x="9247" y="2069"/>
                    <a:pt x="7284" y="1404"/>
                  </a:cubicBezTo>
                  <a:cubicBezTo>
                    <a:pt x="7247" y="1396"/>
                    <a:pt x="7209" y="1392"/>
                    <a:pt x="7173" y="1392"/>
                  </a:cubicBezTo>
                  <a:cubicBezTo>
                    <a:pt x="7054" y="1392"/>
                    <a:pt x="6945" y="1434"/>
                    <a:pt x="6872" y="1530"/>
                  </a:cubicBezTo>
                  <a:cubicBezTo>
                    <a:pt x="6241" y="563"/>
                    <a:pt x="5122" y="1"/>
                    <a:pt x="4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363935" y="2492214"/>
              <a:ext cx="165077" cy="159415"/>
            </a:xfrm>
            <a:custGeom>
              <a:avLst/>
              <a:gdLst/>
              <a:ahLst/>
              <a:cxnLst/>
              <a:rect l="l" t="t" r="r" b="b"/>
              <a:pathLst>
                <a:path w="5131" h="4955" extrusionOk="0">
                  <a:moveTo>
                    <a:pt x="2236" y="572"/>
                  </a:moveTo>
                  <a:cubicBezTo>
                    <a:pt x="2326" y="572"/>
                    <a:pt x="2415" y="582"/>
                    <a:pt x="2502" y="602"/>
                  </a:cubicBezTo>
                  <a:cubicBezTo>
                    <a:pt x="2745" y="633"/>
                    <a:pt x="2697" y="953"/>
                    <a:pt x="2499" y="953"/>
                  </a:cubicBezTo>
                  <a:cubicBezTo>
                    <a:pt x="2490" y="953"/>
                    <a:pt x="2480" y="952"/>
                    <a:pt x="2471" y="951"/>
                  </a:cubicBezTo>
                  <a:cubicBezTo>
                    <a:pt x="2429" y="949"/>
                    <a:pt x="2388" y="947"/>
                    <a:pt x="2347" y="947"/>
                  </a:cubicBezTo>
                  <a:cubicBezTo>
                    <a:pt x="1800" y="947"/>
                    <a:pt x="1340" y="1151"/>
                    <a:pt x="1046" y="1711"/>
                  </a:cubicBezTo>
                  <a:cubicBezTo>
                    <a:pt x="1015" y="1762"/>
                    <a:pt x="974" y="1784"/>
                    <a:pt x="934" y="1784"/>
                  </a:cubicBezTo>
                  <a:cubicBezTo>
                    <a:pt x="851" y="1784"/>
                    <a:pt x="771" y="1691"/>
                    <a:pt x="792" y="1584"/>
                  </a:cubicBezTo>
                  <a:cubicBezTo>
                    <a:pt x="1012" y="1006"/>
                    <a:pt x="1639" y="572"/>
                    <a:pt x="2236" y="572"/>
                  </a:cubicBezTo>
                  <a:close/>
                  <a:moveTo>
                    <a:pt x="2597" y="1"/>
                  </a:moveTo>
                  <a:cubicBezTo>
                    <a:pt x="1204" y="1"/>
                    <a:pt x="127" y="982"/>
                    <a:pt x="64" y="2471"/>
                  </a:cubicBezTo>
                  <a:cubicBezTo>
                    <a:pt x="1" y="3738"/>
                    <a:pt x="856" y="4846"/>
                    <a:pt x="2154" y="4941"/>
                  </a:cubicBezTo>
                  <a:cubicBezTo>
                    <a:pt x="2243" y="4950"/>
                    <a:pt x="2332" y="4954"/>
                    <a:pt x="2421" y="4954"/>
                  </a:cubicBezTo>
                  <a:cubicBezTo>
                    <a:pt x="3610" y="4954"/>
                    <a:pt x="4825" y="4183"/>
                    <a:pt x="4973" y="2946"/>
                  </a:cubicBezTo>
                  <a:cubicBezTo>
                    <a:pt x="5131" y="1426"/>
                    <a:pt x="3959" y="286"/>
                    <a:pt x="2597"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390412" y="2510584"/>
              <a:ext cx="62897" cy="37996"/>
            </a:xfrm>
            <a:custGeom>
              <a:avLst/>
              <a:gdLst/>
              <a:ahLst/>
              <a:cxnLst/>
              <a:rect l="l" t="t" r="r" b="b"/>
              <a:pathLst>
                <a:path w="1955" h="1181" extrusionOk="0">
                  <a:moveTo>
                    <a:pt x="1454" y="1"/>
                  </a:moveTo>
                  <a:cubicBezTo>
                    <a:pt x="817" y="1"/>
                    <a:pt x="202" y="431"/>
                    <a:pt x="64" y="981"/>
                  </a:cubicBezTo>
                  <a:cubicBezTo>
                    <a:pt x="0" y="1088"/>
                    <a:pt x="95" y="1181"/>
                    <a:pt x="192" y="1181"/>
                  </a:cubicBezTo>
                  <a:cubicBezTo>
                    <a:pt x="239" y="1181"/>
                    <a:pt x="287" y="1160"/>
                    <a:pt x="318" y="1108"/>
                  </a:cubicBezTo>
                  <a:cubicBezTo>
                    <a:pt x="553" y="578"/>
                    <a:pt x="1036" y="376"/>
                    <a:pt x="1561" y="376"/>
                  </a:cubicBezTo>
                  <a:cubicBezTo>
                    <a:pt x="1600" y="376"/>
                    <a:pt x="1640" y="378"/>
                    <a:pt x="1679" y="380"/>
                  </a:cubicBezTo>
                  <a:cubicBezTo>
                    <a:pt x="1690" y="381"/>
                    <a:pt x="1701" y="382"/>
                    <a:pt x="1711" y="382"/>
                  </a:cubicBezTo>
                  <a:cubicBezTo>
                    <a:pt x="1935" y="382"/>
                    <a:pt x="1955" y="62"/>
                    <a:pt x="1743" y="31"/>
                  </a:cubicBezTo>
                  <a:cubicBezTo>
                    <a:pt x="1647" y="11"/>
                    <a:pt x="1550"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856547" y="2635316"/>
              <a:ext cx="191587" cy="195641"/>
            </a:xfrm>
            <a:custGeom>
              <a:avLst/>
              <a:gdLst/>
              <a:ahLst/>
              <a:cxnLst/>
              <a:rect l="l" t="t" r="r" b="b"/>
              <a:pathLst>
                <a:path w="5955" h="6081" extrusionOk="0">
                  <a:moveTo>
                    <a:pt x="3199" y="461"/>
                  </a:moveTo>
                  <a:cubicBezTo>
                    <a:pt x="3199" y="606"/>
                    <a:pt x="3252" y="750"/>
                    <a:pt x="3430" y="750"/>
                  </a:cubicBezTo>
                  <a:cubicBezTo>
                    <a:pt x="3446" y="750"/>
                    <a:pt x="3465" y="749"/>
                    <a:pt x="3484" y="746"/>
                  </a:cubicBezTo>
                  <a:cubicBezTo>
                    <a:pt x="3554" y="735"/>
                    <a:pt x="3622" y="729"/>
                    <a:pt x="3688" y="729"/>
                  </a:cubicBezTo>
                  <a:cubicBezTo>
                    <a:pt x="5057" y="729"/>
                    <a:pt x="5585" y="3138"/>
                    <a:pt x="5162" y="4135"/>
                  </a:cubicBezTo>
                  <a:cubicBezTo>
                    <a:pt x="4804" y="5031"/>
                    <a:pt x="3919" y="5527"/>
                    <a:pt x="3036" y="5527"/>
                  </a:cubicBezTo>
                  <a:cubicBezTo>
                    <a:pt x="2515" y="5527"/>
                    <a:pt x="1995" y="5354"/>
                    <a:pt x="1584" y="4990"/>
                  </a:cubicBezTo>
                  <a:cubicBezTo>
                    <a:pt x="729" y="4135"/>
                    <a:pt x="507" y="2805"/>
                    <a:pt x="1140" y="1823"/>
                  </a:cubicBezTo>
                  <a:cubicBezTo>
                    <a:pt x="1615" y="1063"/>
                    <a:pt x="2375" y="651"/>
                    <a:pt x="3199" y="461"/>
                  </a:cubicBezTo>
                  <a:close/>
                  <a:moveTo>
                    <a:pt x="3357" y="0"/>
                  </a:moveTo>
                  <a:cubicBezTo>
                    <a:pt x="1979" y="0"/>
                    <a:pt x="636" y="980"/>
                    <a:pt x="317" y="2361"/>
                  </a:cubicBezTo>
                  <a:cubicBezTo>
                    <a:pt x="0" y="3818"/>
                    <a:pt x="824" y="5528"/>
                    <a:pt x="2280" y="5972"/>
                  </a:cubicBezTo>
                  <a:cubicBezTo>
                    <a:pt x="2517" y="6046"/>
                    <a:pt x="2760" y="6080"/>
                    <a:pt x="3002" y="6080"/>
                  </a:cubicBezTo>
                  <a:cubicBezTo>
                    <a:pt x="4322" y="6080"/>
                    <a:pt x="5635" y="5051"/>
                    <a:pt x="5796" y="3660"/>
                  </a:cubicBezTo>
                  <a:cubicBezTo>
                    <a:pt x="5954" y="2520"/>
                    <a:pt x="5416" y="620"/>
                    <a:pt x="4181" y="240"/>
                  </a:cubicBezTo>
                  <a:cubicBezTo>
                    <a:pt x="4212" y="176"/>
                    <a:pt x="4181" y="113"/>
                    <a:pt x="4149" y="113"/>
                  </a:cubicBezTo>
                  <a:cubicBezTo>
                    <a:pt x="3888" y="36"/>
                    <a:pt x="3622" y="0"/>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872858" y="2648121"/>
              <a:ext cx="163436" cy="163501"/>
            </a:xfrm>
            <a:custGeom>
              <a:avLst/>
              <a:gdLst/>
              <a:ahLst/>
              <a:cxnLst/>
              <a:rect l="l" t="t" r="r" b="b"/>
              <a:pathLst>
                <a:path w="5080" h="5082" extrusionOk="0">
                  <a:moveTo>
                    <a:pt x="2439" y="728"/>
                  </a:moveTo>
                  <a:cubicBezTo>
                    <a:pt x="3325" y="792"/>
                    <a:pt x="3927" y="1678"/>
                    <a:pt x="3642" y="2534"/>
                  </a:cubicBezTo>
                  <a:cubicBezTo>
                    <a:pt x="3610" y="2609"/>
                    <a:pt x="3545" y="2640"/>
                    <a:pt x="3475" y="2640"/>
                  </a:cubicBezTo>
                  <a:cubicBezTo>
                    <a:pt x="3340" y="2640"/>
                    <a:pt x="3188" y="2522"/>
                    <a:pt x="3230" y="2375"/>
                  </a:cubicBezTo>
                  <a:cubicBezTo>
                    <a:pt x="3484" y="1773"/>
                    <a:pt x="3040" y="1045"/>
                    <a:pt x="2407" y="982"/>
                  </a:cubicBezTo>
                  <a:cubicBezTo>
                    <a:pt x="2249" y="982"/>
                    <a:pt x="2280" y="728"/>
                    <a:pt x="2439" y="728"/>
                  </a:cubicBezTo>
                  <a:close/>
                  <a:moveTo>
                    <a:pt x="2692" y="0"/>
                  </a:moveTo>
                  <a:lnTo>
                    <a:pt x="2692" y="0"/>
                  </a:lnTo>
                  <a:cubicBezTo>
                    <a:pt x="1868" y="190"/>
                    <a:pt x="1108" y="570"/>
                    <a:pt x="633" y="1330"/>
                  </a:cubicBezTo>
                  <a:cubicBezTo>
                    <a:pt x="0" y="2375"/>
                    <a:pt x="190" y="3705"/>
                    <a:pt x="1077" y="4497"/>
                  </a:cubicBezTo>
                  <a:cubicBezTo>
                    <a:pt x="1499" y="4895"/>
                    <a:pt x="2036" y="5082"/>
                    <a:pt x="2572" y="5082"/>
                  </a:cubicBezTo>
                  <a:cubicBezTo>
                    <a:pt x="3444" y="5082"/>
                    <a:pt x="4314" y="4588"/>
                    <a:pt x="4687" y="3705"/>
                  </a:cubicBezTo>
                  <a:cubicBezTo>
                    <a:pt x="5080" y="2679"/>
                    <a:pt x="4551" y="299"/>
                    <a:pt x="3183" y="299"/>
                  </a:cubicBezTo>
                  <a:cubicBezTo>
                    <a:pt x="3117" y="299"/>
                    <a:pt x="3048" y="305"/>
                    <a:pt x="2977" y="317"/>
                  </a:cubicBezTo>
                  <a:cubicBezTo>
                    <a:pt x="2958" y="319"/>
                    <a:pt x="2940" y="321"/>
                    <a:pt x="2922" y="321"/>
                  </a:cubicBezTo>
                  <a:cubicBezTo>
                    <a:pt x="2740" y="321"/>
                    <a:pt x="2663" y="174"/>
                    <a:pt x="2692"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924945" y="3180120"/>
              <a:ext cx="29438" cy="57299"/>
            </a:xfrm>
            <a:custGeom>
              <a:avLst/>
              <a:gdLst/>
              <a:ahLst/>
              <a:cxnLst/>
              <a:rect l="l" t="t" r="r" b="b"/>
              <a:pathLst>
                <a:path w="915" h="1781" extrusionOk="0">
                  <a:moveTo>
                    <a:pt x="288" y="1"/>
                  </a:moveTo>
                  <a:cubicBezTo>
                    <a:pt x="210" y="1"/>
                    <a:pt x="147" y="134"/>
                    <a:pt x="249" y="185"/>
                  </a:cubicBezTo>
                  <a:cubicBezTo>
                    <a:pt x="566" y="565"/>
                    <a:pt x="503" y="1104"/>
                    <a:pt x="154" y="1420"/>
                  </a:cubicBezTo>
                  <a:cubicBezTo>
                    <a:pt x="1" y="1548"/>
                    <a:pt x="117" y="1780"/>
                    <a:pt x="284" y="1780"/>
                  </a:cubicBezTo>
                  <a:cubicBezTo>
                    <a:pt x="323" y="1780"/>
                    <a:pt x="366" y="1767"/>
                    <a:pt x="408" y="1737"/>
                  </a:cubicBezTo>
                  <a:cubicBezTo>
                    <a:pt x="915" y="1294"/>
                    <a:pt x="883" y="470"/>
                    <a:pt x="345" y="27"/>
                  </a:cubicBezTo>
                  <a:cubicBezTo>
                    <a:pt x="326" y="8"/>
                    <a:pt x="306" y="1"/>
                    <a:pt x="28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945471" y="2671445"/>
              <a:ext cx="53728" cy="61643"/>
            </a:xfrm>
            <a:custGeom>
              <a:avLst/>
              <a:gdLst/>
              <a:ahLst/>
              <a:cxnLst/>
              <a:rect l="l" t="t" r="r" b="b"/>
              <a:pathLst>
                <a:path w="1670" h="1916" extrusionOk="0">
                  <a:moveTo>
                    <a:pt x="155" y="1"/>
                  </a:moveTo>
                  <a:cubicBezTo>
                    <a:pt x="20" y="1"/>
                    <a:pt x="1" y="227"/>
                    <a:pt x="150" y="257"/>
                  </a:cubicBezTo>
                  <a:cubicBezTo>
                    <a:pt x="783" y="320"/>
                    <a:pt x="1227" y="1048"/>
                    <a:pt x="973" y="1650"/>
                  </a:cubicBezTo>
                  <a:cubicBezTo>
                    <a:pt x="931" y="1797"/>
                    <a:pt x="1083" y="1915"/>
                    <a:pt x="1218" y="1915"/>
                  </a:cubicBezTo>
                  <a:cubicBezTo>
                    <a:pt x="1288" y="1915"/>
                    <a:pt x="1353" y="1884"/>
                    <a:pt x="1385" y="1809"/>
                  </a:cubicBezTo>
                  <a:cubicBezTo>
                    <a:pt x="1670" y="1017"/>
                    <a:pt x="1068" y="67"/>
                    <a:pt x="182" y="3"/>
                  </a:cubicBezTo>
                  <a:cubicBezTo>
                    <a:pt x="172" y="2"/>
                    <a:pt x="163"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463274" y="2285765"/>
              <a:ext cx="216006" cy="189400"/>
            </a:xfrm>
            <a:custGeom>
              <a:avLst/>
              <a:gdLst/>
              <a:ahLst/>
              <a:cxnLst/>
              <a:rect l="l" t="t" r="r" b="b"/>
              <a:pathLst>
                <a:path w="6714" h="5887" extrusionOk="0">
                  <a:moveTo>
                    <a:pt x="3439" y="648"/>
                  </a:moveTo>
                  <a:cubicBezTo>
                    <a:pt x="4476" y="648"/>
                    <a:pt x="5564" y="1593"/>
                    <a:pt x="5352" y="2712"/>
                  </a:cubicBezTo>
                  <a:cubicBezTo>
                    <a:pt x="5336" y="2823"/>
                    <a:pt x="5241" y="2879"/>
                    <a:pt x="5150" y="2879"/>
                  </a:cubicBezTo>
                  <a:cubicBezTo>
                    <a:pt x="5059" y="2879"/>
                    <a:pt x="4972" y="2823"/>
                    <a:pt x="4972" y="2712"/>
                  </a:cubicBezTo>
                  <a:cubicBezTo>
                    <a:pt x="4877" y="1794"/>
                    <a:pt x="4339" y="1002"/>
                    <a:pt x="3294" y="971"/>
                  </a:cubicBezTo>
                  <a:cubicBezTo>
                    <a:pt x="3135" y="907"/>
                    <a:pt x="3135" y="654"/>
                    <a:pt x="3294" y="654"/>
                  </a:cubicBezTo>
                  <a:cubicBezTo>
                    <a:pt x="3342" y="650"/>
                    <a:pt x="3391" y="648"/>
                    <a:pt x="3439" y="648"/>
                  </a:cubicBezTo>
                  <a:close/>
                  <a:moveTo>
                    <a:pt x="3194" y="1"/>
                  </a:moveTo>
                  <a:cubicBezTo>
                    <a:pt x="2771" y="1"/>
                    <a:pt x="2351" y="72"/>
                    <a:pt x="1964" y="211"/>
                  </a:cubicBezTo>
                  <a:cubicBezTo>
                    <a:pt x="1953" y="221"/>
                    <a:pt x="1939" y="225"/>
                    <a:pt x="1924" y="225"/>
                  </a:cubicBezTo>
                  <a:cubicBezTo>
                    <a:pt x="1893" y="225"/>
                    <a:pt x="1858" y="211"/>
                    <a:pt x="1837" y="211"/>
                  </a:cubicBezTo>
                  <a:cubicBezTo>
                    <a:pt x="1900" y="274"/>
                    <a:pt x="1837" y="369"/>
                    <a:pt x="1774" y="432"/>
                  </a:cubicBezTo>
                  <a:cubicBezTo>
                    <a:pt x="507" y="1446"/>
                    <a:pt x="0" y="3377"/>
                    <a:pt x="1013" y="4708"/>
                  </a:cubicBezTo>
                  <a:cubicBezTo>
                    <a:pt x="1584" y="5468"/>
                    <a:pt x="2543" y="5886"/>
                    <a:pt x="3479" y="5886"/>
                  </a:cubicBezTo>
                  <a:cubicBezTo>
                    <a:pt x="4101" y="5886"/>
                    <a:pt x="4713" y="5701"/>
                    <a:pt x="5194" y="5309"/>
                  </a:cubicBezTo>
                  <a:cubicBezTo>
                    <a:pt x="6366" y="4391"/>
                    <a:pt x="6714" y="2554"/>
                    <a:pt x="5891" y="1319"/>
                  </a:cubicBezTo>
                  <a:cubicBezTo>
                    <a:pt x="5262" y="421"/>
                    <a:pt x="4221" y="1"/>
                    <a:pt x="3194"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63104" y="2306580"/>
              <a:ext cx="77182" cy="71455"/>
            </a:xfrm>
            <a:custGeom>
              <a:avLst/>
              <a:gdLst/>
              <a:ahLst/>
              <a:cxnLst/>
              <a:rect l="l" t="t" r="r" b="b"/>
              <a:pathLst>
                <a:path w="2399" h="2221" extrusionOk="0">
                  <a:moveTo>
                    <a:pt x="305" y="1"/>
                  </a:moveTo>
                  <a:cubicBezTo>
                    <a:pt x="256" y="1"/>
                    <a:pt x="207" y="3"/>
                    <a:pt x="159" y="7"/>
                  </a:cubicBezTo>
                  <a:cubicBezTo>
                    <a:pt x="1" y="39"/>
                    <a:pt x="1" y="324"/>
                    <a:pt x="159" y="324"/>
                  </a:cubicBezTo>
                  <a:cubicBezTo>
                    <a:pt x="1141" y="324"/>
                    <a:pt x="1742" y="1115"/>
                    <a:pt x="1837" y="2065"/>
                  </a:cubicBezTo>
                  <a:cubicBezTo>
                    <a:pt x="1853" y="2172"/>
                    <a:pt x="1934" y="2220"/>
                    <a:pt x="2017" y="2220"/>
                  </a:cubicBezTo>
                  <a:cubicBezTo>
                    <a:pt x="2108" y="2220"/>
                    <a:pt x="2201" y="2164"/>
                    <a:pt x="2217" y="2065"/>
                  </a:cubicBezTo>
                  <a:cubicBezTo>
                    <a:pt x="2399" y="946"/>
                    <a:pt x="1338"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2152540" y="2908169"/>
              <a:ext cx="1133019" cy="1121179"/>
            </a:xfrm>
            <a:custGeom>
              <a:avLst/>
              <a:gdLst/>
              <a:ahLst/>
              <a:cxnLst/>
              <a:rect l="l" t="t" r="r" b="b"/>
              <a:pathLst>
                <a:path w="35217" h="34849" extrusionOk="0">
                  <a:moveTo>
                    <a:pt x="31229" y="513"/>
                  </a:moveTo>
                  <a:cubicBezTo>
                    <a:pt x="31973" y="513"/>
                    <a:pt x="32747" y="794"/>
                    <a:pt x="33411" y="1449"/>
                  </a:cubicBezTo>
                  <a:cubicBezTo>
                    <a:pt x="34456" y="2399"/>
                    <a:pt x="34646" y="3888"/>
                    <a:pt x="33981" y="5123"/>
                  </a:cubicBezTo>
                  <a:cubicBezTo>
                    <a:pt x="33434" y="6074"/>
                    <a:pt x="32388" y="6811"/>
                    <a:pt x="31324" y="6811"/>
                  </a:cubicBezTo>
                  <a:cubicBezTo>
                    <a:pt x="30971" y="6811"/>
                    <a:pt x="30615" y="6730"/>
                    <a:pt x="30276" y="6548"/>
                  </a:cubicBezTo>
                  <a:cubicBezTo>
                    <a:pt x="30561" y="6295"/>
                    <a:pt x="30846" y="5946"/>
                    <a:pt x="31163" y="5693"/>
                  </a:cubicBezTo>
                  <a:cubicBezTo>
                    <a:pt x="31321" y="5535"/>
                    <a:pt x="31194" y="5376"/>
                    <a:pt x="31068" y="5281"/>
                  </a:cubicBezTo>
                  <a:cubicBezTo>
                    <a:pt x="31124" y="4723"/>
                    <a:pt x="30662" y="4140"/>
                    <a:pt x="30119" y="4140"/>
                  </a:cubicBezTo>
                  <a:cubicBezTo>
                    <a:pt x="30045" y="4140"/>
                    <a:pt x="29971" y="4150"/>
                    <a:pt x="29896" y="4173"/>
                  </a:cubicBezTo>
                  <a:cubicBezTo>
                    <a:pt x="29801" y="4205"/>
                    <a:pt x="29801" y="4205"/>
                    <a:pt x="29769" y="4268"/>
                  </a:cubicBezTo>
                  <a:cubicBezTo>
                    <a:pt x="29741" y="4239"/>
                    <a:pt x="29706" y="4224"/>
                    <a:pt x="29670" y="4224"/>
                  </a:cubicBezTo>
                  <a:cubicBezTo>
                    <a:pt x="29627" y="4224"/>
                    <a:pt x="29582" y="4247"/>
                    <a:pt x="29548" y="4300"/>
                  </a:cubicBezTo>
                  <a:cubicBezTo>
                    <a:pt x="29263" y="4521"/>
                    <a:pt x="28946" y="4806"/>
                    <a:pt x="28661" y="5091"/>
                  </a:cubicBezTo>
                  <a:cubicBezTo>
                    <a:pt x="28693" y="5060"/>
                    <a:pt x="28693" y="4996"/>
                    <a:pt x="28661" y="4965"/>
                  </a:cubicBezTo>
                  <a:cubicBezTo>
                    <a:pt x="27335" y="2662"/>
                    <a:pt x="29170" y="513"/>
                    <a:pt x="31229" y="513"/>
                  </a:cubicBezTo>
                  <a:close/>
                  <a:moveTo>
                    <a:pt x="29928" y="4490"/>
                  </a:moveTo>
                  <a:cubicBezTo>
                    <a:pt x="30403" y="4585"/>
                    <a:pt x="30751" y="4838"/>
                    <a:pt x="30751" y="5313"/>
                  </a:cubicBezTo>
                  <a:cubicBezTo>
                    <a:pt x="28629" y="7371"/>
                    <a:pt x="26127" y="9493"/>
                    <a:pt x="24417" y="11900"/>
                  </a:cubicBezTo>
                  <a:cubicBezTo>
                    <a:pt x="24164" y="11583"/>
                    <a:pt x="23847" y="11298"/>
                    <a:pt x="23467" y="11077"/>
                  </a:cubicBezTo>
                  <a:cubicBezTo>
                    <a:pt x="25684" y="9018"/>
                    <a:pt x="27711" y="6675"/>
                    <a:pt x="29896" y="4585"/>
                  </a:cubicBezTo>
                  <a:cubicBezTo>
                    <a:pt x="29896" y="4521"/>
                    <a:pt x="29928" y="4521"/>
                    <a:pt x="29928" y="4490"/>
                  </a:cubicBezTo>
                  <a:close/>
                  <a:moveTo>
                    <a:pt x="6707" y="12087"/>
                  </a:moveTo>
                  <a:cubicBezTo>
                    <a:pt x="6771" y="12087"/>
                    <a:pt x="6837" y="12098"/>
                    <a:pt x="6904" y="12122"/>
                  </a:cubicBezTo>
                  <a:lnTo>
                    <a:pt x="6936" y="12122"/>
                  </a:lnTo>
                  <a:cubicBezTo>
                    <a:pt x="9374" y="12977"/>
                    <a:pt x="11940" y="13515"/>
                    <a:pt x="14505" y="13674"/>
                  </a:cubicBezTo>
                  <a:cubicBezTo>
                    <a:pt x="14505" y="13800"/>
                    <a:pt x="14536" y="13927"/>
                    <a:pt x="14568" y="13959"/>
                  </a:cubicBezTo>
                  <a:cubicBezTo>
                    <a:pt x="14441" y="14307"/>
                    <a:pt x="14378" y="14624"/>
                    <a:pt x="14283" y="14972"/>
                  </a:cubicBezTo>
                  <a:cubicBezTo>
                    <a:pt x="14283" y="14940"/>
                    <a:pt x="14283" y="14940"/>
                    <a:pt x="14251" y="14940"/>
                  </a:cubicBezTo>
                  <a:cubicBezTo>
                    <a:pt x="11560" y="14402"/>
                    <a:pt x="8899" y="13800"/>
                    <a:pt x="6271" y="13072"/>
                  </a:cubicBezTo>
                  <a:lnTo>
                    <a:pt x="6144" y="13072"/>
                  </a:lnTo>
                  <a:lnTo>
                    <a:pt x="6144" y="13009"/>
                  </a:lnTo>
                  <a:cubicBezTo>
                    <a:pt x="5922" y="12621"/>
                    <a:pt x="6258" y="12087"/>
                    <a:pt x="6707" y="12087"/>
                  </a:cubicBezTo>
                  <a:close/>
                  <a:moveTo>
                    <a:pt x="4932" y="9392"/>
                  </a:moveTo>
                  <a:cubicBezTo>
                    <a:pt x="6315" y="9392"/>
                    <a:pt x="7582" y="10381"/>
                    <a:pt x="7696" y="11805"/>
                  </a:cubicBezTo>
                  <a:cubicBezTo>
                    <a:pt x="7316" y="11710"/>
                    <a:pt x="6999" y="11583"/>
                    <a:pt x="6651" y="11457"/>
                  </a:cubicBezTo>
                  <a:cubicBezTo>
                    <a:pt x="6625" y="11448"/>
                    <a:pt x="6600" y="11444"/>
                    <a:pt x="6576" y="11444"/>
                  </a:cubicBezTo>
                  <a:cubicBezTo>
                    <a:pt x="6421" y="11444"/>
                    <a:pt x="6307" y="11605"/>
                    <a:pt x="6334" y="11742"/>
                  </a:cubicBezTo>
                  <a:cubicBezTo>
                    <a:pt x="5827" y="11963"/>
                    <a:pt x="5511" y="12692"/>
                    <a:pt x="5891" y="13167"/>
                  </a:cubicBezTo>
                  <a:cubicBezTo>
                    <a:pt x="5891" y="13199"/>
                    <a:pt x="5954" y="13199"/>
                    <a:pt x="5986" y="13199"/>
                  </a:cubicBezTo>
                  <a:cubicBezTo>
                    <a:pt x="5954" y="13325"/>
                    <a:pt x="5986" y="13515"/>
                    <a:pt x="6144" y="13547"/>
                  </a:cubicBezTo>
                  <a:cubicBezTo>
                    <a:pt x="6619" y="13737"/>
                    <a:pt x="7094" y="13864"/>
                    <a:pt x="7569" y="13990"/>
                  </a:cubicBezTo>
                  <a:cubicBezTo>
                    <a:pt x="6707" y="14883"/>
                    <a:pt x="5636" y="15417"/>
                    <a:pt x="4384" y="15417"/>
                  </a:cubicBezTo>
                  <a:cubicBezTo>
                    <a:pt x="4348" y="15417"/>
                    <a:pt x="4312" y="15416"/>
                    <a:pt x="4276" y="15415"/>
                  </a:cubicBezTo>
                  <a:cubicBezTo>
                    <a:pt x="2502" y="15384"/>
                    <a:pt x="285" y="14022"/>
                    <a:pt x="1299" y="11963"/>
                  </a:cubicBezTo>
                  <a:cubicBezTo>
                    <a:pt x="1932" y="10760"/>
                    <a:pt x="3104" y="9683"/>
                    <a:pt x="4466" y="9430"/>
                  </a:cubicBezTo>
                  <a:cubicBezTo>
                    <a:pt x="4622" y="9404"/>
                    <a:pt x="4778" y="9392"/>
                    <a:pt x="4932" y="9392"/>
                  </a:cubicBezTo>
                  <a:close/>
                  <a:moveTo>
                    <a:pt x="19667" y="10691"/>
                  </a:moveTo>
                  <a:cubicBezTo>
                    <a:pt x="21314" y="10691"/>
                    <a:pt x="22982" y="11229"/>
                    <a:pt x="23911" y="12185"/>
                  </a:cubicBezTo>
                  <a:cubicBezTo>
                    <a:pt x="25811" y="14117"/>
                    <a:pt x="26159" y="17569"/>
                    <a:pt x="24227" y="19627"/>
                  </a:cubicBezTo>
                  <a:cubicBezTo>
                    <a:pt x="23145" y="20810"/>
                    <a:pt x="21541" y="21498"/>
                    <a:pt x="19948" y="21498"/>
                  </a:cubicBezTo>
                  <a:cubicBezTo>
                    <a:pt x="19025" y="21498"/>
                    <a:pt x="18105" y="21267"/>
                    <a:pt x="17292" y="20767"/>
                  </a:cubicBezTo>
                  <a:cubicBezTo>
                    <a:pt x="14980" y="19342"/>
                    <a:pt x="14220" y="16429"/>
                    <a:pt x="14980" y="13927"/>
                  </a:cubicBezTo>
                  <a:cubicBezTo>
                    <a:pt x="14980" y="13864"/>
                    <a:pt x="15012" y="13832"/>
                    <a:pt x="15012" y="13800"/>
                  </a:cubicBezTo>
                  <a:cubicBezTo>
                    <a:pt x="15043" y="13769"/>
                    <a:pt x="15043" y="13705"/>
                    <a:pt x="15043" y="13674"/>
                  </a:cubicBezTo>
                  <a:lnTo>
                    <a:pt x="15043" y="13642"/>
                  </a:lnTo>
                  <a:lnTo>
                    <a:pt x="15043" y="13610"/>
                  </a:lnTo>
                  <a:cubicBezTo>
                    <a:pt x="15471" y="11580"/>
                    <a:pt x="17551" y="10691"/>
                    <a:pt x="19667" y="10691"/>
                  </a:cubicBezTo>
                  <a:close/>
                  <a:moveTo>
                    <a:pt x="22359" y="21527"/>
                  </a:moveTo>
                  <a:cubicBezTo>
                    <a:pt x="23150" y="24219"/>
                    <a:pt x="24132" y="26943"/>
                    <a:pt x="25209" y="29540"/>
                  </a:cubicBezTo>
                  <a:cubicBezTo>
                    <a:pt x="25177" y="29540"/>
                    <a:pt x="25146" y="29603"/>
                    <a:pt x="25146" y="29635"/>
                  </a:cubicBezTo>
                  <a:cubicBezTo>
                    <a:pt x="25070" y="29936"/>
                    <a:pt x="24756" y="30158"/>
                    <a:pt x="24456" y="30158"/>
                  </a:cubicBezTo>
                  <a:cubicBezTo>
                    <a:pt x="24377" y="30158"/>
                    <a:pt x="24299" y="30143"/>
                    <a:pt x="24227" y="30110"/>
                  </a:cubicBezTo>
                  <a:cubicBezTo>
                    <a:pt x="23372" y="27291"/>
                    <a:pt x="21947" y="24599"/>
                    <a:pt x="20839" y="21907"/>
                  </a:cubicBezTo>
                  <a:cubicBezTo>
                    <a:pt x="21345" y="21844"/>
                    <a:pt x="21852" y="21717"/>
                    <a:pt x="22359" y="21527"/>
                  </a:cubicBezTo>
                  <a:close/>
                  <a:moveTo>
                    <a:pt x="23309" y="28875"/>
                  </a:moveTo>
                  <a:cubicBezTo>
                    <a:pt x="23530" y="29223"/>
                    <a:pt x="23721" y="29603"/>
                    <a:pt x="23942" y="29951"/>
                  </a:cubicBezTo>
                  <a:cubicBezTo>
                    <a:pt x="23879" y="29951"/>
                    <a:pt x="23847" y="30015"/>
                    <a:pt x="23879" y="30110"/>
                  </a:cubicBezTo>
                  <a:cubicBezTo>
                    <a:pt x="24054" y="30348"/>
                    <a:pt x="24308" y="30452"/>
                    <a:pt x="24566" y="30452"/>
                  </a:cubicBezTo>
                  <a:cubicBezTo>
                    <a:pt x="24959" y="30452"/>
                    <a:pt x="25360" y="30208"/>
                    <a:pt x="25494" y="29825"/>
                  </a:cubicBezTo>
                  <a:cubicBezTo>
                    <a:pt x="25510" y="29829"/>
                    <a:pt x="25527" y="29831"/>
                    <a:pt x="25544" y="29831"/>
                  </a:cubicBezTo>
                  <a:cubicBezTo>
                    <a:pt x="25658" y="29831"/>
                    <a:pt x="25775" y="29741"/>
                    <a:pt x="25747" y="29603"/>
                  </a:cubicBezTo>
                  <a:cubicBezTo>
                    <a:pt x="25652" y="29381"/>
                    <a:pt x="25621" y="29191"/>
                    <a:pt x="25526" y="29001"/>
                  </a:cubicBezTo>
                  <a:lnTo>
                    <a:pt x="25526" y="29001"/>
                  </a:lnTo>
                  <a:cubicBezTo>
                    <a:pt x="28493" y="30340"/>
                    <a:pt x="26863" y="34325"/>
                    <a:pt x="24123" y="34325"/>
                  </a:cubicBezTo>
                  <a:cubicBezTo>
                    <a:pt x="23880" y="34325"/>
                    <a:pt x="23629" y="34294"/>
                    <a:pt x="23372" y="34227"/>
                  </a:cubicBezTo>
                  <a:cubicBezTo>
                    <a:pt x="22042" y="33878"/>
                    <a:pt x="21060" y="32643"/>
                    <a:pt x="21472" y="31250"/>
                  </a:cubicBezTo>
                  <a:cubicBezTo>
                    <a:pt x="21694" y="30236"/>
                    <a:pt x="22485" y="29476"/>
                    <a:pt x="23309" y="28875"/>
                  </a:cubicBezTo>
                  <a:close/>
                  <a:moveTo>
                    <a:pt x="31160" y="0"/>
                  </a:moveTo>
                  <a:cubicBezTo>
                    <a:pt x="30420" y="0"/>
                    <a:pt x="29691" y="238"/>
                    <a:pt x="29104" y="753"/>
                  </a:cubicBezTo>
                  <a:cubicBezTo>
                    <a:pt x="27679" y="1798"/>
                    <a:pt x="27394" y="3761"/>
                    <a:pt x="28471" y="5155"/>
                  </a:cubicBezTo>
                  <a:cubicBezTo>
                    <a:pt x="28503" y="5218"/>
                    <a:pt x="28534" y="5218"/>
                    <a:pt x="28598" y="5218"/>
                  </a:cubicBezTo>
                  <a:cubicBezTo>
                    <a:pt x="26697" y="6991"/>
                    <a:pt x="24797" y="8860"/>
                    <a:pt x="23309" y="10950"/>
                  </a:cubicBezTo>
                  <a:cubicBezTo>
                    <a:pt x="22418" y="10400"/>
                    <a:pt x="21197" y="10113"/>
                    <a:pt x="19949" y="10113"/>
                  </a:cubicBezTo>
                  <a:cubicBezTo>
                    <a:pt x="17604" y="10113"/>
                    <a:pt x="15158" y="11124"/>
                    <a:pt x="14600" y="13294"/>
                  </a:cubicBezTo>
                  <a:cubicBezTo>
                    <a:pt x="12446" y="12977"/>
                    <a:pt x="10324" y="12565"/>
                    <a:pt x="8234" y="11963"/>
                  </a:cubicBezTo>
                  <a:cubicBezTo>
                    <a:pt x="8234" y="10285"/>
                    <a:pt x="6809" y="8923"/>
                    <a:pt x="5162" y="8860"/>
                  </a:cubicBezTo>
                  <a:cubicBezTo>
                    <a:pt x="5088" y="8855"/>
                    <a:pt x="5015" y="8853"/>
                    <a:pt x="4941" y="8853"/>
                  </a:cubicBezTo>
                  <a:cubicBezTo>
                    <a:pt x="3067" y="8853"/>
                    <a:pt x="1399" y="10382"/>
                    <a:pt x="729" y="12058"/>
                  </a:cubicBezTo>
                  <a:cubicBezTo>
                    <a:pt x="0" y="13864"/>
                    <a:pt x="1552" y="15415"/>
                    <a:pt x="3262" y="15827"/>
                  </a:cubicBezTo>
                  <a:cubicBezTo>
                    <a:pt x="3618" y="15910"/>
                    <a:pt x="3980" y="15950"/>
                    <a:pt x="4341" y="15950"/>
                  </a:cubicBezTo>
                  <a:cubicBezTo>
                    <a:pt x="5776" y="15950"/>
                    <a:pt x="7184" y="15307"/>
                    <a:pt x="8044" y="14117"/>
                  </a:cubicBezTo>
                  <a:cubicBezTo>
                    <a:pt x="10103" y="14655"/>
                    <a:pt x="12193" y="15067"/>
                    <a:pt x="14283" y="15289"/>
                  </a:cubicBezTo>
                  <a:lnTo>
                    <a:pt x="14378" y="15289"/>
                  </a:lnTo>
                  <a:cubicBezTo>
                    <a:pt x="14093" y="17759"/>
                    <a:pt x="15297" y="20292"/>
                    <a:pt x="17545" y="21432"/>
                  </a:cubicBezTo>
                  <a:cubicBezTo>
                    <a:pt x="18293" y="21820"/>
                    <a:pt x="19187" y="22014"/>
                    <a:pt x="20056" y="22014"/>
                  </a:cubicBezTo>
                  <a:cubicBezTo>
                    <a:pt x="20180" y="22014"/>
                    <a:pt x="20304" y="22010"/>
                    <a:pt x="20427" y="22002"/>
                  </a:cubicBezTo>
                  <a:lnTo>
                    <a:pt x="20427" y="22034"/>
                  </a:lnTo>
                  <a:cubicBezTo>
                    <a:pt x="21250" y="24156"/>
                    <a:pt x="22105" y="26468"/>
                    <a:pt x="23214" y="28558"/>
                  </a:cubicBezTo>
                  <a:cubicBezTo>
                    <a:pt x="21979" y="29191"/>
                    <a:pt x="20902" y="30458"/>
                    <a:pt x="20902" y="31883"/>
                  </a:cubicBezTo>
                  <a:cubicBezTo>
                    <a:pt x="20870" y="33467"/>
                    <a:pt x="22264" y="34670"/>
                    <a:pt x="23752" y="34828"/>
                  </a:cubicBezTo>
                  <a:cubicBezTo>
                    <a:pt x="23881" y="34842"/>
                    <a:pt x="24007" y="34849"/>
                    <a:pt x="24132" y="34849"/>
                  </a:cubicBezTo>
                  <a:cubicBezTo>
                    <a:pt x="27465" y="34849"/>
                    <a:pt x="29168" y="30084"/>
                    <a:pt x="25779" y="28558"/>
                  </a:cubicBezTo>
                  <a:cubicBezTo>
                    <a:pt x="25737" y="28541"/>
                    <a:pt x="25696" y="28533"/>
                    <a:pt x="25659" y="28533"/>
                  </a:cubicBezTo>
                  <a:cubicBezTo>
                    <a:pt x="25557" y="28533"/>
                    <a:pt x="25477" y="28592"/>
                    <a:pt x="25431" y="28685"/>
                  </a:cubicBezTo>
                  <a:cubicBezTo>
                    <a:pt x="24639" y="26214"/>
                    <a:pt x="23689" y="23744"/>
                    <a:pt x="22644" y="21401"/>
                  </a:cubicBezTo>
                  <a:cubicBezTo>
                    <a:pt x="23752" y="20926"/>
                    <a:pt x="24702" y="20102"/>
                    <a:pt x="25336" y="19026"/>
                  </a:cubicBezTo>
                  <a:cubicBezTo>
                    <a:pt x="26602" y="16840"/>
                    <a:pt x="26159" y="13927"/>
                    <a:pt x="24544" y="12058"/>
                  </a:cubicBezTo>
                  <a:cubicBezTo>
                    <a:pt x="26476" y="10538"/>
                    <a:pt x="28186" y="8638"/>
                    <a:pt x="29928" y="6865"/>
                  </a:cubicBezTo>
                  <a:cubicBezTo>
                    <a:pt x="30378" y="7152"/>
                    <a:pt x="30867" y="7280"/>
                    <a:pt x="31353" y="7280"/>
                  </a:cubicBezTo>
                  <a:cubicBezTo>
                    <a:pt x="32474" y="7280"/>
                    <a:pt x="33585" y="6601"/>
                    <a:pt x="34203" y="5630"/>
                  </a:cubicBezTo>
                  <a:cubicBezTo>
                    <a:pt x="35216" y="4141"/>
                    <a:pt x="34995" y="2209"/>
                    <a:pt x="33665" y="974"/>
                  </a:cubicBezTo>
                  <a:cubicBezTo>
                    <a:pt x="32970" y="349"/>
                    <a:pt x="32057" y="0"/>
                    <a:pt x="31160"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3031935" y="2924062"/>
              <a:ext cx="235277" cy="201368"/>
            </a:xfrm>
            <a:custGeom>
              <a:avLst/>
              <a:gdLst/>
              <a:ahLst/>
              <a:cxnLst/>
              <a:rect l="l" t="t" r="r" b="b"/>
              <a:pathLst>
                <a:path w="7313" h="6259" extrusionOk="0">
                  <a:moveTo>
                    <a:pt x="5270" y="1915"/>
                  </a:moveTo>
                  <a:cubicBezTo>
                    <a:pt x="5311" y="1915"/>
                    <a:pt x="5350" y="1931"/>
                    <a:pt x="5381" y="1969"/>
                  </a:cubicBezTo>
                  <a:cubicBezTo>
                    <a:pt x="5792" y="2444"/>
                    <a:pt x="5761" y="3299"/>
                    <a:pt x="5381" y="3837"/>
                  </a:cubicBezTo>
                  <a:cubicBezTo>
                    <a:pt x="5348" y="3869"/>
                    <a:pt x="5312" y="3883"/>
                    <a:pt x="5277" y="3883"/>
                  </a:cubicBezTo>
                  <a:cubicBezTo>
                    <a:pt x="5173" y="3883"/>
                    <a:pt x="5080" y="3765"/>
                    <a:pt x="5127" y="3647"/>
                  </a:cubicBezTo>
                  <a:cubicBezTo>
                    <a:pt x="5444" y="3172"/>
                    <a:pt x="5412" y="2665"/>
                    <a:pt x="5095" y="2222"/>
                  </a:cubicBezTo>
                  <a:cubicBezTo>
                    <a:pt x="4999" y="2078"/>
                    <a:pt x="5141" y="1915"/>
                    <a:pt x="5270" y="1915"/>
                  </a:cubicBezTo>
                  <a:close/>
                  <a:moveTo>
                    <a:pt x="6018" y="2459"/>
                  </a:moveTo>
                  <a:cubicBezTo>
                    <a:pt x="6078" y="2459"/>
                    <a:pt x="6139" y="2483"/>
                    <a:pt x="6172" y="2539"/>
                  </a:cubicBezTo>
                  <a:cubicBezTo>
                    <a:pt x="6552" y="3204"/>
                    <a:pt x="6331" y="4186"/>
                    <a:pt x="5729" y="4661"/>
                  </a:cubicBezTo>
                  <a:cubicBezTo>
                    <a:pt x="5699" y="4690"/>
                    <a:pt x="5667" y="4702"/>
                    <a:pt x="5635" y="4702"/>
                  </a:cubicBezTo>
                  <a:cubicBezTo>
                    <a:pt x="5531" y="4702"/>
                    <a:pt x="5442" y="4568"/>
                    <a:pt x="5539" y="4471"/>
                  </a:cubicBezTo>
                  <a:cubicBezTo>
                    <a:pt x="6077" y="3964"/>
                    <a:pt x="6077" y="3299"/>
                    <a:pt x="5856" y="2665"/>
                  </a:cubicBezTo>
                  <a:cubicBezTo>
                    <a:pt x="5794" y="2542"/>
                    <a:pt x="5906" y="2459"/>
                    <a:pt x="6018" y="2459"/>
                  </a:cubicBezTo>
                  <a:close/>
                  <a:moveTo>
                    <a:pt x="3925" y="0"/>
                  </a:moveTo>
                  <a:cubicBezTo>
                    <a:pt x="1872" y="0"/>
                    <a:pt x="0" y="2127"/>
                    <a:pt x="1327" y="4407"/>
                  </a:cubicBezTo>
                  <a:lnTo>
                    <a:pt x="1327" y="4502"/>
                  </a:lnTo>
                  <a:cubicBezTo>
                    <a:pt x="1612" y="4281"/>
                    <a:pt x="1929" y="3996"/>
                    <a:pt x="2214" y="3711"/>
                  </a:cubicBezTo>
                  <a:cubicBezTo>
                    <a:pt x="2258" y="3688"/>
                    <a:pt x="2319" y="3666"/>
                    <a:pt x="2373" y="3666"/>
                  </a:cubicBezTo>
                  <a:cubicBezTo>
                    <a:pt x="2395" y="3666"/>
                    <a:pt x="2417" y="3670"/>
                    <a:pt x="2435" y="3679"/>
                  </a:cubicBezTo>
                  <a:cubicBezTo>
                    <a:pt x="2467" y="3647"/>
                    <a:pt x="2530" y="3616"/>
                    <a:pt x="2562" y="3616"/>
                  </a:cubicBezTo>
                  <a:cubicBezTo>
                    <a:pt x="2626" y="3599"/>
                    <a:pt x="2690" y="3592"/>
                    <a:pt x="2752" y="3592"/>
                  </a:cubicBezTo>
                  <a:cubicBezTo>
                    <a:pt x="3299" y="3592"/>
                    <a:pt x="3734" y="4183"/>
                    <a:pt x="3734" y="4724"/>
                  </a:cubicBezTo>
                  <a:cubicBezTo>
                    <a:pt x="3860" y="4787"/>
                    <a:pt x="3987" y="4977"/>
                    <a:pt x="3829" y="5104"/>
                  </a:cubicBezTo>
                  <a:lnTo>
                    <a:pt x="2942" y="5991"/>
                  </a:lnTo>
                  <a:cubicBezTo>
                    <a:pt x="3288" y="6176"/>
                    <a:pt x="3650" y="6258"/>
                    <a:pt x="4009" y="6258"/>
                  </a:cubicBezTo>
                  <a:cubicBezTo>
                    <a:pt x="5067" y="6258"/>
                    <a:pt x="6104" y="5542"/>
                    <a:pt x="6647" y="4597"/>
                  </a:cubicBezTo>
                  <a:cubicBezTo>
                    <a:pt x="7312" y="3362"/>
                    <a:pt x="7059" y="1905"/>
                    <a:pt x="6077" y="924"/>
                  </a:cubicBezTo>
                  <a:cubicBezTo>
                    <a:pt x="5431" y="277"/>
                    <a:pt x="4666" y="0"/>
                    <a:pt x="3925"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3206984" y="3002884"/>
              <a:ext cx="36773" cy="72485"/>
            </a:xfrm>
            <a:custGeom>
              <a:avLst/>
              <a:gdLst/>
              <a:ahLst/>
              <a:cxnLst/>
              <a:rect l="l" t="t" r="r" b="b"/>
              <a:pathLst>
                <a:path w="1143" h="2253" extrusionOk="0">
                  <a:moveTo>
                    <a:pt x="549" y="1"/>
                  </a:moveTo>
                  <a:cubicBezTo>
                    <a:pt x="444" y="1"/>
                    <a:pt x="355" y="77"/>
                    <a:pt x="415" y="215"/>
                  </a:cubicBezTo>
                  <a:cubicBezTo>
                    <a:pt x="636" y="881"/>
                    <a:pt x="636" y="1546"/>
                    <a:pt x="98" y="2021"/>
                  </a:cubicBezTo>
                  <a:cubicBezTo>
                    <a:pt x="1" y="2118"/>
                    <a:pt x="71" y="2252"/>
                    <a:pt x="181" y="2252"/>
                  </a:cubicBezTo>
                  <a:cubicBezTo>
                    <a:pt x="214" y="2252"/>
                    <a:pt x="251" y="2240"/>
                    <a:pt x="288" y="2211"/>
                  </a:cubicBezTo>
                  <a:cubicBezTo>
                    <a:pt x="890" y="1736"/>
                    <a:pt x="1143" y="754"/>
                    <a:pt x="731" y="89"/>
                  </a:cubicBezTo>
                  <a:cubicBezTo>
                    <a:pt x="683" y="29"/>
                    <a:pt x="613" y="1"/>
                    <a:pt x="549"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3191606" y="2985157"/>
              <a:ext cx="25674" cy="61256"/>
            </a:xfrm>
            <a:custGeom>
              <a:avLst/>
              <a:gdLst/>
              <a:ahLst/>
              <a:cxnLst/>
              <a:rect l="l" t="t" r="r" b="b"/>
              <a:pathLst>
                <a:path w="798" h="1904" extrusionOk="0">
                  <a:moveTo>
                    <a:pt x="276" y="1"/>
                  </a:moveTo>
                  <a:cubicBezTo>
                    <a:pt x="159" y="1"/>
                    <a:pt x="0" y="166"/>
                    <a:pt x="101" y="291"/>
                  </a:cubicBezTo>
                  <a:cubicBezTo>
                    <a:pt x="418" y="703"/>
                    <a:pt x="449" y="1242"/>
                    <a:pt x="132" y="1653"/>
                  </a:cubicBezTo>
                  <a:cubicBezTo>
                    <a:pt x="57" y="1778"/>
                    <a:pt x="180" y="1904"/>
                    <a:pt x="282" y="1904"/>
                  </a:cubicBezTo>
                  <a:cubicBezTo>
                    <a:pt x="309" y="1904"/>
                    <a:pt x="334" y="1895"/>
                    <a:pt x="354" y="1875"/>
                  </a:cubicBezTo>
                  <a:cubicBezTo>
                    <a:pt x="766" y="1368"/>
                    <a:pt x="798" y="576"/>
                    <a:pt x="354" y="38"/>
                  </a:cubicBezTo>
                  <a:cubicBezTo>
                    <a:pt x="334" y="12"/>
                    <a:pt x="307" y="1"/>
                    <a:pt x="276"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2907525" y="3053619"/>
              <a:ext cx="234377" cy="238430"/>
            </a:xfrm>
            <a:custGeom>
              <a:avLst/>
              <a:gdLst/>
              <a:ahLst/>
              <a:cxnLst/>
              <a:rect l="l" t="t" r="r" b="b"/>
              <a:pathLst>
                <a:path w="7285" h="7411" extrusionOk="0">
                  <a:moveTo>
                    <a:pt x="6461" y="0"/>
                  </a:moveTo>
                  <a:cubicBezTo>
                    <a:pt x="6461" y="0"/>
                    <a:pt x="6429" y="64"/>
                    <a:pt x="6429" y="95"/>
                  </a:cubicBezTo>
                  <a:cubicBezTo>
                    <a:pt x="4212" y="2185"/>
                    <a:pt x="2249" y="4529"/>
                    <a:pt x="0" y="6587"/>
                  </a:cubicBezTo>
                  <a:cubicBezTo>
                    <a:pt x="380" y="6809"/>
                    <a:pt x="697" y="7094"/>
                    <a:pt x="950" y="7411"/>
                  </a:cubicBezTo>
                  <a:cubicBezTo>
                    <a:pt x="2660" y="4972"/>
                    <a:pt x="5162" y="2914"/>
                    <a:pt x="7284" y="855"/>
                  </a:cubicBezTo>
                  <a:cubicBezTo>
                    <a:pt x="7284" y="380"/>
                    <a:pt x="6936" y="64"/>
                    <a:pt x="6461"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2611026" y="3252122"/>
              <a:ext cx="385169" cy="347463"/>
            </a:xfrm>
            <a:custGeom>
              <a:avLst/>
              <a:gdLst/>
              <a:ahLst/>
              <a:cxnLst/>
              <a:rect l="l" t="t" r="r" b="b"/>
              <a:pathLst>
                <a:path w="11972" h="10800" extrusionOk="0">
                  <a:moveTo>
                    <a:pt x="5099" y="386"/>
                  </a:moveTo>
                  <a:cubicBezTo>
                    <a:pt x="5353" y="386"/>
                    <a:pt x="5321" y="702"/>
                    <a:pt x="5099" y="702"/>
                  </a:cubicBezTo>
                  <a:cubicBezTo>
                    <a:pt x="4212" y="734"/>
                    <a:pt x="3357" y="956"/>
                    <a:pt x="2566" y="1526"/>
                  </a:cubicBezTo>
                  <a:cubicBezTo>
                    <a:pt x="2559" y="1529"/>
                    <a:pt x="2551" y="1531"/>
                    <a:pt x="2543" y="1531"/>
                  </a:cubicBezTo>
                  <a:cubicBezTo>
                    <a:pt x="2477" y="1531"/>
                    <a:pt x="2386" y="1424"/>
                    <a:pt x="2471" y="1367"/>
                  </a:cubicBezTo>
                  <a:cubicBezTo>
                    <a:pt x="3231" y="766"/>
                    <a:pt x="4149" y="386"/>
                    <a:pt x="5099" y="386"/>
                  </a:cubicBezTo>
                  <a:close/>
                  <a:moveTo>
                    <a:pt x="4744" y="1207"/>
                  </a:moveTo>
                  <a:cubicBezTo>
                    <a:pt x="4778" y="1207"/>
                    <a:pt x="4812" y="1208"/>
                    <a:pt x="4846" y="1209"/>
                  </a:cubicBezTo>
                  <a:cubicBezTo>
                    <a:pt x="5036" y="1209"/>
                    <a:pt x="5036" y="1526"/>
                    <a:pt x="4846" y="1526"/>
                  </a:cubicBezTo>
                  <a:cubicBezTo>
                    <a:pt x="4744" y="1515"/>
                    <a:pt x="4642" y="1509"/>
                    <a:pt x="4543" y="1509"/>
                  </a:cubicBezTo>
                  <a:cubicBezTo>
                    <a:pt x="3779" y="1509"/>
                    <a:pt x="3098" y="1832"/>
                    <a:pt x="2566" y="2476"/>
                  </a:cubicBezTo>
                  <a:cubicBezTo>
                    <a:pt x="2551" y="2490"/>
                    <a:pt x="2532" y="2496"/>
                    <a:pt x="2512" y="2496"/>
                  </a:cubicBezTo>
                  <a:cubicBezTo>
                    <a:pt x="2442" y="2496"/>
                    <a:pt x="2358" y="2423"/>
                    <a:pt x="2407" y="2349"/>
                  </a:cubicBezTo>
                  <a:cubicBezTo>
                    <a:pt x="2957" y="1616"/>
                    <a:pt x="3830" y="1207"/>
                    <a:pt x="4744" y="1207"/>
                  </a:cubicBezTo>
                  <a:close/>
                  <a:moveTo>
                    <a:pt x="5448" y="0"/>
                  </a:moveTo>
                  <a:cubicBezTo>
                    <a:pt x="3332" y="0"/>
                    <a:pt x="1251" y="889"/>
                    <a:pt x="824" y="2919"/>
                  </a:cubicBezTo>
                  <a:lnTo>
                    <a:pt x="824" y="2951"/>
                  </a:lnTo>
                  <a:lnTo>
                    <a:pt x="824" y="2983"/>
                  </a:lnTo>
                  <a:cubicBezTo>
                    <a:pt x="792" y="3046"/>
                    <a:pt x="792" y="3078"/>
                    <a:pt x="792" y="3109"/>
                  </a:cubicBezTo>
                  <a:cubicBezTo>
                    <a:pt x="792" y="3141"/>
                    <a:pt x="792" y="3204"/>
                    <a:pt x="761" y="3236"/>
                  </a:cubicBezTo>
                  <a:cubicBezTo>
                    <a:pt x="0" y="5738"/>
                    <a:pt x="792" y="8651"/>
                    <a:pt x="3104" y="10076"/>
                  </a:cubicBezTo>
                  <a:cubicBezTo>
                    <a:pt x="3888" y="10572"/>
                    <a:pt x="4793" y="10799"/>
                    <a:pt x="5708" y="10799"/>
                  </a:cubicBezTo>
                  <a:cubicBezTo>
                    <a:pt x="7309" y="10799"/>
                    <a:pt x="8940" y="10105"/>
                    <a:pt x="10008" y="8936"/>
                  </a:cubicBezTo>
                  <a:cubicBezTo>
                    <a:pt x="11971" y="6878"/>
                    <a:pt x="11591" y="3458"/>
                    <a:pt x="9691" y="1494"/>
                  </a:cubicBezTo>
                  <a:cubicBezTo>
                    <a:pt x="8763" y="538"/>
                    <a:pt x="7095" y="0"/>
                    <a:pt x="5448"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2687757" y="3264508"/>
              <a:ext cx="94458" cy="35872"/>
            </a:xfrm>
            <a:custGeom>
              <a:avLst/>
              <a:gdLst/>
              <a:ahLst/>
              <a:cxnLst/>
              <a:rect l="l" t="t" r="r" b="b"/>
              <a:pathLst>
                <a:path w="2936" h="1115" extrusionOk="0">
                  <a:moveTo>
                    <a:pt x="2714" y="1"/>
                  </a:moveTo>
                  <a:cubicBezTo>
                    <a:pt x="1764" y="1"/>
                    <a:pt x="814" y="349"/>
                    <a:pt x="86" y="951"/>
                  </a:cubicBezTo>
                  <a:cubicBezTo>
                    <a:pt x="1" y="1007"/>
                    <a:pt x="92" y="1114"/>
                    <a:pt x="158" y="1114"/>
                  </a:cubicBezTo>
                  <a:cubicBezTo>
                    <a:pt x="166" y="1114"/>
                    <a:pt x="174" y="1113"/>
                    <a:pt x="181" y="1109"/>
                  </a:cubicBezTo>
                  <a:cubicBezTo>
                    <a:pt x="972" y="571"/>
                    <a:pt x="1827" y="349"/>
                    <a:pt x="2714" y="317"/>
                  </a:cubicBezTo>
                  <a:cubicBezTo>
                    <a:pt x="2936" y="317"/>
                    <a:pt x="2936" y="1"/>
                    <a:pt x="2714"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2686663" y="3290632"/>
              <a:ext cx="86383" cy="41824"/>
            </a:xfrm>
            <a:custGeom>
              <a:avLst/>
              <a:gdLst/>
              <a:ahLst/>
              <a:cxnLst/>
              <a:rect l="l" t="t" r="r" b="b"/>
              <a:pathLst>
                <a:path w="2685" h="1300" extrusionOk="0">
                  <a:moveTo>
                    <a:pt x="2254" y="0"/>
                  </a:moveTo>
                  <a:cubicBezTo>
                    <a:pt x="1396" y="0"/>
                    <a:pt x="604" y="457"/>
                    <a:pt x="25" y="1152"/>
                  </a:cubicBezTo>
                  <a:cubicBezTo>
                    <a:pt x="0" y="1226"/>
                    <a:pt x="71" y="1299"/>
                    <a:pt x="133" y="1299"/>
                  </a:cubicBezTo>
                  <a:cubicBezTo>
                    <a:pt x="151" y="1299"/>
                    <a:pt x="169" y="1293"/>
                    <a:pt x="183" y="1279"/>
                  </a:cubicBezTo>
                  <a:cubicBezTo>
                    <a:pt x="715" y="635"/>
                    <a:pt x="1396" y="312"/>
                    <a:pt x="2182" y="312"/>
                  </a:cubicBezTo>
                  <a:cubicBezTo>
                    <a:pt x="2285" y="312"/>
                    <a:pt x="2389" y="318"/>
                    <a:pt x="2495" y="329"/>
                  </a:cubicBezTo>
                  <a:cubicBezTo>
                    <a:pt x="2685" y="329"/>
                    <a:pt x="2685" y="12"/>
                    <a:pt x="2495" y="12"/>
                  </a:cubicBezTo>
                  <a:cubicBezTo>
                    <a:pt x="2414" y="4"/>
                    <a:pt x="2333" y="0"/>
                    <a:pt x="225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2345219" y="3297292"/>
              <a:ext cx="277037" cy="92560"/>
            </a:xfrm>
            <a:custGeom>
              <a:avLst/>
              <a:gdLst/>
              <a:ahLst/>
              <a:cxnLst/>
              <a:rect l="l" t="t" r="r" b="b"/>
              <a:pathLst>
                <a:path w="8611" h="2877" extrusionOk="0">
                  <a:moveTo>
                    <a:pt x="723" y="1"/>
                  </a:moveTo>
                  <a:cubicBezTo>
                    <a:pt x="330" y="1"/>
                    <a:pt x="0" y="513"/>
                    <a:pt x="187" y="914"/>
                  </a:cubicBezTo>
                  <a:lnTo>
                    <a:pt x="187" y="1009"/>
                  </a:lnTo>
                  <a:lnTo>
                    <a:pt x="314" y="1009"/>
                  </a:lnTo>
                  <a:cubicBezTo>
                    <a:pt x="2974" y="1705"/>
                    <a:pt x="5602" y="2307"/>
                    <a:pt x="8294" y="2845"/>
                  </a:cubicBezTo>
                  <a:lnTo>
                    <a:pt x="8357" y="2877"/>
                  </a:lnTo>
                  <a:cubicBezTo>
                    <a:pt x="8389" y="2529"/>
                    <a:pt x="8516" y="2180"/>
                    <a:pt x="8611" y="1864"/>
                  </a:cubicBezTo>
                  <a:cubicBezTo>
                    <a:pt x="8547" y="1769"/>
                    <a:pt x="8452" y="1705"/>
                    <a:pt x="8516" y="1547"/>
                  </a:cubicBezTo>
                  <a:cubicBezTo>
                    <a:pt x="5951" y="1420"/>
                    <a:pt x="3385" y="850"/>
                    <a:pt x="979" y="58"/>
                  </a:cubicBezTo>
                  <a:lnTo>
                    <a:pt x="947" y="58"/>
                  </a:lnTo>
                  <a:cubicBezTo>
                    <a:pt x="872" y="19"/>
                    <a:pt x="797" y="1"/>
                    <a:pt x="723"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2822945" y="3600740"/>
              <a:ext cx="140626" cy="276651"/>
            </a:xfrm>
            <a:custGeom>
              <a:avLst/>
              <a:gdLst/>
              <a:ahLst/>
              <a:cxnLst/>
              <a:rect l="l" t="t" r="r" b="b"/>
              <a:pathLst>
                <a:path w="4371" h="8599" extrusionOk="0">
                  <a:moveTo>
                    <a:pt x="1521" y="0"/>
                  </a:moveTo>
                  <a:cubicBezTo>
                    <a:pt x="1046" y="190"/>
                    <a:pt x="507" y="317"/>
                    <a:pt x="1" y="380"/>
                  </a:cubicBezTo>
                  <a:cubicBezTo>
                    <a:pt x="1109" y="3104"/>
                    <a:pt x="2534" y="5764"/>
                    <a:pt x="3389" y="8551"/>
                  </a:cubicBezTo>
                  <a:cubicBezTo>
                    <a:pt x="3461" y="8584"/>
                    <a:pt x="3539" y="8599"/>
                    <a:pt x="3618" y="8599"/>
                  </a:cubicBezTo>
                  <a:cubicBezTo>
                    <a:pt x="3918" y="8599"/>
                    <a:pt x="4232" y="8377"/>
                    <a:pt x="4308" y="8076"/>
                  </a:cubicBezTo>
                  <a:cubicBezTo>
                    <a:pt x="4308" y="8013"/>
                    <a:pt x="4339" y="8013"/>
                    <a:pt x="4371" y="7981"/>
                  </a:cubicBezTo>
                  <a:cubicBezTo>
                    <a:pt x="3263" y="5416"/>
                    <a:pt x="2312" y="2692"/>
                    <a:pt x="152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2830087" y="3837109"/>
              <a:ext cx="239170" cy="175372"/>
            </a:xfrm>
            <a:custGeom>
              <a:avLst/>
              <a:gdLst/>
              <a:ahLst/>
              <a:cxnLst/>
              <a:rect l="l" t="t" r="r" b="b"/>
              <a:pathLst>
                <a:path w="7434" h="5451" extrusionOk="0">
                  <a:moveTo>
                    <a:pt x="4267" y="3346"/>
                  </a:moveTo>
                  <a:cubicBezTo>
                    <a:pt x="4390" y="3346"/>
                    <a:pt x="4446" y="3527"/>
                    <a:pt x="4307" y="3611"/>
                  </a:cubicBezTo>
                  <a:cubicBezTo>
                    <a:pt x="4149" y="3643"/>
                    <a:pt x="4054" y="3738"/>
                    <a:pt x="3959" y="3801"/>
                  </a:cubicBezTo>
                  <a:lnTo>
                    <a:pt x="3896" y="3801"/>
                  </a:lnTo>
                  <a:cubicBezTo>
                    <a:pt x="3642" y="3896"/>
                    <a:pt x="3389" y="3991"/>
                    <a:pt x="3136" y="4086"/>
                  </a:cubicBezTo>
                  <a:cubicBezTo>
                    <a:pt x="3126" y="4088"/>
                    <a:pt x="3117" y="4089"/>
                    <a:pt x="3108" y="4089"/>
                  </a:cubicBezTo>
                  <a:cubicBezTo>
                    <a:pt x="3000" y="4089"/>
                    <a:pt x="2955" y="3925"/>
                    <a:pt x="3072" y="3896"/>
                  </a:cubicBezTo>
                  <a:cubicBezTo>
                    <a:pt x="3294" y="3769"/>
                    <a:pt x="3579" y="3674"/>
                    <a:pt x="3801" y="3579"/>
                  </a:cubicBezTo>
                  <a:cubicBezTo>
                    <a:pt x="3927" y="3484"/>
                    <a:pt x="4086" y="3421"/>
                    <a:pt x="4212" y="3358"/>
                  </a:cubicBezTo>
                  <a:cubicBezTo>
                    <a:pt x="4232" y="3350"/>
                    <a:pt x="4250" y="3346"/>
                    <a:pt x="4267" y="3346"/>
                  </a:cubicBezTo>
                  <a:close/>
                  <a:moveTo>
                    <a:pt x="4743" y="3649"/>
                  </a:moveTo>
                  <a:cubicBezTo>
                    <a:pt x="4823" y="3649"/>
                    <a:pt x="4897" y="3793"/>
                    <a:pt x="4846" y="3896"/>
                  </a:cubicBezTo>
                  <a:cubicBezTo>
                    <a:pt x="4337" y="4489"/>
                    <a:pt x="3476" y="4730"/>
                    <a:pt x="2666" y="4730"/>
                  </a:cubicBezTo>
                  <a:cubicBezTo>
                    <a:pt x="2568" y="4730"/>
                    <a:pt x="2471" y="4726"/>
                    <a:pt x="2375" y="4719"/>
                  </a:cubicBezTo>
                  <a:cubicBezTo>
                    <a:pt x="2280" y="4719"/>
                    <a:pt x="2217" y="4529"/>
                    <a:pt x="2375" y="4529"/>
                  </a:cubicBezTo>
                  <a:cubicBezTo>
                    <a:pt x="2414" y="4531"/>
                    <a:pt x="2452" y="4531"/>
                    <a:pt x="2490" y="4531"/>
                  </a:cubicBezTo>
                  <a:cubicBezTo>
                    <a:pt x="3347" y="4531"/>
                    <a:pt x="3959" y="4190"/>
                    <a:pt x="4687" y="3674"/>
                  </a:cubicBezTo>
                  <a:cubicBezTo>
                    <a:pt x="4705" y="3656"/>
                    <a:pt x="4724" y="3649"/>
                    <a:pt x="4743" y="3649"/>
                  </a:cubicBezTo>
                  <a:close/>
                  <a:moveTo>
                    <a:pt x="2280" y="1"/>
                  </a:moveTo>
                  <a:cubicBezTo>
                    <a:pt x="1457" y="634"/>
                    <a:pt x="665" y="1394"/>
                    <a:pt x="412" y="2376"/>
                  </a:cubicBezTo>
                  <a:cubicBezTo>
                    <a:pt x="0" y="3769"/>
                    <a:pt x="982" y="5004"/>
                    <a:pt x="2312" y="5353"/>
                  </a:cubicBezTo>
                  <a:cubicBezTo>
                    <a:pt x="2572" y="5420"/>
                    <a:pt x="2825" y="5451"/>
                    <a:pt x="3069" y="5451"/>
                  </a:cubicBezTo>
                  <a:cubicBezTo>
                    <a:pt x="5830" y="5451"/>
                    <a:pt x="7433" y="1466"/>
                    <a:pt x="4466" y="127"/>
                  </a:cubicBezTo>
                  <a:lnTo>
                    <a:pt x="4466" y="127"/>
                  </a:lnTo>
                  <a:cubicBezTo>
                    <a:pt x="4529" y="317"/>
                    <a:pt x="4592" y="507"/>
                    <a:pt x="4687" y="729"/>
                  </a:cubicBezTo>
                  <a:cubicBezTo>
                    <a:pt x="4719" y="887"/>
                    <a:pt x="4561" y="951"/>
                    <a:pt x="4434" y="951"/>
                  </a:cubicBezTo>
                  <a:cubicBezTo>
                    <a:pt x="4300" y="1334"/>
                    <a:pt x="3899" y="1578"/>
                    <a:pt x="3506" y="1578"/>
                  </a:cubicBezTo>
                  <a:cubicBezTo>
                    <a:pt x="3248" y="1578"/>
                    <a:pt x="2994" y="1474"/>
                    <a:pt x="2819" y="1236"/>
                  </a:cubicBezTo>
                  <a:cubicBezTo>
                    <a:pt x="2756" y="1172"/>
                    <a:pt x="2819" y="1077"/>
                    <a:pt x="2914" y="1077"/>
                  </a:cubicBezTo>
                  <a:cubicBezTo>
                    <a:pt x="2661" y="761"/>
                    <a:pt x="2470" y="381"/>
                    <a:pt x="2280"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2161709" y="3210330"/>
              <a:ext cx="238430" cy="193839"/>
            </a:xfrm>
            <a:custGeom>
              <a:avLst/>
              <a:gdLst/>
              <a:ahLst/>
              <a:cxnLst/>
              <a:rect l="l" t="t" r="r" b="b"/>
              <a:pathLst>
                <a:path w="7411" h="6025" extrusionOk="0">
                  <a:moveTo>
                    <a:pt x="4264" y="716"/>
                  </a:moveTo>
                  <a:cubicBezTo>
                    <a:pt x="4636" y="716"/>
                    <a:pt x="5010" y="782"/>
                    <a:pt x="5352" y="925"/>
                  </a:cubicBezTo>
                  <a:cubicBezTo>
                    <a:pt x="5533" y="985"/>
                    <a:pt x="5400" y="1244"/>
                    <a:pt x="5251" y="1244"/>
                  </a:cubicBezTo>
                  <a:cubicBezTo>
                    <a:pt x="5242" y="1244"/>
                    <a:pt x="5234" y="1243"/>
                    <a:pt x="5226" y="1241"/>
                  </a:cubicBezTo>
                  <a:cubicBezTo>
                    <a:pt x="4835" y="1111"/>
                    <a:pt x="4469" y="1039"/>
                    <a:pt x="4102" y="1039"/>
                  </a:cubicBezTo>
                  <a:cubicBezTo>
                    <a:pt x="3756" y="1039"/>
                    <a:pt x="3410" y="1103"/>
                    <a:pt x="3041" y="1241"/>
                  </a:cubicBezTo>
                  <a:cubicBezTo>
                    <a:pt x="3032" y="1243"/>
                    <a:pt x="3024" y="1244"/>
                    <a:pt x="3016" y="1244"/>
                  </a:cubicBezTo>
                  <a:cubicBezTo>
                    <a:pt x="2906" y="1244"/>
                    <a:pt x="2859" y="1047"/>
                    <a:pt x="2977" y="988"/>
                  </a:cubicBezTo>
                  <a:cubicBezTo>
                    <a:pt x="3360" y="814"/>
                    <a:pt x="3810" y="716"/>
                    <a:pt x="4264" y="716"/>
                  </a:cubicBezTo>
                  <a:close/>
                  <a:moveTo>
                    <a:pt x="4647" y="0"/>
                  </a:moveTo>
                  <a:cubicBezTo>
                    <a:pt x="4493" y="0"/>
                    <a:pt x="4337" y="12"/>
                    <a:pt x="4181" y="38"/>
                  </a:cubicBezTo>
                  <a:cubicBezTo>
                    <a:pt x="2819" y="291"/>
                    <a:pt x="1647" y="1368"/>
                    <a:pt x="1014" y="2571"/>
                  </a:cubicBezTo>
                  <a:cubicBezTo>
                    <a:pt x="0" y="4598"/>
                    <a:pt x="2217" y="5992"/>
                    <a:pt x="3991" y="6023"/>
                  </a:cubicBezTo>
                  <a:cubicBezTo>
                    <a:pt x="4026" y="6024"/>
                    <a:pt x="4061" y="6025"/>
                    <a:pt x="4096" y="6025"/>
                  </a:cubicBezTo>
                  <a:cubicBezTo>
                    <a:pt x="5321" y="6025"/>
                    <a:pt x="6422" y="5491"/>
                    <a:pt x="7284" y="4598"/>
                  </a:cubicBezTo>
                  <a:cubicBezTo>
                    <a:pt x="6809" y="4440"/>
                    <a:pt x="6334" y="4313"/>
                    <a:pt x="5859" y="4155"/>
                  </a:cubicBezTo>
                  <a:cubicBezTo>
                    <a:pt x="5701" y="4123"/>
                    <a:pt x="5669" y="3933"/>
                    <a:pt x="5701" y="3807"/>
                  </a:cubicBezTo>
                  <a:cubicBezTo>
                    <a:pt x="5701" y="3807"/>
                    <a:pt x="5669" y="3807"/>
                    <a:pt x="5606" y="3775"/>
                  </a:cubicBezTo>
                  <a:cubicBezTo>
                    <a:pt x="5194" y="3300"/>
                    <a:pt x="5542" y="2571"/>
                    <a:pt x="6049" y="2350"/>
                  </a:cubicBezTo>
                  <a:cubicBezTo>
                    <a:pt x="6049" y="2213"/>
                    <a:pt x="6144" y="2052"/>
                    <a:pt x="6292" y="2052"/>
                  </a:cubicBezTo>
                  <a:cubicBezTo>
                    <a:pt x="6316" y="2052"/>
                    <a:pt x="6340" y="2056"/>
                    <a:pt x="6366" y="2065"/>
                  </a:cubicBezTo>
                  <a:cubicBezTo>
                    <a:pt x="6714" y="2191"/>
                    <a:pt x="7031" y="2318"/>
                    <a:pt x="7411" y="2413"/>
                  </a:cubicBezTo>
                  <a:cubicBezTo>
                    <a:pt x="7297" y="989"/>
                    <a:pt x="6030" y="0"/>
                    <a:pt x="4647"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2253722" y="3233365"/>
              <a:ext cx="85032" cy="17019"/>
            </a:xfrm>
            <a:custGeom>
              <a:avLst/>
              <a:gdLst/>
              <a:ahLst/>
              <a:cxnLst/>
              <a:rect l="l" t="t" r="r" b="b"/>
              <a:pathLst>
                <a:path w="2643" h="529" extrusionOk="0">
                  <a:moveTo>
                    <a:pt x="1404" y="0"/>
                  </a:moveTo>
                  <a:cubicBezTo>
                    <a:pt x="950" y="0"/>
                    <a:pt x="500" y="98"/>
                    <a:pt x="117" y="272"/>
                  </a:cubicBezTo>
                  <a:cubicBezTo>
                    <a:pt x="0" y="360"/>
                    <a:pt x="45" y="529"/>
                    <a:pt x="153" y="529"/>
                  </a:cubicBezTo>
                  <a:cubicBezTo>
                    <a:pt x="162" y="529"/>
                    <a:pt x="171" y="528"/>
                    <a:pt x="181" y="525"/>
                  </a:cubicBezTo>
                  <a:cubicBezTo>
                    <a:pt x="524" y="397"/>
                    <a:pt x="847" y="345"/>
                    <a:pt x="1169" y="345"/>
                  </a:cubicBezTo>
                  <a:cubicBezTo>
                    <a:pt x="1560" y="345"/>
                    <a:pt x="1949" y="421"/>
                    <a:pt x="2366" y="525"/>
                  </a:cubicBezTo>
                  <a:cubicBezTo>
                    <a:pt x="2374" y="527"/>
                    <a:pt x="2382" y="528"/>
                    <a:pt x="2390" y="528"/>
                  </a:cubicBezTo>
                  <a:cubicBezTo>
                    <a:pt x="2537" y="528"/>
                    <a:pt x="2643" y="269"/>
                    <a:pt x="2492" y="209"/>
                  </a:cubicBezTo>
                  <a:cubicBezTo>
                    <a:pt x="2150" y="66"/>
                    <a:pt x="1776" y="0"/>
                    <a:pt x="140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2902474" y="3954892"/>
              <a:ext cx="85289" cy="34392"/>
            </a:xfrm>
            <a:custGeom>
              <a:avLst/>
              <a:gdLst/>
              <a:ahLst/>
              <a:cxnLst/>
              <a:rect l="l" t="t" r="r" b="b"/>
              <a:pathLst>
                <a:path w="2651" h="1069" extrusionOk="0">
                  <a:moveTo>
                    <a:pt x="2478" y="1"/>
                  </a:moveTo>
                  <a:cubicBezTo>
                    <a:pt x="2464" y="1"/>
                    <a:pt x="2450" y="4"/>
                    <a:pt x="2437" y="13"/>
                  </a:cubicBezTo>
                  <a:cubicBezTo>
                    <a:pt x="1735" y="471"/>
                    <a:pt x="1092" y="870"/>
                    <a:pt x="224" y="870"/>
                  </a:cubicBezTo>
                  <a:cubicBezTo>
                    <a:pt x="192" y="870"/>
                    <a:pt x="159" y="869"/>
                    <a:pt x="125" y="868"/>
                  </a:cubicBezTo>
                  <a:cubicBezTo>
                    <a:pt x="111" y="861"/>
                    <a:pt x="99" y="858"/>
                    <a:pt x="88" y="858"/>
                  </a:cubicBezTo>
                  <a:cubicBezTo>
                    <a:pt x="0" y="858"/>
                    <a:pt x="13" y="1058"/>
                    <a:pt x="125" y="1058"/>
                  </a:cubicBezTo>
                  <a:cubicBezTo>
                    <a:pt x="214" y="1065"/>
                    <a:pt x="306" y="1069"/>
                    <a:pt x="400" y="1069"/>
                  </a:cubicBezTo>
                  <a:cubicBezTo>
                    <a:pt x="1175" y="1069"/>
                    <a:pt x="2087" y="828"/>
                    <a:pt x="2596" y="235"/>
                  </a:cubicBezTo>
                  <a:cubicBezTo>
                    <a:pt x="2650" y="153"/>
                    <a:pt x="2564" y="1"/>
                    <a:pt x="247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2922003" y="3944757"/>
              <a:ext cx="50125" cy="22907"/>
            </a:xfrm>
            <a:custGeom>
              <a:avLst/>
              <a:gdLst/>
              <a:ahLst/>
              <a:cxnLst/>
              <a:rect l="l" t="t" r="r" b="b"/>
              <a:pathLst>
                <a:path w="1558" h="712" extrusionOk="0">
                  <a:moveTo>
                    <a:pt x="1348" y="0"/>
                  </a:moveTo>
                  <a:cubicBezTo>
                    <a:pt x="1330" y="0"/>
                    <a:pt x="1311" y="4"/>
                    <a:pt x="1292" y="12"/>
                  </a:cubicBezTo>
                  <a:cubicBezTo>
                    <a:pt x="1197" y="75"/>
                    <a:pt x="1039" y="138"/>
                    <a:pt x="817" y="170"/>
                  </a:cubicBezTo>
                  <a:cubicBezTo>
                    <a:pt x="595" y="297"/>
                    <a:pt x="310" y="392"/>
                    <a:pt x="89" y="487"/>
                  </a:cubicBezTo>
                  <a:cubicBezTo>
                    <a:pt x="1" y="545"/>
                    <a:pt x="21" y="712"/>
                    <a:pt x="125" y="712"/>
                  </a:cubicBezTo>
                  <a:cubicBezTo>
                    <a:pt x="133" y="712"/>
                    <a:pt x="142" y="711"/>
                    <a:pt x="152" y="708"/>
                  </a:cubicBezTo>
                  <a:cubicBezTo>
                    <a:pt x="437" y="613"/>
                    <a:pt x="659" y="487"/>
                    <a:pt x="912" y="423"/>
                  </a:cubicBezTo>
                  <a:lnTo>
                    <a:pt x="975" y="423"/>
                  </a:lnTo>
                  <a:cubicBezTo>
                    <a:pt x="1134" y="392"/>
                    <a:pt x="1260" y="297"/>
                    <a:pt x="1419" y="265"/>
                  </a:cubicBezTo>
                  <a:cubicBezTo>
                    <a:pt x="1558" y="181"/>
                    <a:pt x="1477" y="0"/>
                    <a:pt x="134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7998778" y="2959773"/>
              <a:ext cx="1322901" cy="2374877"/>
            </a:xfrm>
            <a:custGeom>
              <a:avLst/>
              <a:gdLst/>
              <a:ahLst/>
              <a:cxnLst/>
              <a:rect l="l" t="t" r="r" b="b"/>
              <a:pathLst>
                <a:path w="41119" h="73817" extrusionOk="0">
                  <a:moveTo>
                    <a:pt x="24544" y="3551"/>
                  </a:moveTo>
                  <a:cubicBezTo>
                    <a:pt x="26603" y="4311"/>
                    <a:pt x="28693" y="5007"/>
                    <a:pt x="30783" y="5672"/>
                  </a:cubicBezTo>
                  <a:cubicBezTo>
                    <a:pt x="31828" y="5989"/>
                    <a:pt x="32841" y="6337"/>
                    <a:pt x="33886" y="6654"/>
                  </a:cubicBezTo>
                  <a:cubicBezTo>
                    <a:pt x="34203" y="6718"/>
                    <a:pt x="36642" y="7288"/>
                    <a:pt x="37528" y="7509"/>
                  </a:cubicBezTo>
                  <a:cubicBezTo>
                    <a:pt x="37433" y="7573"/>
                    <a:pt x="37402" y="7668"/>
                    <a:pt x="37402" y="7794"/>
                  </a:cubicBezTo>
                  <a:lnTo>
                    <a:pt x="37402" y="7921"/>
                  </a:lnTo>
                  <a:cubicBezTo>
                    <a:pt x="37402" y="8048"/>
                    <a:pt x="37528" y="8111"/>
                    <a:pt x="37655" y="8111"/>
                  </a:cubicBezTo>
                  <a:cubicBezTo>
                    <a:pt x="37560" y="8364"/>
                    <a:pt x="37497" y="8554"/>
                    <a:pt x="37402" y="8776"/>
                  </a:cubicBezTo>
                  <a:cubicBezTo>
                    <a:pt x="32936" y="7509"/>
                    <a:pt x="28566" y="5926"/>
                    <a:pt x="24227" y="4342"/>
                  </a:cubicBezTo>
                  <a:cubicBezTo>
                    <a:pt x="24354" y="4089"/>
                    <a:pt x="24417" y="3836"/>
                    <a:pt x="24544" y="3551"/>
                  </a:cubicBezTo>
                  <a:close/>
                  <a:moveTo>
                    <a:pt x="24069" y="4691"/>
                  </a:moveTo>
                  <a:cubicBezTo>
                    <a:pt x="28281" y="6623"/>
                    <a:pt x="32715" y="8079"/>
                    <a:pt x="37212" y="9314"/>
                  </a:cubicBezTo>
                  <a:cubicBezTo>
                    <a:pt x="36768" y="10423"/>
                    <a:pt x="36262" y="11500"/>
                    <a:pt x="35660" y="12513"/>
                  </a:cubicBezTo>
                  <a:cubicBezTo>
                    <a:pt x="31543" y="10961"/>
                    <a:pt x="27426" y="9314"/>
                    <a:pt x="23214" y="7953"/>
                  </a:cubicBezTo>
                  <a:cubicBezTo>
                    <a:pt x="23404" y="6844"/>
                    <a:pt x="23657" y="5736"/>
                    <a:pt x="24069" y="4691"/>
                  </a:cubicBezTo>
                  <a:close/>
                  <a:moveTo>
                    <a:pt x="23246" y="8269"/>
                  </a:moveTo>
                  <a:cubicBezTo>
                    <a:pt x="27236" y="9979"/>
                    <a:pt x="31353" y="11405"/>
                    <a:pt x="35438" y="12956"/>
                  </a:cubicBezTo>
                  <a:lnTo>
                    <a:pt x="34963" y="13653"/>
                  </a:lnTo>
                  <a:cubicBezTo>
                    <a:pt x="31005" y="12196"/>
                    <a:pt x="27078" y="10676"/>
                    <a:pt x="23119" y="9314"/>
                  </a:cubicBezTo>
                  <a:cubicBezTo>
                    <a:pt x="23151" y="8934"/>
                    <a:pt x="23182" y="8618"/>
                    <a:pt x="23246" y="8269"/>
                  </a:cubicBezTo>
                  <a:close/>
                  <a:moveTo>
                    <a:pt x="23087" y="9726"/>
                  </a:moveTo>
                  <a:cubicBezTo>
                    <a:pt x="26888" y="11246"/>
                    <a:pt x="30751" y="12671"/>
                    <a:pt x="34583" y="14096"/>
                  </a:cubicBezTo>
                  <a:cubicBezTo>
                    <a:pt x="33886" y="15078"/>
                    <a:pt x="33095" y="15996"/>
                    <a:pt x="32208" y="16820"/>
                  </a:cubicBezTo>
                  <a:cubicBezTo>
                    <a:pt x="29294" y="15806"/>
                    <a:pt x="26412" y="14793"/>
                    <a:pt x="23436" y="13811"/>
                  </a:cubicBezTo>
                  <a:cubicBezTo>
                    <a:pt x="23151" y="12481"/>
                    <a:pt x="23024" y="11088"/>
                    <a:pt x="23087" y="9726"/>
                  </a:cubicBezTo>
                  <a:close/>
                  <a:moveTo>
                    <a:pt x="23562" y="14255"/>
                  </a:moveTo>
                  <a:lnTo>
                    <a:pt x="23562" y="14255"/>
                  </a:lnTo>
                  <a:cubicBezTo>
                    <a:pt x="26317" y="15300"/>
                    <a:pt x="29104" y="16250"/>
                    <a:pt x="31860" y="17200"/>
                  </a:cubicBezTo>
                  <a:cubicBezTo>
                    <a:pt x="31575" y="17422"/>
                    <a:pt x="31353" y="17612"/>
                    <a:pt x="31068" y="17865"/>
                  </a:cubicBezTo>
                  <a:cubicBezTo>
                    <a:pt x="28661" y="17073"/>
                    <a:pt x="26254" y="16282"/>
                    <a:pt x="23879" y="15363"/>
                  </a:cubicBezTo>
                  <a:cubicBezTo>
                    <a:pt x="23752" y="15015"/>
                    <a:pt x="23626" y="14603"/>
                    <a:pt x="23562" y="14255"/>
                  </a:cubicBezTo>
                  <a:close/>
                  <a:moveTo>
                    <a:pt x="24037" y="15806"/>
                  </a:moveTo>
                  <a:lnTo>
                    <a:pt x="24037" y="15806"/>
                  </a:lnTo>
                  <a:cubicBezTo>
                    <a:pt x="26159" y="16820"/>
                    <a:pt x="28408" y="17643"/>
                    <a:pt x="30719" y="18182"/>
                  </a:cubicBezTo>
                  <a:cubicBezTo>
                    <a:pt x="29358" y="19195"/>
                    <a:pt x="27933" y="20145"/>
                    <a:pt x="26349" y="20905"/>
                  </a:cubicBezTo>
                  <a:cubicBezTo>
                    <a:pt x="25462" y="19258"/>
                    <a:pt x="24607" y="17580"/>
                    <a:pt x="24037" y="15806"/>
                  </a:cubicBezTo>
                  <a:close/>
                  <a:moveTo>
                    <a:pt x="38985" y="5736"/>
                  </a:moveTo>
                  <a:cubicBezTo>
                    <a:pt x="39302" y="5767"/>
                    <a:pt x="39618" y="5831"/>
                    <a:pt x="39904" y="5926"/>
                  </a:cubicBezTo>
                  <a:cubicBezTo>
                    <a:pt x="40030" y="6021"/>
                    <a:pt x="40189" y="6116"/>
                    <a:pt x="40284" y="6179"/>
                  </a:cubicBezTo>
                  <a:cubicBezTo>
                    <a:pt x="38320" y="13590"/>
                    <a:pt x="33886" y="18878"/>
                    <a:pt x="27616" y="23059"/>
                  </a:cubicBezTo>
                  <a:cubicBezTo>
                    <a:pt x="27268" y="22457"/>
                    <a:pt x="26951" y="21855"/>
                    <a:pt x="26603" y="21254"/>
                  </a:cubicBezTo>
                  <a:cubicBezTo>
                    <a:pt x="33158" y="18878"/>
                    <a:pt x="37845" y="12671"/>
                    <a:pt x="38985" y="5862"/>
                  </a:cubicBezTo>
                  <a:lnTo>
                    <a:pt x="38985" y="5736"/>
                  </a:lnTo>
                  <a:close/>
                  <a:moveTo>
                    <a:pt x="25082" y="24705"/>
                  </a:moveTo>
                  <a:cubicBezTo>
                    <a:pt x="26191" y="26574"/>
                    <a:pt x="27268" y="28506"/>
                    <a:pt x="28059" y="30438"/>
                  </a:cubicBezTo>
                  <a:cubicBezTo>
                    <a:pt x="24924" y="29614"/>
                    <a:pt x="21884" y="28411"/>
                    <a:pt x="18749" y="27619"/>
                  </a:cubicBezTo>
                  <a:cubicBezTo>
                    <a:pt x="20490" y="26194"/>
                    <a:pt x="22612" y="25212"/>
                    <a:pt x="24892" y="24832"/>
                  </a:cubicBezTo>
                  <a:cubicBezTo>
                    <a:pt x="24987" y="24832"/>
                    <a:pt x="25051" y="24769"/>
                    <a:pt x="25082" y="24705"/>
                  </a:cubicBezTo>
                  <a:close/>
                  <a:moveTo>
                    <a:pt x="18559" y="27777"/>
                  </a:moveTo>
                  <a:cubicBezTo>
                    <a:pt x="18559" y="27777"/>
                    <a:pt x="18559" y="27841"/>
                    <a:pt x="18590" y="27841"/>
                  </a:cubicBezTo>
                  <a:cubicBezTo>
                    <a:pt x="21599" y="29297"/>
                    <a:pt x="25019" y="30152"/>
                    <a:pt x="28249" y="31008"/>
                  </a:cubicBezTo>
                  <a:lnTo>
                    <a:pt x="28313" y="31008"/>
                  </a:lnTo>
                  <a:lnTo>
                    <a:pt x="28661" y="32053"/>
                  </a:lnTo>
                  <a:cubicBezTo>
                    <a:pt x="24987" y="30881"/>
                    <a:pt x="21250" y="29772"/>
                    <a:pt x="17545" y="28727"/>
                  </a:cubicBezTo>
                  <a:cubicBezTo>
                    <a:pt x="17862" y="28379"/>
                    <a:pt x="18179" y="28062"/>
                    <a:pt x="18559" y="27777"/>
                  </a:cubicBezTo>
                  <a:close/>
                  <a:moveTo>
                    <a:pt x="17387" y="28949"/>
                  </a:moveTo>
                  <a:cubicBezTo>
                    <a:pt x="17387" y="28981"/>
                    <a:pt x="17418" y="29012"/>
                    <a:pt x="17450" y="29012"/>
                  </a:cubicBezTo>
                  <a:cubicBezTo>
                    <a:pt x="21219" y="30279"/>
                    <a:pt x="25019" y="31483"/>
                    <a:pt x="28819" y="32591"/>
                  </a:cubicBezTo>
                  <a:cubicBezTo>
                    <a:pt x="29326" y="34396"/>
                    <a:pt x="29484" y="36265"/>
                    <a:pt x="29104" y="38070"/>
                  </a:cubicBezTo>
                  <a:cubicBezTo>
                    <a:pt x="24259" y="36866"/>
                    <a:pt x="19477" y="35505"/>
                    <a:pt x="14695" y="34206"/>
                  </a:cubicBezTo>
                  <a:cubicBezTo>
                    <a:pt x="14672" y="34200"/>
                    <a:pt x="14651" y="34198"/>
                    <a:pt x="14631" y="34198"/>
                  </a:cubicBezTo>
                  <a:cubicBezTo>
                    <a:pt x="14537" y="34198"/>
                    <a:pt x="14468" y="34255"/>
                    <a:pt x="14442" y="34333"/>
                  </a:cubicBezTo>
                  <a:cubicBezTo>
                    <a:pt x="14410" y="34396"/>
                    <a:pt x="14442" y="34554"/>
                    <a:pt x="14568" y="34586"/>
                  </a:cubicBezTo>
                  <a:cubicBezTo>
                    <a:pt x="19287" y="36233"/>
                    <a:pt x="24101" y="37531"/>
                    <a:pt x="28978" y="38608"/>
                  </a:cubicBezTo>
                  <a:lnTo>
                    <a:pt x="29009" y="38608"/>
                  </a:lnTo>
                  <a:cubicBezTo>
                    <a:pt x="28946" y="38925"/>
                    <a:pt x="28819" y="39241"/>
                    <a:pt x="28693" y="39558"/>
                  </a:cubicBezTo>
                  <a:cubicBezTo>
                    <a:pt x="28693" y="39495"/>
                    <a:pt x="28661" y="39495"/>
                    <a:pt x="28661" y="39495"/>
                  </a:cubicBezTo>
                  <a:cubicBezTo>
                    <a:pt x="23752" y="38355"/>
                    <a:pt x="18907" y="37025"/>
                    <a:pt x="14062" y="35663"/>
                  </a:cubicBezTo>
                  <a:cubicBezTo>
                    <a:pt x="14125" y="35188"/>
                    <a:pt x="14252" y="34713"/>
                    <a:pt x="14378" y="34238"/>
                  </a:cubicBezTo>
                  <a:cubicBezTo>
                    <a:pt x="14410" y="34174"/>
                    <a:pt x="14410" y="34048"/>
                    <a:pt x="14442" y="33953"/>
                  </a:cubicBezTo>
                  <a:cubicBezTo>
                    <a:pt x="15043" y="32053"/>
                    <a:pt x="16057" y="30374"/>
                    <a:pt x="17387" y="28949"/>
                  </a:cubicBezTo>
                  <a:close/>
                  <a:moveTo>
                    <a:pt x="13967" y="35980"/>
                  </a:moveTo>
                  <a:lnTo>
                    <a:pt x="13967" y="35980"/>
                  </a:lnTo>
                  <a:cubicBezTo>
                    <a:pt x="18717" y="37563"/>
                    <a:pt x="23594" y="38798"/>
                    <a:pt x="28471" y="39938"/>
                  </a:cubicBezTo>
                  <a:cubicBezTo>
                    <a:pt x="28313" y="40287"/>
                    <a:pt x="28091" y="40698"/>
                    <a:pt x="27869" y="41047"/>
                  </a:cubicBezTo>
                  <a:cubicBezTo>
                    <a:pt x="26919" y="42567"/>
                    <a:pt x="25716" y="43833"/>
                    <a:pt x="24386" y="44942"/>
                  </a:cubicBezTo>
                  <a:cubicBezTo>
                    <a:pt x="24322" y="44879"/>
                    <a:pt x="24291" y="44847"/>
                    <a:pt x="24259" y="44847"/>
                  </a:cubicBezTo>
                  <a:cubicBezTo>
                    <a:pt x="20902" y="43928"/>
                    <a:pt x="17608" y="42757"/>
                    <a:pt x="14283" y="41648"/>
                  </a:cubicBezTo>
                  <a:cubicBezTo>
                    <a:pt x="13808" y="39780"/>
                    <a:pt x="13682" y="37880"/>
                    <a:pt x="13967" y="35980"/>
                  </a:cubicBezTo>
                  <a:close/>
                  <a:moveTo>
                    <a:pt x="14378" y="41965"/>
                  </a:moveTo>
                  <a:lnTo>
                    <a:pt x="14378" y="41965"/>
                  </a:lnTo>
                  <a:cubicBezTo>
                    <a:pt x="17450" y="43358"/>
                    <a:pt x="20744" y="44340"/>
                    <a:pt x="24037" y="45195"/>
                  </a:cubicBezTo>
                  <a:cubicBezTo>
                    <a:pt x="23816" y="45354"/>
                    <a:pt x="23594" y="45512"/>
                    <a:pt x="23404" y="45670"/>
                  </a:cubicBezTo>
                  <a:cubicBezTo>
                    <a:pt x="23404" y="45670"/>
                    <a:pt x="23341" y="45670"/>
                    <a:pt x="23341" y="45639"/>
                  </a:cubicBezTo>
                  <a:cubicBezTo>
                    <a:pt x="20300" y="45037"/>
                    <a:pt x="17482" y="44055"/>
                    <a:pt x="14632" y="42883"/>
                  </a:cubicBezTo>
                  <a:cubicBezTo>
                    <a:pt x="14537" y="42567"/>
                    <a:pt x="14442" y="42282"/>
                    <a:pt x="14378" y="41965"/>
                  </a:cubicBezTo>
                  <a:close/>
                  <a:moveTo>
                    <a:pt x="14758" y="43358"/>
                  </a:moveTo>
                  <a:lnTo>
                    <a:pt x="14758" y="43358"/>
                  </a:lnTo>
                  <a:cubicBezTo>
                    <a:pt x="17323" y="44657"/>
                    <a:pt x="20110" y="45480"/>
                    <a:pt x="22929" y="46050"/>
                  </a:cubicBezTo>
                  <a:cubicBezTo>
                    <a:pt x="21377" y="47095"/>
                    <a:pt x="19667" y="48045"/>
                    <a:pt x="17894" y="48964"/>
                  </a:cubicBezTo>
                  <a:cubicBezTo>
                    <a:pt x="16595" y="47285"/>
                    <a:pt x="15487" y="45354"/>
                    <a:pt x="14758" y="43358"/>
                  </a:cubicBezTo>
                  <a:close/>
                  <a:moveTo>
                    <a:pt x="23721" y="22330"/>
                  </a:moveTo>
                  <a:cubicBezTo>
                    <a:pt x="24069" y="22869"/>
                    <a:pt x="24386" y="23470"/>
                    <a:pt x="24734" y="24072"/>
                  </a:cubicBezTo>
                  <a:cubicBezTo>
                    <a:pt x="24734" y="24072"/>
                    <a:pt x="24702" y="24072"/>
                    <a:pt x="24607" y="24135"/>
                  </a:cubicBezTo>
                  <a:cubicBezTo>
                    <a:pt x="12573" y="26036"/>
                    <a:pt x="9976" y="41047"/>
                    <a:pt x="17482" y="49217"/>
                  </a:cubicBezTo>
                  <a:cubicBezTo>
                    <a:pt x="16753" y="49566"/>
                    <a:pt x="15993" y="49946"/>
                    <a:pt x="15233" y="50326"/>
                  </a:cubicBezTo>
                  <a:cubicBezTo>
                    <a:pt x="12510" y="44974"/>
                    <a:pt x="9755" y="39811"/>
                    <a:pt x="11591" y="33636"/>
                  </a:cubicBezTo>
                  <a:cubicBezTo>
                    <a:pt x="13238" y="27841"/>
                    <a:pt x="18274" y="25244"/>
                    <a:pt x="23404" y="22932"/>
                  </a:cubicBezTo>
                  <a:cubicBezTo>
                    <a:pt x="23626" y="22805"/>
                    <a:pt x="23626" y="22552"/>
                    <a:pt x="23499" y="22362"/>
                  </a:cubicBezTo>
                  <a:cubicBezTo>
                    <a:pt x="23594" y="22330"/>
                    <a:pt x="23626" y="22330"/>
                    <a:pt x="23721" y="22330"/>
                  </a:cubicBezTo>
                  <a:close/>
                  <a:moveTo>
                    <a:pt x="16532" y="52732"/>
                  </a:moveTo>
                  <a:cubicBezTo>
                    <a:pt x="16500" y="52796"/>
                    <a:pt x="16532" y="52891"/>
                    <a:pt x="16595" y="52954"/>
                  </a:cubicBezTo>
                  <a:cubicBezTo>
                    <a:pt x="17482" y="54348"/>
                    <a:pt x="18210" y="55646"/>
                    <a:pt x="18717" y="57039"/>
                  </a:cubicBezTo>
                  <a:cubicBezTo>
                    <a:pt x="16437" y="56438"/>
                    <a:pt x="14125" y="55931"/>
                    <a:pt x="11781" y="55488"/>
                  </a:cubicBezTo>
                  <a:cubicBezTo>
                    <a:pt x="13333" y="54443"/>
                    <a:pt x="14948" y="53524"/>
                    <a:pt x="16532" y="52732"/>
                  </a:cubicBezTo>
                  <a:close/>
                  <a:moveTo>
                    <a:pt x="11433" y="55646"/>
                  </a:moveTo>
                  <a:cubicBezTo>
                    <a:pt x="13808" y="56343"/>
                    <a:pt x="16183" y="56976"/>
                    <a:pt x="18590" y="57483"/>
                  </a:cubicBezTo>
                  <a:cubicBezTo>
                    <a:pt x="18614" y="57491"/>
                    <a:pt x="18640" y="57495"/>
                    <a:pt x="18665" y="57495"/>
                  </a:cubicBezTo>
                  <a:cubicBezTo>
                    <a:pt x="18743" y="57495"/>
                    <a:pt x="18820" y="57459"/>
                    <a:pt x="18844" y="57388"/>
                  </a:cubicBezTo>
                  <a:cubicBezTo>
                    <a:pt x="18970" y="57673"/>
                    <a:pt x="19034" y="57926"/>
                    <a:pt x="19129" y="58179"/>
                  </a:cubicBezTo>
                  <a:cubicBezTo>
                    <a:pt x="16278" y="57641"/>
                    <a:pt x="13460" y="56976"/>
                    <a:pt x="10578" y="56248"/>
                  </a:cubicBezTo>
                  <a:cubicBezTo>
                    <a:pt x="10831" y="56058"/>
                    <a:pt x="11148" y="55868"/>
                    <a:pt x="11433" y="55646"/>
                  </a:cubicBezTo>
                  <a:close/>
                  <a:moveTo>
                    <a:pt x="10293" y="56564"/>
                  </a:moveTo>
                  <a:cubicBezTo>
                    <a:pt x="13206" y="57514"/>
                    <a:pt x="16278" y="58179"/>
                    <a:pt x="19319" y="58749"/>
                  </a:cubicBezTo>
                  <a:cubicBezTo>
                    <a:pt x="19635" y="59985"/>
                    <a:pt x="19825" y="61283"/>
                    <a:pt x="19825" y="62740"/>
                  </a:cubicBezTo>
                  <a:lnTo>
                    <a:pt x="19825" y="63151"/>
                  </a:lnTo>
                  <a:cubicBezTo>
                    <a:pt x="15487" y="62170"/>
                    <a:pt x="11211" y="60935"/>
                    <a:pt x="6873" y="59985"/>
                  </a:cubicBezTo>
                  <a:cubicBezTo>
                    <a:pt x="7823" y="58718"/>
                    <a:pt x="8963" y="57609"/>
                    <a:pt x="10293" y="56564"/>
                  </a:cubicBezTo>
                  <a:close/>
                  <a:moveTo>
                    <a:pt x="6714" y="60175"/>
                  </a:moveTo>
                  <a:cubicBezTo>
                    <a:pt x="10926" y="61790"/>
                    <a:pt x="15423" y="62771"/>
                    <a:pt x="19825" y="63658"/>
                  </a:cubicBezTo>
                  <a:lnTo>
                    <a:pt x="19825" y="64197"/>
                  </a:lnTo>
                  <a:cubicBezTo>
                    <a:pt x="15233" y="63246"/>
                    <a:pt x="10736" y="62201"/>
                    <a:pt x="6208" y="61093"/>
                  </a:cubicBezTo>
                  <a:lnTo>
                    <a:pt x="6113" y="61093"/>
                  </a:lnTo>
                  <a:cubicBezTo>
                    <a:pt x="6271" y="60776"/>
                    <a:pt x="6524" y="60491"/>
                    <a:pt x="6714" y="60175"/>
                  </a:cubicBezTo>
                  <a:close/>
                  <a:moveTo>
                    <a:pt x="5923" y="61315"/>
                  </a:moveTo>
                  <a:cubicBezTo>
                    <a:pt x="5986" y="61410"/>
                    <a:pt x="5986" y="61441"/>
                    <a:pt x="6049" y="61441"/>
                  </a:cubicBezTo>
                  <a:cubicBezTo>
                    <a:pt x="10483" y="62898"/>
                    <a:pt x="15170" y="63975"/>
                    <a:pt x="19794" y="64672"/>
                  </a:cubicBezTo>
                  <a:cubicBezTo>
                    <a:pt x="19762" y="65875"/>
                    <a:pt x="19667" y="67047"/>
                    <a:pt x="19509" y="68250"/>
                  </a:cubicBezTo>
                  <a:cubicBezTo>
                    <a:pt x="14568" y="67173"/>
                    <a:pt x="9660" y="65938"/>
                    <a:pt x="4624" y="65178"/>
                  </a:cubicBezTo>
                  <a:cubicBezTo>
                    <a:pt x="4783" y="63785"/>
                    <a:pt x="5258" y="62518"/>
                    <a:pt x="5923" y="61315"/>
                  </a:cubicBezTo>
                  <a:close/>
                  <a:moveTo>
                    <a:pt x="4624" y="65463"/>
                  </a:moveTo>
                  <a:cubicBezTo>
                    <a:pt x="9501" y="66793"/>
                    <a:pt x="14473" y="67712"/>
                    <a:pt x="19445" y="68757"/>
                  </a:cubicBezTo>
                  <a:cubicBezTo>
                    <a:pt x="19382" y="69010"/>
                    <a:pt x="19319" y="69264"/>
                    <a:pt x="19287" y="69517"/>
                  </a:cubicBezTo>
                  <a:cubicBezTo>
                    <a:pt x="14378" y="68725"/>
                    <a:pt x="9501" y="67047"/>
                    <a:pt x="4593" y="66572"/>
                  </a:cubicBezTo>
                  <a:cubicBezTo>
                    <a:pt x="4593" y="66192"/>
                    <a:pt x="4593" y="65843"/>
                    <a:pt x="4624" y="65463"/>
                  </a:cubicBezTo>
                  <a:close/>
                  <a:moveTo>
                    <a:pt x="23942" y="447"/>
                  </a:moveTo>
                  <a:lnTo>
                    <a:pt x="23942" y="447"/>
                  </a:lnTo>
                  <a:cubicBezTo>
                    <a:pt x="24449" y="510"/>
                    <a:pt x="24892" y="859"/>
                    <a:pt x="25051" y="1397"/>
                  </a:cubicBezTo>
                  <a:cubicBezTo>
                    <a:pt x="24924" y="1397"/>
                    <a:pt x="24734" y="1429"/>
                    <a:pt x="24671" y="1587"/>
                  </a:cubicBezTo>
                  <a:cubicBezTo>
                    <a:pt x="21092" y="7731"/>
                    <a:pt x="21979" y="14255"/>
                    <a:pt x="25146" y="20335"/>
                  </a:cubicBezTo>
                  <a:cubicBezTo>
                    <a:pt x="28724" y="27207"/>
                    <a:pt x="34836" y="35346"/>
                    <a:pt x="29453" y="42978"/>
                  </a:cubicBezTo>
                  <a:cubicBezTo>
                    <a:pt x="25051" y="49217"/>
                    <a:pt x="17007" y="50801"/>
                    <a:pt x="10990" y="54854"/>
                  </a:cubicBezTo>
                  <a:cubicBezTo>
                    <a:pt x="6366" y="57989"/>
                    <a:pt x="2281" y="63722"/>
                    <a:pt x="4434" y="69485"/>
                  </a:cubicBezTo>
                  <a:cubicBezTo>
                    <a:pt x="4184" y="69686"/>
                    <a:pt x="3880" y="69807"/>
                    <a:pt x="3580" y="69807"/>
                  </a:cubicBezTo>
                  <a:cubicBezTo>
                    <a:pt x="3310" y="69807"/>
                    <a:pt x="3043" y="69710"/>
                    <a:pt x="2819" y="69485"/>
                  </a:cubicBezTo>
                  <a:cubicBezTo>
                    <a:pt x="2756" y="69422"/>
                    <a:pt x="2724" y="69422"/>
                    <a:pt x="2692" y="69422"/>
                  </a:cubicBezTo>
                  <a:cubicBezTo>
                    <a:pt x="666" y="60998"/>
                    <a:pt x="7601" y="55139"/>
                    <a:pt x="14252" y="51592"/>
                  </a:cubicBezTo>
                  <a:cubicBezTo>
                    <a:pt x="19604" y="48742"/>
                    <a:pt x="26476" y="46145"/>
                    <a:pt x="29199" y="40255"/>
                  </a:cubicBezTo>
                  <a:cubicBezTo>
                    <a:pt x="32018" y="34206"/>
                    <a:pt x="27774" y="28347"/>
                    <a:pt x="24987" y="23249"/>
                  </a:cubicBezTo>
                  <a:cubicBezTo>
                    <a:pt x="21219" y="16472"/>
                    <a:pt x="18274" y="7573"/>
                    <a:pt x="23879" y="827"/>
                  </a:cubicBezTo>
                  <a:cubicBezTo>
                    <a:pt x="23974" y="700"/>
                    <a:pt x="23974" y="542"/>
                    <a:pt x="23942" y="447"/>
                  </a:cubicBezTo>
                  <a:close/>
                  <a:moveTo>
                    <a:pt x="18749" y="51624"/>
                  </a:moveTo>
                  <a:cubicBezTo>
                    <a:pt x="18749" y="51656"/>
                    <a:pt x="18812" y="51687"/>
                    <a:pt x="18812" y="51751"/>
                  </a:cubicBezTo>
                  <a:cubicBezTo>
                    <a:pt x="20807" y="55139"/>
                    <a:pt x="22169" y="58338"/>
                    <a:pt x="22232" y="62360"/>
                  </a:cubicBezTo>
                  <a:cubicBezTo>
                    <a:pt x="22296" y="64957"/>
                    <a:pt x="21820" y="67332"/>
                    <a:pt x="21219" y="69707"/>
                  </a:cubicBezTo>
                  <a:cubicBezTo>
                    <a:pt x="20934" y="70784"/>
                    <a:pt x="20617" y="71860"/>
                    <a:pt x="20332" y="72969"/>
                  </a:cubicBezTo>
                  <a:cubicBezTo>
                    <a:pt x="20300" y="73000"/>
                    <a:pt x="20269" y="73000"/>
                    <a:pt x="20237" y="73032"/>
                  </a:cubicBezTo>
                  <a:cubicBezTo>
                    <a:pt x="20076" y="73193"/>
                    <a:pt x="19875" y="73269"/>
                    <a:pt x="19678" y="73269"/>
                  </a:cubicBezTo>
                  <a:cubicBezTo>
                    <a:pt x="19409" y="73269"/>
                    <a:pt x="19148" y="73129"/>
                    <a:pt x="19002" y="72874"/>
                  </a:cubicBezTo>
                  <a:cubicBezTo>
                    <a:pt x="18988" y="72831"/>
                    <a:pt x="18941" y="72814"/>
                    <a:pt x="18888" y="72814"/>
                  </a:cubicBezTo>
                  <a:cubicBezTo>
                    <a:pt x="18825" y="72814"/>
                    <a:pt x="18752" y="72839"/>
                    <a:pt x="18717" y="72874"/>
                  </a:cubicBezTo>
                  <a:cubicBezTo>
                    <a:pt x="19319" y="71765"/>
                    <a:pt x="19762" y="70594"/>
                    <a:pt x="20015" y="69390"/>
                  </a:cubicBezTo>
                  <a:cubicBezTo>
                    <a:pt x="20490" y="67237"/>
                    <a:pt x="20554" y="64957"/>
                    <a:pt x="20554" y="62708"/>
                  </a:cubicBezTo>
                  <a:cubicBezTo>
                    <a:pt x="20490" y="58749"/>
                    <a:pt x="19350" y="55899"/>
                    <a:pt x="17260" y="52542"/>
                  </a:cubicBezTo>
                  <a:cubicBezTo>
                    <a:pt x="17228" y="52511"/>
                    <a:pt x="17133" y="52447"/>
                    <a:pt x="17102" y="52416"/>
                  </a:cubicBezTo>
                  <a:cubicBezTo>
                    <a:pt x="17640" y="52131"/>
                    <a:pt x="18210" y="51909"/>
                    <a:pt x="18749" y="51624"/>
                  </a:cubicBezTo>
                  <a:close/>
                  <a:moveTo>
                    <a:pt x="23878" y="0"/>
                  </a:moveTo>
                  <a:cubicBezTo>
                    <a:pt x="23730" y="0"/>
                    <a:pt x="23581" y="22"/>
                    <a:pt x="23436" y="67"/>
                  </a:cubicBezTo>
                  <a:cubicBezTo>
                    <a:pt x="23341" y="130"/>
                    <a:pt x="23309" y="194"/>
                    <a:pt x="23309" y="289"/>
                  </a:cubicBezTo>
                  <a:cubicBezTo>
                    <a:pt x="19065" y="5261"/>
                    <a:pt x="19319" y="12133"/>
                    <a:pt x="21567" y="17928"/>
                  </a:cubicBezTo>
                  <a:cubicBezTo>
                    <a:pt x="22074" y="19227"/>
                    <a:pt x="22802" y="20588"/>
                    <a:pt x="23562" y="21982"/>
                  </a:cubicBezTo>
                  <a:cubicBezTo>
                    <a:pt x="23309" y="22014"/>
                    <a:pt x="23119" y="22140"/>
                    <a:pt x="22929" y="22299"/>
                  </a:cubicBezTo>
                  <a:cubicBezTo>
                    <a:pt x="22866" y="22330"/>
                    <a:pt x="22866" y="22330"/>
                    <a:pt x="22866" y="22362"/>
                  </a:cubicBezTo>
                  <a:cubicBezTo>
                    <a:pt x="17577" y="24579"/>
                    <a:pt x="12541" y="27587"/>
                    <a:pt x="10895" y="33446"/>
                  </a:cubicBezTo>
                  <a:cubicBezTo>
                    <a:pt x="9248" y="39115"/>
                    <a:pt x="10990" y="46082"/>
                    <a:pt x="14948" y="50484"/>
                  </a:cubicBezTo>
                  <a:cubicBezTo>
                    <a:pt x="12700" y="51624"/>
                    <a:pt x="10483" y="52764"/>
                    <a:pt x="8551" y="54221"/>
                  </a:cubicBezTo>
                  <a:cubicBezTo>
                    <a:pt x="3991" y="57673"/>
                    <a:pt x="0" y="63722"/>
                    <a:pt x="2249" y="69580"/>
                  </a:cubicBezTo>
                  <a:cubicBezTo>
                    <a:pt x="2281" y="69707"/>
                    <a:pt x="2407" y="69739"/>
                    <a:pt x="2534" y="69739"/>
                  </a:cubicBezTo>
                  <a:cubicBezTo>
                    <a:pt x="2786" y="70141"/>
                    <a:pt x="3277" y="70366"/>
                    <a:pt x="3764" y="70366"/>
                  </a:cubicBezTo>
                  <a:cubicBezTo>
                    <a:pt x="4196" y="70366"/>
                    <a:pt x="4624" y="70189"/>
                    <a:pt x="4878" y="69802"/>
                  </a:cubicBezTo>
                  <a:cubicBezTo>
                    <a:pt x="5036" y="69739"/>
                    <a:pt x="5099" y="69644"/>
                    <a:pt x="5068" y="69422"/>
                  </a:cubicBezTo>
                  <a:cubicBezTo>
                    <a:pt x="4814" y="68535"/>
                    <a:pt x="4656" y="67648"/>
                    <a:pt x="4624" y="66825"/>
                  </a:cubicBezTo>
                  <a:lnTo>
                    <a:pt x="4624" y="66825"/>
                  </a:lnTo>
                  <a:cubicBezTo>
                    <a:pt x="9058" y="68757"/>
                    <a:pt x="14410" y="69359"/>
                    <a:pt x="19129" y="70119"/>
                  </a:cubicBezTo>
                  <a:lnTo>
                    <a:pt x="19192" y="70119"/>
                  </a:lnTo>
                  <a:cubicBezTo>
                    <a:pt x="18970" y="71005"/>
                    <a:pt x="18654" y="71924"/>
                    <a:pt x="18210" y="72810"/>
                  </a:cubicBezTo>
                  <a:cubicBezTo>
                    <a:pt x="18115" y="73000"/>
                    <a:pt x="18242" y="73159"/>
                    <a:pt x="18400" y="73191"/>
                  </a:cubicBezTo>
                  <a:lnTo>
                    <a:pt x="18400" y="73222"/>
                  </a:lnTo>
                  <a:cubicBezTo>
                    <a:pt x="18729" y="73612"/>
                    <a:pt x="19217" y="73816"/>
                    <a:pt x="19710" y="73816"/>
                  </a:cubicBezTo>
                  <a:cubicBezTo>
                    <a:pt x="19977" y="73816"/>
                    <a:pt x="20246" y="73756"/>
                    <a:pt x="20490" y="73634"/>
                  </a:cubicBezTo>
                  <a:cubicBezTo>
                    <a:pt x="20585" y="73602"/>
                    <a:pt x="20585" y="73507"/>
                    <a:pt x="20585" y="73444"/>
                  </a:cubicBezTo>
                  <a:cubicBezTo>
                    <a:pt x="22391" y="70055"/>
                    <a:pt x="22929" y="65622"/>
                    <a:pt x="22834" y="61885"/>
                  </a:cubicBezTo>
                  <a:cubicBezTo>
                    <a:pt x="22707" y="57863"/>
                    <a:pt x="21377" y="54696"/>
                    <a:pt x="19382" y="51339"/>
                  </a:cubicBezTo>
                  <a:lnTo>
                    <a:pt x="19350" y="51307"/>
                  </a:lnTo>
                  <a:cubicBezTo>
                    <a:pt x="24069" y="49059"/>
                    <a:pt x="28883" y="46399"/>
                    <a:pt x="31226" y="41522"/>
                  </a:cubicBezTo>
                  <a:cubicBezTo>
                    <a:pt x="34045" y="35695"/>
                    <a:pt x="31226" y="29456"/>
                    <a:pt x="28313" y="24262"/>
                  </a:cubicBezTo>
                  <a:cubicBezTo>
                    <a:pt x="28154" y="24040"/>
                    <a:pt x="27996" y="23755"/>
                    <a:pt x="27838" y="23470"/>
                  </a:cubicBezTo>
                  <a:cubicBezTo>
                    <a:pt x="34425" y="20335"/>
                    <a:pt x="39302" y="13463"/>
                    <a:pt x="40980" y="6464"/>
                  </a:cubicBezTo>
                  <a:cubicBezTo>
                    <a:pt x="41044" y="6401"/>
                    <a:pt x="41075" y="6242"/>
                    <a:pt x="41044" y="6147"/>
                  </a:cubicBezTo>
                  <a:lnTo>
                    <a:pt x="41044" y="6052"/>
                  </a:lnTo>
                  <a:cubicBezTo>
                    <a:pt x="41118" y="5803"/>
                    <a:pt x="40899" y="5633"/>
                    <a:pt x="40695" y="5633"/>
                  </a:cubicBezTo>
                  <a:cubicBezTo>
                    <a:pt x="40639" y="5633"/>
                    <a:pt x="40584" y="5645"/>
                    <a:pt x="40537" y="5672"/>
                  </a:cubicBezTo>
                  <a:cubicBezTo>
                    <a:pt x="40102" y="5412"/>
                    <a:pt x="39534" y="5257"/>
                    <a:pt x="39053" y="5257"/>
                  </a:cubicBezTo>
                  <a:cubicBezTo>
                    <a:pt x="39008" y="5257"/>
                    <a:pt x="38965" y="5258"/>
                    <a:pt x="38922" y="5261"/>
                  </a:cubicBezTo>
                  <a:cubicBezTo>
                    <a:pt x="38795" y="5261"/>
                    <a:pt x="38700" y="5356"/>
                    <a:pt x="38668" y="5419"/>
                  </a:cubicBezTo>
                  <a:cubicBezTo>
                    <a:pt x="38644" y="5414"/>
                    <a:pt x="38617" y="5412"/>
                    <a:pt x="38589" y="5412"/>
                  </a:cubicBezTo>
                  <a:cubicBezTo>
                    <a:pt x="38437" y="5412"/>
                    <a:pt x="38252" y="5490"/>
                    <a:pt x="38225" y="5704"/>
                  </a:cubicBezTo>
                  <a:cubicBezTo>
                    <a:pt x="38162" y="6306"/>
                    <a:pt x="38035" y="6844"/>
                    <a:pt x="37877" y="7414"/>
                  </a:cubicBezTo>
                  <a:cubicBezTo>
                    <a:pt x="36958" y="6464"/>
                    <a:pt x="34235" y="6179"/>
                    <a:pt x="33158" y="5831"/>
                  </a:cubicBezTo>
                  <a:cubicBezTo>
                    <a:pt x="30371" y="4944"/>
                    <a:pt x="27553" y="3994"/>
                    <a:pt x="24702" y="3234"/>
                  </a:cubicBezTo>
                  <a:cubicBezTo>
                    <a:pt x="24892" y="2822"/>
                    <a:pt x="25082" y="2411"/>
                    <a:pt x="25336" y="1967"/>
                  </a:cubicBezTo>
                  <a:lnTo>
                    <a:pt x="25336" y="1936"/>
                  </a:lnTo>
                  <a:cubicBezTo>
                    <a:pt x="25462" y="1936"/>
                    <a:pt x="25557" y="1872"/>
                    <a:pt x="25557" y="1714"/>
                  </a:cubicBezTo>
                  <a:cubicBezTo>
                    <a:pt x="25639" y="764"/>
                    <a:pt x="24767" y="0"/>
                    <a:pt x="2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8"/>
            <p:cNvSpPr/>
            <p:nvPr/>
          </p:nvSpPr>
          <p:spPr>
            <a:xfrm>
              <a:off x="8854624" y="3146693"/>
              <a:ext cx="440184" cy="556970"/>
            </a:xfrm>
            <a:custGeom>
              <a:avLst/>
              <a:gdLst/>
              <a:ahLst/>
              <a:cxnLst/>
              <a:rect l="l" t="t" r="r" b="b"/>
              <a:pathLst>
                <a:path w="13682" h="17312" extrusionOk="0">
                  <a:moveTo>
                    <a:pt x="12587" y="1"/>
                  </a:moveTo>
                  <a:cubicBezTo>
                    <a:pt x="12520" y="1"/>
                    <a:pt x="12453" y="7"/>
                    <a:pt x="12383" y="21"/>
                  </a:cubicBezTo>
                  <a:lnTo>
                    <a:pt x="12383" y="116"/>
                  </a:lnTo>
                  <a:cubicBezTo>
                    <a:pt x="11275" y="6956"/>
                    <a:pt x="6556" y="13163"/>
                    <a:pt x="1" y="15539"/>
                  </a:cubicBezTo>
                  <a:cubicBezTo>
                    <a:pt x="349" y="16140"/>
                    <a:pt x="666" y="16710"/>
                    <a:pt x="1014" y="17312"/>
                  </a:cubicBezTo>
                  <a:cubicBezTo>
                    <a:pt x="7284" y="13068"/>
                    <a:pt x="11750" y="7811"/>
                    <a:pt x="13682" y="401"/>
                  </a:cubicBezTo>
                  <a:cubicBezTo>
                    <a:pt x="13587" y="337"/>
                    <a:pt x="13460" y="242"/>
                    <a:pt x="13302" y="179"/>
                  </a:cubicBezTo>
                  <a:cubicBezTo>
                    <a:pt x="13054" y="80"/>
                    <a:pt x="12826" y="1"/>
                    <a:pt x="12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8778215" y="3072955"/>
              <a:ext cx="432012" cy="169163"/>
            </a:xfrm>
            <a:custGeom>
              <a:avLst/>
              <a:gdLst/>
              <a:ahLst/>
              <a:cxnLst/>
              <a:rect l="l" t="t" r="r" b="b"/>
              <a:pathLst>
                <a:path w="13428" h="5258" extrusionOk="0">
                  <a:moveTo>
                    <a:pt x="317" y="1"/>
                  </a:moveTo>
                  <a:cubicBezTo>
                    <a:pt x="190" y="286"/>
                    <a:pt x="64" y="508"/>
                    <a:pt x="0" y="793"/>
                  </a:cubicBezTo>
                  <a:cubicBezTo>
                    <a:pt x="4339" y="2408"/>
                    <a:pt x="8709" y="3991"/>
                    <a:pt x="13175" y="5258"/>
                  </a:cubicBezTo>
                  <a:cubicBezTo>
                    <a:pt x="13270" y="5036"/>
                    <a:pt x="13333" y="4846"/>
                    <a:pt x="13428" y="4593"/>
                  </a:cubicBezTo>
                  <a:cubicBezTo>
                    <a:pt x="13301" y="4593"/>
                    <a:pt x="13175" y="4530"/>
                    <a:pt x="13175" y="4371"/>
                  </a:cubicBezTo>
                  <a:lnTo>
                    <a:pt x="13175" y="4245"/>
                  </a:lnTo>
                  <a:cubicBezTo>
                    <a:pt x="13143" y="4118"/>
                    <a:pt x="13206" y="3991"/>
                    <a:pt x="13301" y="3960"/>
                  </a:cubicBezTo>
                  <a:cubicBezTo>
                    <a:pt x="12383" y="3770"/>
                    <a:pt x="9976" y="3168"/>
                    <a:pt x="9659" y="3105"/>
                  </a:cubicBezTo>
                  <a:cubicBezTo>
                    <a:pt x="8614" y="2788"/>
                    <a:pt x="7601" y="2408"/>
                    <a:pt x="6556" y="2091"/>
                  </a:cubicBezTo>
                  <a:cubicBezTo>
                    <a:pt x="4466" y="1426"/>
                    <a:pt x="2376" y="76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741538" y="3225805"/>
              <a:ext cx="395336" cy="173217"/>
            </a:xfrm>
            <a:custGeom>
              <a:avLst/>
              <a:gdLst/>
              <a:ahLst/>
              <a:cxnLst/>
              <a:rect l="l" t="t" r="r" b="b"/>
              <a:pathLst>
                <a:path w="12288" h="5384" extrusionOk="0">
                  <a:moveTo>
                    <a:pt x="95" y="0"/>
                  </a:moveTo>
                  <a:cubicBezTo>
                    <a:pt x="32" y="380"/>
                    <a:pt x="32" y="665"/>
                    <a:pt x="0" y="1045"/>
                  </a:cubicBezTo>
                  <a:cubicBezTo>
                    <a:pt x="3959" y="2439"/>
                    <a:pt x="7854" y="3927"/>
                    <a:pt x="11813" y="5384"/>
                  </a:cubicBezTo>
                  <a:lnTo>
                    <a:pt x="12288" y="4687"/>
                  </a:lnTo>
                  <a:cubicBezTo>
                    <a:pt x="8266" y="3167"/>
                    <a:pt x="4117" y="171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8756820" y="3418356"/>
              <a:ext cx="266967" cy="116175"/>
            </a:xfrm>
            <a:custGeom>
              <a:avLst/>
              <a:gdLst/>
              <a:ahLst/>
              <a:cxnLst/>
              <a:rect l="l" t="t" r="r" b="b"/>
              <a:pathLst>
                <a:path w="8298" h="3611" extrusionOk="0">
                  <a:moveTo>
                    <a:pt x="0" y="1"/>
                  </a:moveTo>
                  <a:lnTo>
                    <a:pt x="0" y="1"/>
                  </a:lnTo>
                  <a:cubicBezTo>
                    <a:pt x="64" y="381"/>
                    <a:pt x="190" y="761"/>
                    <a:pt x="317" y="1109"/>
                  </a:cubicBezTo>
                  <a:cubicBezTo>
                    <a:pt x="2692" y="2028"/>
                    <a:pt x="5067" y="2819"/>
                    <a:pt x="7506" y="3611"/>
                  </a:cubicBezTo>
                  <a:cubicBezTo>
                    <a:pt x="7791" y="3358"/>
                    <a:pt x="8076" y="3168"/>
                    <a:pt x="8298" y="2914"/>
                  </a:cubicBezTo>
                  <a:cubicBezTo>
                    <a:pt x="5542" y="1964"/>
                    <a:pt x="2724" y="10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8021202" y="2975151"/>
              <a:ext cx="1098369" cy="2231935"/>
            </a:xfrm>
            <a:custGeom>
              <a:avLst/>
              <a:gdLst/>
              <a:ahLst/>
              <a:cxnLst/>
              <a:rect l="l" t="t" r="r" b="b"/>
              <a:pathLst>
                <a:path w="34140" h="69374" extrusionOk="0">
                  <a:moveTo>
                    <a:pt x="23277" y="1"/>
                  </a:moveTo>
                  <a:lnTo>
                    <a:pt x="23277" y="1"/>
                  </a:lnTo>
                  <a:cubicBezTo>
                    <a:pt x="23309" y="127"/>
                    <a:pt x="23309" y="286"/>
                    <a:pt x="23214" y="381"/>
                  </a:cubicBezTo>
                  <a:cubicBezTo>
                    <a:pt x="17577" y="7126"/>
                    <a:pt x="20553" y="15994"/>
                    <a:pt x="24322" y="22802"/>
                  </a:cubicBezTo>
                  <a:cubicBezTo>
                    <a:pt x="27109" y="27901"/>
                    <a:pt x="31353" y="33791"/>
                    <a:pt x="28534" y="39809"/>
                  </a:cubicBezTo>
                  <a:cubicBezTo>
                    <a:pt x="25779" y="45731"/>
                    <a:pt x="18938" y="48296"/>
                    <a:pt x="13586" y="51146"/>
                  </a:cubicBezTo>
                  <a:cubicBezTo>
                    <a:pt x="6936" y="54693"/>
                    <a:pt x="0" y="60552"/>
                    <a:pt x="2027" y="69007"/>
                  </a:cubicBezTo>
                  <a:cubicBezTo>
                    <a:pt x="2059" y="69007"/>
                    <a:pt x="2090" y="69007"/>
                    <a:pt x="2154" y="69039"/>
                  </a:cubicBezTo>
                  <a:cubicBezTo>
                    <a:pt x="2389" y="69274"/>
                    <a:pt x="2652" y="69373"/>
                    <a:pt x="2914" y="69373"/>
                  </a:cubicBezTo>
                  <a:cubicBezTo>
                    <a:pt x="3215" y="69373"/>
                    <a:pt x="3515" y="69242"/>
                    <a:pt x="3769" y="69039"/>
                  </a:cubicBezTo>
                  <a:cubicBezTo>
                    <a:pt x="1647" y="63244"/>
                    <a:pt x="5701" y="57543"/>
                    <a:pt x="10356" y="54440"/>
                  </a:cubicBezTo>
                  <a:cubicBezTo>
                    <a:pt x="16310" y="50354"/>
                    <a:pt x="24354" y="48739"/>
                    <a:pt x="28756" y="42500"/>
                  </a:cubicBezTo>
                  <a:cubicBezTo>
                    <a:pt x="34139" y="34868"/>
                    <a:pt x="27996" y="26729"/>
                    <a:pt x="24449" y="19857"/>
                  </a:cubicBezTo>
                  <a:cubicBezTo>
                    <a:pt x="21282" y="13777"/>
                    <a:pt x="20395" y="7190"/>
                    <a:pt x="24005" y="1141"/>
                  </a:cubicBezTo>
                  <a:cubicBezTo>
                    <a:pt x="24055" y="992"/>
                    <a:pt x="24163" y="940"/>
                    <a:pt x="24284" y="940"/>
                  </a:cubicBezTo>
                  <a:cubicBezTo>
                    <a:pt x="24317" y="940"/>
                    <a:pt x="24351" y="944"/>
                    <a:pt x="24385" y="951"/>
                  </a:cubicBezTo>
                  <a:cubicBezTo>
                    <a:pt x="24227" y="444"/>
                    <a:pt x="23784" y="64"/>
                    <a:pt x="23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8451152" y="4059226"/>
              <a:ext cx="479917" cy="170193"/>
            </a:xfrm>
            <a:custGeom>
              <a:avLst/>
              <a:gdLst/>
              <a:ahLst/>
              <a:cxnLst/>
              <a:rect l="l" t="t" r="r" b="b"/>
              <a:pathLst>
                <a:path w="14917" h="5290" extrusionOk="0">
                  <a:moveTo>
                    <a:pt x="317" y="0"/>
                  </a:moveTo>
                  <a:cubicBezTo>
                    <a:pt x="191" y="475"/>
                    <a:pt x="64" y="950"/>
                    <a:pt x="1" y="1426"/>
                  </a:cubicBezTo>
                  <a:cubicBezTo>
                    <a:pt x="4846" y="2756"/>
                    <a:pt x="9691" y="4149"/>
                    <a:pt x="14600" y="5257"/>
                  </a:cubicBezTo>
                  <a:cubicBezTo>
                    <a:pt x="14600" y="5289"/>
                    <a:pt x="14632" y="5289"/>
                    <a:pt x="14632" y="5289"/>
                  </a:cubicBezTo>
                  <a:cubicBezTo>
                    <a:pt x="14758" y="4972"/>
                    <a:pt x="14822" y="4656"/>
                    <a:pt x="14917" y="4339"/>
                  </a:cubicBezTo>
                  <a:cubicBezTo>
                    <a:pt x="10040" y="3326"/>
                    <a:pt x="5226" y="1964"/>
                    <a:pt x="507" y="317"/>
                  </a:cubicBezTo>
                  <a:cubicBezTo>
                    <a:pt x="381" y="254"/>
                    <a:pt x="349" y="159"/>
                    <a:pt x="381" y="32"/>
                  </a:cubicBezTo>
                  <a:lnTo>
                    <a:pt x="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8563240" y="3853420"/>
              <a:ext cx="357630" cy="137570"/>
            </a:xfrm>
            <a:custGeom>
              <a:avLst/>
              <a:gdLst/>
              <a:ahLst/>
              <a:cxnLst/>
              <a:rect l="l" t="t" r="r" b="b"/>
              <a:pathLst>
                <a:path w="11116" h="4276" extrusionOk="0">
                  <a:moveTo>
                    <a:pt x="1014" y="0"/>
                  </a:moveTo>
                  <a:cubicBezTo>
                    <a:pt x="665" y="285"/>
                    <a:pt x="317" y="602"/>
                    <a:pt x="0" y="950"/>
                  </a:cubicBezTo>
                  <a:cubicBezTo>
                    <a:pt x="3705" y="1995"/>
                    <a:pt x="7442" y="3104"/>
                    <a:pt x="11116" y="4276"/>
                  </a:cubicBezTo>
                  <a:cubicBezTo>
                    <a:pt x="11021" y="3927"/>
                    <a:pt x="10863" y="3579"/>
                    <a:pt x="10768" y="3231"/>
                  </a:cubicBezTo>
                  <a:cubicBezTo>
                    <a:pt x="7474" y="2375"/>
                    <a:pt x="4054" y="1520"/>
                    <a:pt x="1045" y="64"/>
                  </a:cubicBezTo>
                  <a:cubicBezTo>
                    <a:pt x="1045" y="64"/>
                    <a:pt x="1014" y="64"/>
                    <a:pt x="1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8315643" y="3677149"/>
              <a:ext cx="479917" cy="898674"/>
            </a:xfrm>
            <a:custGeom>
              <a:avLst/>
              <a:gdLst/>
              <a:ahLst/>
              <a:cxnLst/>
              <a:rect l="l" t="t" r="r" b="b"/>
              <a:pathLst>
                <a:path w="14917" h="27933" extrusionOk="0">
                  <a:moveTo>
                    <a:pt x="13745" y="1"/>
                  </a:moveTo>
                  <a:cubicBezTo>
                    <a:pt x="13745" y="23"/>
                    <a:pt x="13753" y="34"/>
                    <a:pt x="13767" y="38"/>
                  </a:cubicBezTo>
                  <a:lnTo>
                    <a:pt x="13767" y="38"/>
                  </a:lnTo>
                  <a:cubicBezTo>
                    <a:pt x="13760" y="25"/>
                    <a:pt x="13753" y="13"/>
                    <a:pt x="13745" y="1"/>
                  </a:cubicBezTo>
                  <a:close/>
                  <a:moveTo>
                    <a:pt x="13903" y="32"/>
                  </a:moveTo>
                  <a:cubicBezTo>
                    <a:pt x="13856" y="32"/>
                    <a:pt x="13816" y="40"/>
                    <a:pt x="13788" y="40"/>
                  </a:cubicBezTo>
                  <a:cubicBezTo>
                    <a:pt x="13780" y="40"/>
                    <a:pt x="13773" y="40"/>
                    <a:pt x="13767" y="38"/>
                  </a:cubicBezTo>
                  <a:lnTo>
                    <a:pt x="13767" y="38"/>
                  </a:lnTo>
                  <a:cubicBezTo>
                    <a:pt x="13871" y="226"/>
                    <a:pt x="13856" y="480"/>
                    <a:pt x="13618" y="539"/>
                  </a:cubicBezTo>
                  <a:cubicBezTo>
                    <a:pt x="8520" y="2882"/>
                    <a:pt x="3516" y="5448"/>
                    <a:pt x="1837" y="11275"/>
                  </a:cubicBezTo>
                  <a:cubicBezTo>
                    <a:pt x="1" y="17482"/>
                    <a:pt x="2724" y="22581"/>
                    <a:pt x="5479" y="27933"/>
                  </a:cubicBezTo>
                  <a:cubicBezTo>
                    <a:pt x="6208" y="27584"/>
                    <a:pt x="6968" y="27236"/>
                    <a:pt x="7728" y="26824"/>
                  </a:cubicBezTo>
                  <a:cubicBezTo>
                    <a:pt x="191" y="18685"/>
                    <a:pt x="2819" y="3643"/>
                    <a:pt x="14853" y="1774"/>
                  </a:cubicBezTo>
                  <a:lnTo>
                    <a:pt x="14917" y="1774"/>
                  </a:lnTo>
                  <a:cubicBezTo>
                    <a:pt x="14568" y="1172"/>
                    <a:pt x="14220" y="634"/>
                    <a:pt x="13903" y="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8459292" y="4309848"/>
              <a:ext cx="312845" cy="120261"/>
            </a:xfrm>
            <a:custGeom>
              <a:avLst/>
              <a:gdLst/>
              <a:ahLst/>
              <a:cxnLst/>
              <a:rect l="l" t="t" r="r" b="b"/>
              <a:pathLst>
                <a:path w="9724" h="3738" extrusionOk="0">
                  <a:moveTo>
                    <a:pt x="1" y="1"/>
                  </a:moveTo>
                  <a:cubicBezTo>
                    <a:pt x="96" y="318"/>
                    <a:pt x="159" y="603"/>
                    <a:pt x="286" y="919"/>
                  </a:cubicBezTo>
                  <a:cubicBezTo>
                    <a:pt x="3136" y="2091"/>
                    <a:pt x="5955" y="3105"/>
                    <a:pt x="8995" y="3675"/>
                  </a:cubicBezTo>
                  <a:cubicBezTo>
                    <a:pt x="9027" y="3675"/>
                    <a:pt x="9090" y="3738"/>
                    <a:pt x="9090" y="3738"/>
                  </a:cubicBezTo>
                  <a:cubicBezTo>
                    <a:pt x="9312" y="3548"/>
                    <a:pt x="9502" y="3421"/>
                    <a:pt x="9723" y="3263"/>
                  </a:cubicBezTo>
                  <a:cubicBezTo>
                    <a:pt x="6461" y="2376"/>
                    <a:pt x="3136" y="139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8548955" y="4621629"/>
              <a:ext cx="167136" cy="580778"/>
            </a:xfrm>
            <a:custGeom>
              <a:avLst/>
              <a:gdLst/>
              <a:ahLst/>
              <a:cxnLst/>
              <a:rect l="l" t="t" r="r" b="b"/>
              <a:pathLst>
                <a:path w="5195" h="18052" extrusionOk="0">
                  <a:moveTo>
                    <a:pt x="1648" y="1"/>
                  </a:moveTo>
                  <a:cubicBezTo>
                    <a:pt x="1109" y="286"/>
                    <a:pt x="539" y="507"/>
                    <a:pt x="1" y="792"/>
                  </a:cubicBezTo>
                  <a:cubicBezTo>
                    <a:pt x="64" y="792"/>
                    <a:pt x="96" y="824"/>
                    <a:pt x="159" y="919"/>
                  </a:cubicBezTo>
                  <a:cubicBezTo>
                    <a:pt x="2281" y="4244"/>
                    <a:pt x="3389" y="7126"/>
                    <a:pt x="3453" y="11085"/>
                  </a:cubicBezTo>
                  <a:cubicBezTo>
                    <a:pt x="3453" y="13365"/>
                    <a:pt x="3389" y="15613"/>
                    <a:pt x="2914" y="17799"/>
                  </a:cubicBezTo>
                  <a:lnTo>
                    <a:pt x="4118" y="18052"/>
                  </a:lnTo>
                  <a:cubicBezTo>
                    <a:pt x="4719" y="15677"/>
                    <a:pt x="5195" y="13302"/>
                    <a:pt x="5131" y="10705"/>
                  </a:cubicBezTo>
                  <a:cubicBezTo>
                    <a:pt x="5068" y="6651"/>
                    <a:pt x="3706" y="3453"/>
                    <a:pt x="1711" y="127"/>
                  </a:cubicBezTo>
                  <a:cubicBezTo>
                    <a:pt x="1648" y="96"/>
                    <a:pt x="1648" y="32"/>
                    <a:pt x="1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8600914" y="5193200"/>
              <a:ext cx="80528" cy="123382"/>
            </a:xfrm>
            <a:custGeom>
              <a:avLst/>
              <a:gdLst/>
              <a:ahLst/>
              <a:cxnLst/>
              <a:rect l="l" t="t" r="r" b="b"/>
              <a:pathLst>
                <a:path w="2503" h="3835" extrusionOk="0">
                  <a:moveTo>
                    <a:pt x="5" y="3446"/>
                  </a:moveTo>
                  <a:cubicBezTo>
                    <a:pt x="3" y="3448"/>
                    <a:pt x="2" y="3451"/>
                    <a:pt x="1" y="3453"/>
                  </a:cubicBezTo>
                  <a:cubicBezTo>
                    <a:pt x="2" y="3451"/>
                    <a:pt x="3" y="3448"/>
                    <a:pt x="5" y="3446"/>
                  </a:cubicBezTo>
                  <a:close/>
                  <a:moveTo>
                    <a:pt x="1299" y="1"/>
                  </a:moveTo>
                  <a:cubicBezTo>
                    <a:pt x="1047" y="1202"/>
                    <a:pt x="636" y="2340"/>
                    <a:pt x="5" y="3446"/>
                  </a:cubicBezTo>
                  <a:lnTo>
                    <a:pt x="5" y="3446"/>
                  </a:lnTo>
                  <a:cubicBezTo>
                    <a:pt x="27" y="3412"/>
                    <a:pt x="84" y="3380"/>
                    <a:pt x="146" y="3380"/>
                  </a:cubicBezTo>
                  <a:cubicBezTo>
                    <a:pt x="194" y="3380"/>
                    <a:pt x="246" y="3399"/>
                    <a:pt x="286" y="3453"/>
                  </a:cubicBezTo>
                  <a:cubicBezTo>
                    <a:pt x="448" y="3705"/>
                    <a:pt x="703" y="3835"/>
                    <a:pt x="963" y="3835"/>
                  </a:cubicBezTo>
                  <a:cubicBezTo>
                    <a:pt x="1159" y="3835"/>
                    <a:pt x="1358" y="3761"/>
                    <a:pt x="1521" y="3611"/>
                  </a:cubicBezTo>
                  <a:cubicBezTo>
                    <a:pt x="1553" y="3548"/>
                    <a:pt x="1584" y="3548"/>
                    <a:pt x="1616" y="3548"/>
                  </a:cubicBezTo>
                  <a:cubicBezTo>
                    <a:pt x="1933" y="2471"/>
                    <a:pt x="2218" y="1363"/>
                    <a:pt x="2503" y="286"/>
                  </a:cubicBezTo>
                  <a:lnTo>
                    <a:pt x="1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8194385" y="4896733"/>
              <a:ext cx="442243" cy="128400"/>
            </a:xfrm>
            <a:custGeom>
              <a:avLst/>
              <a:gdLst/>
              <a:ahLst/>
              <a:cxnLst/>
              <a:rect l="l" t="t" r="r" b="b"/>
              <a:pathLst>
                <a:path w="13746" h="3991" extrusionOk="0">
                  <a:moveTo>
                    <a:pt x="603" y="0"/>
                  </a:moveTo>
                  <a:cubicBezTo>
                    <a:pt x="413" y="285"/>
                    <a:pt x="223" y="602"/>
                    <a:pt x="1" y="919"/>
                  </a:cubicBezTo>
                  <a:lnTo>
                    <a:pt x="96" y="919"/>
                  </a:lnTo>
                  <a:cubicBezTo>
                    <a:pt x="4656" y="2027"/>
                    <a:pt x="9153" y="3040"/>
                    <a:pt x="13745" y="3991"/>
                  </a:cubicBezTo>
                  <a:lnTo>
                    <a:pt x="13745" y="3452"/>
                  </a:lnTo>
                  <a:cubicBezTo>
                    <a:pt x="13735" y="3442"/>
                    <a:pt x="13728" y="3438"/>
                    <a:pt x="13724" y="3438"/>
                  </a:cubicBezTo>
                  <a:lnTo>
                    <a:pt x="13724" y="3438"/>
                  </a:lnTo>
                  <a:cubicBezTo>
                    <a:pt x="13719" y="3438"/>
                    <a:pt x="13721" y="3445"/>
                    <a:pt x="13730" y="3449"/>
                  </a:cubicBezTo>
                  <a:lnTo>
                    <a:pt x="13730" y="3449"/>
                  </a:lnTo>
                  <a:cubicBezTo>
                    <a:pt x="9333" y="2563"/>
                    <a:pt x="4810" y="1582"/>
                    <a:pt x="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8146513" y="5065862"/>
              <a:ext cx="477890" cy="130427"/>
            </a:xfrm>
            <a:custGeom>
              <a:avLst/>
              <a:gdLst/>
              <a:ahLst/>
              <a:cxnLst/>
              <a:rect l="l" t="t" r="r" b="b"/>
              <a:pathLst>
                <a:path w="14854" h="4054" extrusionOk="0">
                  <a:moveTo>
                    <a:pt x="32" y="0"/>
                  </a:moveTo>
                  <a:cubicBezTo>
                    <a:pt x="1" y="380"/>
                    <a:pt x="1" y="760"/>
                    <a:pt x="1" y="1109"/>
                  </a:cubicBezTo>
                  <a:cubicBezTo>
                    <a:pt x="4878" y="1584"/>
                    <a:pt x="9786" y="3262"/>
                    <a:pt x="14632" y="4054"/>
                  </a:cubicBezTo>
                  <a:lnTo>
                    <a:pt x="14695" y="4054"/>
                  </a:lnTo>
                  <a:cubicBezTo>
                    <a:pt x="14758" y="3801"/>
                    <a:pt x="14790" y="3547"/>
                    <a:pt x="14853" y="3294"/>
                  </a:cubicBezTo>
                  <a:cubicBezTo>
                    <a:pt x="9881" y="2217"/>
                    <a:pt x="4909" y="133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341123" y="4752055"/>
              <a:ext cx="274110" cy="79498"/>
            </a:xfrm>
            <a:custGeom>
              <a:avLst/>
              <a:gdLst/>
              <a:ahLst/>
              <a:cxnLst/>
              <a:rect l="l" t="t" r="r" b="b"/>
              <a:pathLst>
                <a:path w="8520" h="2471" extrusionOk="0">
                  <a:moveTo>
                    <a:pt x="887" y="0"/>
                  </a:moveTo>
                  <a:cubicBezTo>
                    <a:pt x="570" y="190"/>
                    <a:pt x="285" y="380"/>
                    <a:pt x="0" y="602"/>
                  </a:cubicBezTo>
                  <a:cubicBezTo>
                    <a:pt x="2819" y="1267"/>
                    <a:pt x="5669" y="1932"/>
                    <a:pt x="8519" y="2470"/>
                  </a:cubicBezTo>
                  <a:cubicBezTo>
                    <a:pt x="8424" y="2217"/>
                    <a:pt x="8329" y="1964"/>
                    <a:pt x="8234" y="1679"/>
                  </a:cubicBezTo>
                  <a:cubicBezTo>
                    <a:pt x="8171" y="1774"/>
                    <a:pt x="8076" y="1805"/>
                    <a:pt x="8044" y="1805"/>
                  </a:cubicBezTo>
                  <a:cubicBezTo>
                    <a:pt x="5637" y="1299"/>
                    <a:pt x="3262" y="665"/>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4594765" y="3256465"/>
              <a:ext cx="1271586" cy="2194229"/>
            </a:xfrm>
            <a:custGeom>
              <a:avLst/>
              <a:gdLst/>
              <a:ahLst/>
              <a:cxnLst/>
              <a:rect l="l" t="t" r="r" b="b"/>
              <a:pathLst>
                <a:path w="39524" h="68202" extrusionOk="0">
                  <a:moveTo>
                    <a:pt x="14218" y="754"/>
                  </a:moveTo>
                  <a:cubicBezTo>
                    <a:pt x="14782" y="754"/>
                    <a:pt x="15334" y="808"/>
                    <a:pt x="15835" y="947"/>
                  </a:cubicBezTo>
                  <a:cubicBezTo>
                    <a:pt x="17798" y="1422"/>
                    <a:pt x="18305" y="2784"/>
                    <a:pt x="17418" y="5033"/>
                  </a:cubicBezTo>
                  <a:cubicBezTo>
                    <a:pt x="16785" y="5571"/>
                    <a:pt x="16056" y="5951"/>
                    <a:pt x="15265" y="6141"/>
                  </a:cubicBezTo>
                  <a:cubicBezTo>
                    <a:pt x="14920" y="6256"/>
                    <a:pt x="15018" y="6760"/>
                    <a:pt x="15322" y="6760"/>
                  </a:cubicBezTo>
                  <a:cubicBezTo>
                    <a:pt x="15353" y="6760"/>
                    <a:pt x="15387" y="6755"/>
                    <a:pt x="15423" y="6743"/>
                  </a:cubicBezTo>
                  <a:cubicBezTo>
                    <a:pt x="15708" y="6648"/>
                    <a:pt x="15930" y="6521"/>
                    <a:pt x="16215" y="6426"/>
                  </a:cubicBezTo>
                  <a:cubicBezTo>
                    <a:pt x="18400" y="13932"/>
                    <a:pt x="20838" y="21311"/>
                    <a:pt x="22485" y="28974"/>
                  </a:cubicBezTo>
                  <a:cubicBezTo>
                    <a:pt x="22508" y="29182"/>
                    <a:pt x="22666" y="29255"/>
                    <a:pt x="22823" y="29255"/>
                  </a:cubicBezTo>
                  <a:cubicBezTo>
                    <a:pt x="22882" y="29255"/>
                    <a:pt x="22940" y="29245"/>
                    <a:pt x="22992" y="29228"/>
                  </a:cubicBezTo>
                  <a:cubicBezTo>
                    <a:pt x="23024" y="29291"/>
                    <a:pt x="23119" y="29386"/>
                    <a:pt x="23277" y="29418"/>
                  </a:cubicBezTo>
                  <a:cubicBezTo>
                    <a:pt x="31891" y="31191"/>
                    <a:pt x="38573" y="41737"/>
                    <a:pt x="38351" y="50193"/>
                  </a:cubicBezTo>
                  <a:cubicBezTo>
                    <a:pt x="38098" y="59978"/>
                    <a:pt x="28091" y="66914"/>
                    <a:pt x="18907" y="67515"/>
                  </a:cubicBezTo>
                  <a:cubicBezTo>
                    <a:pt x="18623" y="67532"/>
                    <a:pt x="18341" y="67540"/>
                    <a:pt x="18060" y="67540"/>
                  </a:cubicBezTo>
                  <a:cubicBezTo>
                    <a:pt x="10327" y="67540"/>
                    <a:pt x="3489" y="61322"/>
                    <a:pt x="1900" y="53866"/>
                  </a:cubicBezTo>
                  <a:cubicBezTo>
                    <a:pt x="0" y="45126"/>
                    <a:pt x="5099" y="37240"/>
                    <a:pt x="11876" y="32426"/>
                  </a:cubicBezTo>
                  <a:lnTo>
                    <a:pt x="11908" y="32395"/>
                  </a:lnTo>
                  <a:cubicBezTo>
                    <a:pt x="12098" y="32331"/>
                    <a:pt x="12288" y="32205"/>
                    <a:pt x="12224" y="31920"/>
                  </a:cubicBezTo>
                  <a:cubicBezTo>
                    <a:pt x="9501" y="24224"/>
                    <a:pt x="8614" y="16022"/>
                    <a:pt x="6271" y="8263"/>
                  </a:cubicBezTo>
                  <a:cubicBezTo>
                    <a:pt x="6492" y="8231"/>
                    <a:pt x="6714" y="8231"/>
                    <a:pt x="6904" y="8168"/>
                  </a:cubicBezTo>
                  <a:cubicBezTo>
                    <a:pt x="7157" y="8105"/>
                    <a:pt x="7126" y="7756"/>
                    <a:pt x="6872" y="7756"/>
                  </a:cubicBezTo>
                  <a:cubicBezTo>
                    <a:pt x="6804" y="7760"/>
                    <a:pt x="6737" y="7762"/>
                    <a:pt x="6671" y="7762"/>
                  </a:cubicBezTo>
                  <a:cubicBezTo>
                    <a:pt x="4389" y="7762"/>
                    <a:pt x="3107" y="5670"/>
                    <a:pt x="4307" y="3608"/>
                  </a:cubicBezTo>
                  <a:cubicBezTo>
                    <a:pt x="4370" y="3513"/>
                    <a:pt x="4370" y="3449"/>
                    <a:pt x="4339" y="3354"/>
                  </a:cubicBezTo>
                  <a:cubicBezTo>
                    <a:pt x="5701" y="1929"/>
                    <a:pt x="9691" y="1359"/>
                    <a:pt x="11401" y="1074"/>
                  </a:cubicBezTo>
                  <a:cubicBezTo>
                    <a:pt x="12242" y="914"/>
                    <a:pt x="13248" y="754"/>
                    <a:pt x="14218" y="754"/>
                  </a:cubicBezTo>
                  <a:close/>
                  <a:moveTo>
                    <a:pt x="14150" y="1"/>
                  </a:moveTo>
                  <a:cubicBezTo>
                    <a:pt x="12715" y="1"/>
                    <a:pt x="11213" y="340"/>
                    <a:pt x="9913" y="631"/>
                  </a:cubicBezTo>
                  <a:cubicBezTo>
                    <a:pt x="8361" y="979"/>
                    <a:pt x="5099" y="1581"/>
                    <a:pt x="4022" y="3101"/>
                  </a:cubicBezTo>
                  <a:cubicBezTo>
                    <a:pt x="3927" y="3101"/>
                    <a:pt x="3864" y="3133"/>
                    <a:pt x="3832" y="3196"/>
                  </a:cubicBezTo>
                  <a:cubicBezTo>
                    <a:pt x="2217" y="5159"/>
                    <a:pt x="3674" y="8168"/>
                    <a:pt x="5954" y="8326"/>
                  </a:cubicBezTo>
                  <a:cubicBezTo>
                    <a:pt x="6587" y="12475"/>
                    <a:pt x="7664" y="16592"/>
                    <a:pt x="8582" y="20677"/>
                  </a:cubicBezTo>
                  <a:cubicBezTo>
                    <a:pt x="9406" y="24509"/>
                    <a:pt x="10166" y="28341"/>
                    <a:pt x="11528" y="32015"/>
                  </a:cubicBezTo>
                  <a:cubicBezTo>
                    <a:pt x="5637" y="35213"/>
                    <a:pt x="1520" y="41769"/>
                    <a:pt x="855" y="48387"/>
                  </a:cubicBezTo>
                  <a:cubicBezTo>
                    <a:pt x="190" y="55101"/>
                    <a:pt x="3420" y="61720"/>
                    <a:pt x="9026" y="65489"/>
                  </a:cubicBezTo>
                  <a:cubicBezTo>
                    <a:pt x="11854" y="67393"/>
                    <a:pt x="14887" y="68202"/>
                    <a:pt x="17947" y="68202"/>
                  </a:cubicBezTo>
                  <a:cubicBezTo>
                    <a:pt x="21806" y="68202"/>
                    <a:pt x="25708" y="66915"/>
                    <a:pt x="29294" y="64919"/>
                  </a:cubicBezTo>
                  <a:cubicBezTo>
                    <a:pt x="32556" y="63082"/>
                    <a:pt x="35691" y="60833"/>
                    <a:pt x="37433" y="57413"/>
                  </a:cubicBezTo>
                  <a:cubicBezTo>
                    <a:pt x="39016" y="54246"/>
                    <a:pt x="39523" y="50604"/>
                    <a:pt x="39016" y="47121"/>
                  </a:cubicBezTo>
                  <a:cubicBezTo>
                    <a:pt x="37876" y="39298"/>
                    <a:pt x="31574" y="30273"/>
                    <a:pt x="23467" y="28626"/>
                  </a:cubicBezTo>
                  <a:cubicBezTo>
                    <a:pt x="23430" y="28617"/>
                    <a:pt x="23393" y="28613"/>
                    <a:pt x="23357" y="28613"/>
                  </a:cubicBezTo>
                  <a:cubicBezTo>
                    <a:pt x="23271" y="28613"/>
                    <a:pt x="23195" y="28635"/>
                    <a:pt x="23150" y="28658"/>
                  </a:cubicBezTo>
                  <a:cubicBezTo>
                    <a:pt x="21567" y="21152"/>
                    <a:pt x="19730" y="13298"/>
                    <a:pt x="16690" y="6173"/>
                  </a:cubicBezTo>
                  <a:cubicBezTo>
                    <a:pt x="18938" y="4843"/>
                    <a:pt x="19888" y="1992"/>
                    <a:pt x="16721" y="504"/>
                  </a:cubicBezTo>
                  <a:cubicBezTo>
                    <a:pt x="15937" y="136"/>
                    <a:pt x="15057" y="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4594765" y="3279211"/>
              <a:ext cx="1241022" cy="2150217"/>
            </a:xfrm>
            <a:custGeom>
              <a:avLst/>
              <a:gdLst/>
              <a:ahLst/>
              <a:cxnLst/>
              <a:rect l="l" t="t" r="r" b="b"/>
              <a:pathLst>
                <a:path w="38574" h="66834" extrusionOk="0">
                  <a:moveTo>
                    <a:pt x="15872" y="1924"/>
                  </a:moveTo>
                  <a:cubicBezTo>
                    <a:pt x="16188" y="1924"/>
                    <a:pt x="16305" y="2416"/>
                    <a:pt x="16025" y="2584"/>
                  </a:cubicBezTo>
                  <a:cubicBezTo>
                    <a:pt x="13334" y="4030"/>
                    <a:pt x="10169" y="4790"/>
                    <a:pt x="7082" y="4790"/>
                  </a:cubicBezTo>
                  <a:cubicBezTo>
                    <a:pt x="6790" y="4790"/>
                    <a:pt x="6498" y="4783"/>
                    <a:pt x="6207" y="4769"/>
                  </a:cubicBezTo>
                  <a:cubicBezTo>
                    <a:pt x="5796" y="4737"/>
                    <a:pt x="5859" y="4199"/>
                    <a:pt x="6207" y="4167"/>
                  </a:cubicBezTo>
                  <a:cubicBezTo>
                    <a:pt x="9659" y="3946"/>
                    <a:pt x="12573" y="3217"/>
                    <a:pt x="15740" y="1951"/>
                  </a:cubicBezTo>
                  <a:cubicBezTo>
                    <a:pt x="15787" y="1932"/>
                    <a:pt x="15831" y="1924"/>
                    <a:pt x="15872" y="1924"/>
                  </a:cubicBezTo>
                  <a:close/>
                  <a:moveTo>
                    <a:pt x="16405" y="30421"/>
                  </a:moveTo>
                  <a:cubicBezTo>
                    <a:pt x="17640" y="30484"/>
                    <a:pt x="18590" y="31624"/>
                    <a:pt x="18590" y="32828"/>
                  </a:cubicBezTo>
                  <a:cubicBezTo>
                    <a:pt x="18622" y="34094"/>
                    <a:pt x="17576" y="34950"/>
                    <a:pt x="16341" y="34950"/>
                  </a:cubicBezTo>
                  <a:cubicBezTo>
                    <a:pt x="16300" y="34952"/>
                    <a:pt x="16258" y="34953"/>
                    <a:pt x="16217" y="34953"/>
                  </a:cubicBezTo>
                  <a:cubicBezTo>
                    <a:pt x="15035" y="34953"/>
                    <a:pt x="14028" y="34083"/>
                    <a:pt x="13998" y="32859"/>
                  </a:cubicBezTo>
                  <a:cubicBezTo>
                    <a:pt x="13998" y="31688"/>
                    <a:pt x="14916" y="30516"/>
                    <a:pt x="16151" y="30516"/>
                  </a:cubicBezTo>
                  <a:lnTo>
                    <a:pt x="16183" y="30516"/>
                  </a:lnTo>
                  <a:cubicBezTo>
                    <a:pt x="16215" y="30453"/>
                    <a:pt x="16278" y="30421"/>
                    <a:pt x="16405" y="30421"/>
                  </a:cubicBezTo>
                  <a:close/>
                  <a:moveTo>
                    <a:pt x="33647" y="40809"/>
                  </a:moveTo>
                  <a:cubicBezTo>
                    <a:pt x="33811" y="40809"/>
                    <a:pt x="33973" y="40893"/>
                    <a:pt x="34044" y="41093"/>
                  </a:cubicBezTo>
                  <a:cubicBezTo>
                    <a:pt x="35755" y="46034"/>
                    <a:pt x="36546" y="51861"/>
                    <a:pt x="33728" y="56579"/>
                  </a:cubicBezTo>
                  <a:cubicBezTo>
                    <a:pt x="31353" y="60538"/>
                    <a:pt x="26951" y="62881"/>
                    <a:pt x="22390" y="63768"/>
                  </a:cubicBezTo>
                  <a:cubicBezTo>
                    <a:pt x="21089" y="64028"/>
                    <a:pt x="19726" y="64174"/>
                    <a:pt x="18358" y="64174"/>
                  </a:cubicBezTo>
                  <a:cubicBezTo>
                    <a:pt x="15064" y="64174"/>
                    <a:pt x="11745" y="63329"/>
                    <a:pt x="9216" y="61203"/>
                  </a:cubicBezTo>
                  <a:cubicBezTo>
                    <a:pt x="7189" y="59493"/>
                    <a:pt x="5891" y="57181"/>
                    <a:pt x="4814" y="54806"/>
                  </a:cubicBezTo>
                  <a:cubicBezTo>
                    <a:pt x="3895" y="52779"/>
                    <a:pt x="2882" y="50752"/>
                    <a:pt x="3230" y="48504"/>
                  </a:cubicBezTo>
                  <a:cubicBezTo>
                    <a:pt x="3072" y="48472"/>
                    <a:pt x="2977" y="48219"/>
                    <a:pt x="3199" y="48092"/>
                  </a:cubicBezTo>
                  <a:cubicBezTo>
                    <a:pt x="5246" y="46717"/>
                    <a:pt x="7568" y="46319"/>
                    <a:pt x="9948" y="46319"/>
                  </a:cubicBezTo>
                  <a:cubicBezTo>
                    <a:pt x="12281" y="46319"/>
                    <a:pt x="14670" y="46701"/>
                    <a:pt x="16911" y="46920"/>
                  </a:cubicBezTo>
                  <a:cubicBezTo>
                    <a:pt x="17843" y="47010"/>
                    <a:pt x="18764" y="47064"/>
                    <a:pt x="19676" y="47064"/>
                  </a:cubicBezTo>
                  <a:cubicBezTo>
                    <a:pt x="21986" y="47064"/>
                    <a:pt x="24232" y="46716"/>
                    <a:pt x="26412" y="45717"/>
                  </a:cubicBezTo>
                  <a:cubicBezTo>
                    <a:pt x="28882" y="44609"/>
                    <a:pt x="31036" y="42867"/>
                    <a:pt x="33094" y="41188"/>
                  </a:cubicBezTo>
                  <a:cubicBezTo>
                    <a:pt x="33126" y="41188"/>
                    <a:pt x="33158" y="41125"/>
                    <a:pt x="33189" y="41125"/>
                  </a:cubicBezTo>
                  <a:cubicBezTo>
                    <a:pt x="33241" y="40934"/>
                    <a:pt x="33446" y="40809"/>
                    <a:pt x="33647" y="40809"/>
                  </a:cubicBezTo>
                  <a:close/>
                  <a:moveTo>
                    <a:pt x="14346" y="1"/>
                  </a:moveTo>
                  <a:cubicBezTo>
                    <a:pt x="13378" y="1"/>
                    <a:pt x="12361" y="175"/>
                    <a:pt x="11496" y="335"/>
                  </a:cubicBezTo>
                  <a:cubicBezTo>
                    <a:pt x="9818" y="589"/>
                    <a:pt x="5796" y="1159"/>
                    <a:pt x="4465" y="2616"/>
                  </a:cubicBezTo>
                  <a:cubicBezTo>
                    <a:pt x="4465" y="2711"/>
                    <a:pt x="4465" y="2774"/>
                    <a:pt x="4434" y="2869"/>
                  </a:cubicBezTo>
                  <a:cubicBezTo>
                    <a:pt x="3233" y="4901"/>
                    <a:pt x="4517" y="7023"/>
                    <a:pt x="6801" y="7023"/>
                  </a:cubicBezTo>
                  <a:cubicBezTo>
                    <a:pt x="6866" y="7023"/>
                    <a:pt x="6932" y="7021"/>
                    <a:pt x="6999" y="7018"/>
                  </a:cubicBezTo>
                  <a:cubicBezTo>
                    <a:pt x="7221" y="7018"/>
                    <a:pt x="7221" y="7334"/>
                    <a:pt x="7031" y="7398"/>
                  </a:cubicBezTo>
                  <a:cubicBezTo>
                    <a:pt x="6809" y="7493"/>
                    <a:pt x="6587" y="7524"/>
                    <a:pt x="6397" y="7524"/>
                  </a:cubicBezTo>
                  <a:cubicBezTo>
                    <a:pt x="8741" y="15346"/>
                    <a:pt x="9596" y="23485"/>
                    <a:pt x="12351" y="31181"/>
                  </a:cubicBezTo>
                  <a:cubicBezTo>
                    <a:pt x="12446" y="31434"/>
                    <a:pt x="12256" y="31593"/>
                    <a:pt x="12034" y="31656"/>
                  </a:cubicBezTo>
                  <a:lnTo>
                    <a:pt x="11971" y="31688"/>
                  </a:lnTo>
                  <a:cubicBezTo>
                    <a:pt x="5131" y="36596"/>
                    <a:pt x="0" y="44450"/>
                    <a:pt x="1900" y="53159"/>
                  </a:cubicBezTo>
                  <a:cubicBezTo>
                    <a:pt x="3520" y="60615"/>
                    <a:pt x="10329" y="66833"/>
                    <a:pt x="18060" y="66833"/>
                  </a:cubicBezTo>
                  <a:cubicBezTo>
                    <a:pt x="18341" y="66833"/>
                    <a:pt x="18623" y="66825"/>
                    <a:pt x="18907" y="66808"/>
                  </a:cubicBezTo>
                  <a:cubicBezTo>
                    <a:pt x="28091" y="66207"/>
                    <a:pt x="38098" y="59271"/>
                    <a:pt x="38351" y="49486"/>
                  </a:cubicBezTo>
                  <a:cubicBezTo>
                    <a:pt x="38573" y="40967"/>
                    <a:pt x="31891" y="30484"/>
                    <a:pt x="23277" y="28711"/>
                  </a:cubicBezTo>
                  <a:cubicBezTo>
                    <a:pt x="23150" y="28711"/>
                    <a:pt x="23055" y="28616"/>
                    <a:pt x="23119" y="28457"/>
                  </a:cubicBezTo>
                  <a:lnTo>
                    <a:pt x="23119" y="28457"/>
                  </a:lnTo>
                  <a:cubicBezTo>
                    <a:pt x="23047" y="28488"/>
                    <a:pt x="22969" y="28506"/>
                    <a:pt x="22895" y="28506"/>
                  </a:cubicBezTo>
                  <a:cubicBezTo>
                    <a:pt x="22739" y="28506"/>
                    <a:pt x="22602" y="28429"/>
                    <a:pt x="22580" y="28236"/>
                  </a:cubicBezTo>
                  <a:cubicBezTo>
                    <a:pt x="20965" y="20540"/>
                    <a:pt x="18463" y="13193"/>
                    <a:pt x="16341" y="5656"/>
                  </a:cubicBezTo>
                  <a:cubicBezTo>
                    <a:pt x="16088" y="5782"/>
                    <a:pt x="15803" y="5909"/>
                    <a:pt x="15550" y="5972"/>
                  </a:cubicBezTo>
                  <a:cubicBezTo>
                    <a:pt x="15509" y="5985"/>
                    <a:pt x="15471" y="5991"/>
                    <a:pt x="15435" y="5991"/>
                  </a:cubicBezTo>
                  <a:cubicBezTo>
                    <a:pt x="15112" y="5991"/>
                    <a:pt x="15020" y="5517"/>
                    <a:pt x="15391" y="5402"/>
                  </a:cubicBezTo>
                  <a:cubicBezTo>
                    <a:pt x="16183" y="5181"/>
                    <a:pt x="16880" y="4832"/>
                    <a:pt x="17513" y="4294"/>
                  </a:cubicBezTo>
                  <a:cubicBezTo>
                    <a:pt x="18432" y="2077"/>
                    <a:pt x="17925" y="684"/>
                    <a:pt x="15930" y="209"/>
                  </a:cubicBezTo>
                  <a:cubicBezTo>
                    <a:pt x="15444" y="58"/>
                    <a:pt x="14903" y="1"/>
                    <a:pt x="14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4690542" y="4592030"/>
              <a:ext cx="1081028" cy="750810"/>
            </a:xfrm>
            <a:custGeom>
              <a:avLst/>
              <a:gdLst/>
              <a:ahLst/>
              <a:cxnLst/>
              <a:rect l="l" t="t" r="r" b="b"/>
              <a:pathLst>
                <a:path w="33601" h="23337" extrusionOk="0">
                  <a:moveTo>
                    <a:pt x="30497" y="1206"/>
                  </a:moveTo>
                  <a:cubicBezTo>
                    <a:pt x="32049" y="5671"/>
                    <a:pt x="32746" y="10770"/>
                    <a:pt x="30307" y="15108"/>
                  </a:cubicBezTo>
                  <a:cubicBezTo>
                    <a:pt x="28249" y="18750"/>
                    <a:pt x="24354" y="21030"/>
                    <a:pt x="20395" y="22075"/>
                  </a:cubicBezTo>
                  <a:cubicBezTo>
                    <a:pt x="18812" y="22480"/>
                    <a:pt x="17129" y="22714"/>
                    <a:pt x="15452" y="22714"/>
                  </a:cubicBezTo>
                  <a:cubicBezTo>
                    <a:pt x="12800" y="22714"/>
                    <a:pt x="10160" y="22130"/>
                    <a:pt x="7949" y="20714"/>
                  </a:cubicBezTo>
                  <a:cubicBezTo>
                    <a:pt x="4117" y="18339"/>
                    <a:pt x="760" y="12195"/>
                    <a:pt x="760" y="7729"/>
                  </a:cubicBezTo>
                  <a:cubicBezTo>
                    <a:pt x="760" y="7698"/>
                    <a:pt x="760" y="7666"/>
                    <a:pt x="728" y="7603"/>
                  </a:cubicBezTo>
                  <a:cubicBezTo>
                    <a:pt x="2795" y="6772"/>
                    <a:pt x="4836" y="6515"/>
                    <a:pt x="6875" y="6515"/>
                  </a:cubicBezTo>
                  <a:cubicBezTo>
                    <a:pt x="10183" y="6515"/>
                    <a:pt x="13487" y="7192"/>
                    <a:pt x="16893" y="7192"/>
                  </a:cubicBezTo>
                  <a:cubicBezTo>
                    <a:pt x="17466" y="7192"/>
                    <a:pt x="18042" y="7173"/>
                    <a:pt x="18621" y="7128"/>
                  </a:cubicBezTo>
                  <a:cubicBezTo>
                    <a:pt x="23245" y="6748"/>
                    <a:pt x="27045" y="4088"/>
                    <a:pt x="30497" y="1206"/>
                  </a:cubicBezTo>
                  <a:close/>
                  <a:moveTo>
                    <a:pt x="30686" y="0"/>
                  </a:moveTo>
                  <a:cubicBezTo>
                    <a:pt x="30499" y="0"/>
                    <a:pt x="30322" y="116"/>
                    <a:pt x="30339" y="287"/>
                  </a:cubicBezTo>
                  <a:cubicBezTo>
                    <a:pt x="30307" y="287"/>
                    <a:pt x="30276" y="287"/>
                    <a:pt x="30212" y="319"/>
                  </a:cubicBezTo>
                  <a:cubicBezTo>
                    <a:pt x="28154" y="2029"/>
                    <a:pt x="26032" y="3771"/>
                    <a:pt x="23562" y="4879"/>
                  </a:cubicBezTo>
                  <a:cubicBezTo>
                    <a:pt x="21382" y="5879"/>
                    <a:pt x="19136" y="6226"/>
                    <a:pt x="16825" y="6226"/>
                  </a:cubicBezTo>
                  <a:cubicBezTo>
                    <a:pt x="15914" y="6226"/>
                    <a:pt x="14993" y="6172"/>
                    <a:pt x="14061" y="6083"/>
                  </a:cubicBezTo>
                  <a:cubicBezTo>
                    <a:pt x="11820" y="5879"/>
                    <a:pt x="9432" y="5505"/>
                    <a:pt x="7099" y="5505"/>
                  </a:cubicBezTo>
                  <a:cubicBezTo>
                    <a:pt x="4718" y="5505"/>
                    <a:pt x="2396" y="5895"/>
                    <a:pt x="348" y="7254"/>
                  </a:cubicBezTo>
                  <a:cubicBezTo>
                    <a:pt x="127" y="7381"/>
                    <a:pt x="222" y="7603"/>
                    <a:pt x="380" y="7666"/>
                  </a:cubicBezTo>
                  <a:cubicBezTo>
                    <a:pt x="0" y="9915"/>
                    <a:pt x="1045" y="11941"/>
                    <a:pt x="1964" y="13968"/>
                  </a:cubicBezTo>
                  <a:cubicBezTo>
                    <a:pt x="3009" y="16343"/>
                    <a:pt x="4275" y="18655"/>
                    <a:pt x="6334" y="20365"/>
                  </a:cubicBezTo>
                  <a:cubicBezTo>
                    <a:pt x="8885" y="22491"/>
                    <a:pt x="12179" y="23336"/>
                    <a:pt x="15479" y="23336"/>
                  </a:cubicBezTo>
                  <a:cubicBezTo>
                    <a:pt x="16849" y="23336"/>
                    <a:pt x="18221" y="23191"/>
                    <a:pt x="19540" y="22931"/>
                  </a:cubicBezTo>
                  <a:cubicBezTo>
                    <a:pt x="23974" y="22075"/>
                    <a:pt x="28312" y="19700"/>
                    <a:pt x="30751" y="15773"/>
                  </a:cubicBezTo>
                  <a:cubicBezTo>
                    <a:pt x="33601" y="11055"/>
                    <a:pt x="32809" y="5228"/>
                    <a:pt x="31067" y="287"/>
                  </a:cubicBezTo>
                  <a:cubicBezTo>
                    <a:pt x="31009" y="84"/>
                    <a:pt x="30844" y="0"/>
                    <a:pt x="30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4713963" y="4630798"/>
              <a:ext cx="1029102" cy="690776"/>
            </a:xfrm>
            <a:custGeom>
              <a:avLst/>
              <a:gdLst/>
              <a:ahLst/>
              <a:cxnLst/>
              <a:rect l="l" t="t" r="r" b="b"/>
              <a:pathLst>
                <a:path w="31987" h="21471" extrusionOk="0">
                  <a:moveTo>
                    <a:pt x="29769" y="1"/>
                  </a:moveTo>
                  <a:cubicBezTo>
                    <a:pt x="26317" y="2883"/>
                    <a:pt x="22517" y="5543"/>
                    <a:pt x="17893" y="5891"/>
                  </a:cubicBezTo>
                  <a:cubicBezTo>
                    <a:pt x="17314" y="5936"/>
                    <a:pt x="16738" y="5955"/>
                    <a:pt x="16165" y="5955"/>
                  </a:cubicBezTo>
                  <a:cubicBezTo>
                    <a:pt x="12759" y="5955"/>
                    <a:pt x="9455" y="5278"/>
                    <a:pt x="6147" y="5278"/>
                  </a:cubicBezTo>
                  <a:cubicBezTo>
                    <a:pt x="4108" y="5278"/>
                    <a:pt x="2067" y="5535"/>
                    <a:pt x="0" y="6366"/>
                  </a:cubicBezTo>
                  <a:cubicBezTo>
                    <a:pt x="32" y="6398"/>
                    <a:pt x="32" y="6461"/>
                    <a:pt x="32" y="6493"/>
                  </a:cubicBezTo>
                  <a:cubicBezTo>
                    <a:pt x="32" y="10958"/>
                    <a:pt x="3421" y="17102"/>
                    <a:pt x="7221" y="19477"/>
                  </a:cubicBezTo>
                  <a:cubicBezTo>
                    <a:pt x="9419" y="20884"/>
                    <a:pt x="12039" y="21470"/>
                    <a:pt x="14675" y="21470"/>
                  </a:cubicBezTo>
                  <a:cubicBezTo>
                    <a:pt x="16369" y="21470"/>
                    <a:pt x="18069" y="21228"/>
                    <a:pt x="19667" y="20807"/>
                  </a:cubicBezTo>
                  <a:cubicBezTo>
                    <a:pt x="23626" y="19825"/>
                    <a:pt x="27521" y="17545"/>
                    <a:pt x="29579" y="13903"/>
                  </a:cubicBezTo>
                  <a:cubicBezTo>
                    <a:pt x="31986" y="9565"/>
                    <a:pt x="31321" y="4498"/>
                    <a:pt x="29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5045080" y="4255863"/>
              <a:ext cx="148798" cy="149795"/>
            </a:xfrm>
            <a:custGeom>
              <a:avLst/>
              <a:gdLst/>
              <a:ahLst/>
              <a:cxnLst/>
              <a:rect l="l" t="t" r="r" b="b"/>
              <a:pathLst>
                <a:path w="4625" h="4656" extrusionOk="0">
                  <a:moveTo>
                    <a:pt x="2186" y="571"/>
                  </a:moveTo>
                  <a:cubicBezTo>
                    <a:pt x="2218" y="602"/>
                    <a:pt x="2313" y="634"/>
                    <a:pt x="2344" y="697"/>
                  </a:cubicBezTo>
                  <a:cubicBezTo>
                    <a:pt x="3453" y="792"/>
                    <a:pt x="3959" y="1742"/>
                    <a:pt x="3928" y="2629"/>
                  </a:cubicBezTo>
                  <a:cubicBezTo>
                    <a:pt x="3896" y="3294"/>
                    <a:pt x="3453" y="4022"/>
                    <a:pt x="2344" y="4022"/>
                  </a:cubicBezTo>
                  <a:cubicBezTo>
                    <a:pt x="1426" y="4022"/>
                    <a:pt x="824" y="3547"/>
                    <a:pt x="761" y="2756"/>
                  </a:cubicBezTo>
                  <a:cubicBezTo>
                    <a:pt x="634" y="1901"/>
                    <a:pt x="1141" y="856"/>
                    <a:pt x="2186" y="571"/>
                  </a:cubicBezTo>
                  <a:close/>
                  <a:moveTo>
                    <a:pt x="2408" y="1"/>
                  </a:moveTo>
                  <a:cubicBezTo>
                    <a:pt x="2344" y="1"/>
                    <a:pt x="2218" y="64"/>
                    <a:pt x="2186" y="127"/>
                  </a:cubicBezTo>
                  <a:cubicBezTo>
                    <a:pt x="1616" y="127"/>
                    <a:pt x="1109" y="381"/>
                    <a:pt x="729" y="761"/>
                  </a:cubicBezTo>
                  <a:cubicBezTo>
                    <a:pt x="254" y="1236"/>
                    <a:pt x="1" y="1869"/>
                    <a:pt x="1" y="2502"/>
                  </a:cubicBezTo>
                  <a:cubicBezTo>
                    <a:pt x="1" y="3072"/>
                    <a:pt x="191" y="3579"/>
                    <a:pt x="603" y="3959"/>
                  </a:cubicBezTo>
                  <a:cubicBezTo>
                    <a:pt x="1046" y="4403"/>
                    <a:pt x="1679" y="4656"/>
                    <a:pt x="2313" y="4656"/>
                  </a:cubicBezTo>
                  <a:cubicBezTo>
                    <a:pt x="2978" y="4656"/>
                    <a:pt x="3611" y="4371"/>
                    <a:pt x="4054" y="3927"/>
                  </a:cubicBezTo>
                  <a:cubicBezTo>
                    <a:pt x="4435" y="3547"/>
                    <a:pt x="4625" y="3041"/>
                    <a:pt x="4625" y="2471"/>
                  </a:cubicBezTo>
                  <a:cubicBezTo>
                    <a:pt x="4625" y="1204"/>
                    <a:pt x="3643" y="96"/>
                    <a:pt x="2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5044082" y="4271144"/>
              <a:ext cx="148766" cy="115178"/>
            </a:xfrm>
            <a:custGeom>
              <a:avLst/>
              <a:gdLst/>
              <a:ahLst/>
              <a:cxnLst/>
              <a:rect l="l" t="t" r="r" b="b"/>
              <a:pathLst>
                <a:path w="4624" h="3580" extrusionOk="0">
                  <a:moveTo>
                    <a:pt x="2364" y="775"/>
                  </a:moveTo>
                  <a:cubicBezTo>
                    <a:pt x="2409" y="775"/>
                    <a:pt x="2455" y="781"/>
                    <a:pt x="2502" y="792"/>
                  </a:cubicBezTo>
                  <a:cubicBezTo>
                    <a:pt x="2692" y="856"/>
                    <a:pt x="2597" y="1077"/>
                    <a:pt x="2439" y="1109"/>
                  </a:cubicBezTo>
                  <a:cubicBezTo>
                    <a:pt x="2217" y="1109"/>
                    <a:pt x="2059" y="1236"/>
                    <a:pt x="1932" y="1426"/>
                  </a:cubicBezTo>
                  <a:cubicBezTo>
                    <a:pt x="1805" y="1647"/>
                    <a:pt x="1805" y="1901"/>
                    <a:pt x="1964" y="2059"/>
                  </a:cubicBezTo>
                  <a:cubicBezTo>
                    <a:pt x="2038" y="2133"/>
                    <a:pt x="1996" y="2247"/>
                    <a:pt x="1929" y="2247"/>
                  </a:cubicBezTo>
                  <a:cubicBezTo>
                    <a:pt x="1910" y="2247"/>
                    <a:pt x="1889" y="2238"/>
                    <a:pt x="1869" y="2217"/>
                  </a:cubicBezTo>
                  <a:cubicBezTo>
                    <a:pt x="1552" y="2027"/>
                    <a:pt x="1489" y="1679"/>
                    <a:pt x="1615" y="1331"/>
                  </a:cubicBezTo>
                  <a:cubicBezTo>
                    <a:pt x="1754" y="1053"/>
                    <a:pt x="2039" y="775"/>
                    <a:pt x="2364" y="775"/>
                  </a:cubicBezTo>
                  <a:close/>
                  <a:moveTo>
                    <a:pt x="2185" y="1"/>
                  </a:moveTo>
                  <a:cubicBezTo>
                    <a:pt x="222" y="539"/>
                    <a:pt x="0" y="3579"/>
                    <a:pt x="2344" y="3579"/>
                  </a:cubicBezTo>
                  <a:cubicBezTo>
                    <a:pt x="4624" y="3579"/>
                    <a:pt x="4434" y="444"/>
                    <a:pt x="2375" y="127"/>
                  </a:cubicBezTo>
                  <a:cubicBezTo>
                    <a:pt x="2280" y="96"/>
                    <a:pt x="2249" y="64"/>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5091954" y="4294695"/>
              <a:ext cx="38768" cy="47744"/>
            </a:xfrm>
            <a:custGeom>
              <a:avLst/>
              <a:gdLst/>
              <a:ahLst/>
              <a:cxnLst/>
              <a:rect l="l" t="t" r="r" b="b"/>
              <a:pathLst>
                <a:path w="1205" h="1484" extrusionOk="0">
                  <a:moveTo>
                    <a:pt x="828" y="0"/>
                  </a:moveTo>
                  <a:cubicBezTo>
                    <a:pt x="501" y="0"/>
                    <a:pt x="239" y="268"/>
                    <a:pt x="159" y="535"/>
                  </a:cubicBezTo>
                  <a:cubicBezTo>
                    <a:pt x="1" y="852"/>
                    <a:pt x="96" y="1264"/>
                    <a:pt x="412" y="1454"/>
                  </a:cubicBezTo>
                  <a:cubicBezTo>
                    <a:pt x="426" y="1474"/>
                    <a:pt x="443" y="1483"/>
                    <a:pt x="460" y="1483"/>
                  </a:cubicBezTo>
                  <a:cubicBezTo>
                    <a:pt x="522" y="1483"/>
                    <a:pt x="589" y="1370"/>
                    <a:pt x="539" y="1295"/>
                  </a:cubicBezTo>
                  <a:cubicBezTo>
                    <a:pt x="381" y="1105"/>
                    <a:pt x="412" y="852"/>
                    <a:pt x="476" y="662"/>
                  </a:cubicBezTo>
                  <a:cubicBezTo>
                    <a:pt x="571" y="472"/>
                    <a:pt x="729" y="377"/>
                    <a:pt x="951" y="345"/>
                  </a:cubicBezTo>
                  <a:cubicBezTo>
                    <a:pt x="1109" y="345"/>
                    <a:pt x="1204" y="124"/>
                    <a:pt x="1014" y="29"/>
                  </a:cubicBezTo>
                  <a:cubicBezTo>
                    <a:pt x="950" y="9"/>
                    <a:pt x="888"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785289" y="3341110"/>
              <a:ext cx="335077" cy="92206"/>
            </a:xfrm>
            <a:custGeom>
              <a:avLst/>
              <a:gdLst/>
              <a:ahLst/>
              <a:cxnLst/>
              <a:rect l="l" t="t" r="r" b="b"/>
              <a:pathLst>
                <a:path w="10415" h="2866" extrusionOk="0">
                  <a:moveTo>
                    <a:pt x="9973" y="0"/>
                  </a:moveTo>
                  <a:cubicBezTo>
                    <a:pt x="9934" y="0"/>
                    <a:pt x="9893" y="8"/>
                    <a:pt x="9849" y="27"/>
                  </a:cubicBezTo>
                  <a:cubicBezTo>
                    <a:pt x="6682" y="1293"/>
                    <a:pt x="3737" y="2053"/>
                    <a:pt x="349" y="2243"/>
                  </a:cubicBezTo>
                  <a:cubicBezTo>
                    <a:pt x="0" y="2275"/>
                    <a:pt x="0" y="2845"/>
                    <a:pt x="349" y="2845"/>
                  </a:cubicBezTo>
                  <a:cubicBezTo>
                    <a:pt x="637" y="2859"/>
                    <a:pt x="926" y="2866"/>
                    <a:pt x="1216" y="2866"/>
                  </a:cubicBezTo>
                  <a:cubicBezTo>
                    <a:pt x="4273" y="2866"/>
                    <a:pt x="7415" y="2106"/>
                    <a:pt x="10134" y="660"/>
                  </a:cubicBezTo>
                  <a:cubicBezTo>
                    <a:pt x="10415" y="492"/>
                    <a:pt x="10273"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283894" y="4449057"/>
              <a:ext cx="179973" cy="147382"/>
            </a:xfrm>
            <a:custGeom>
              <a:avLst/>
              <a:gdLst/>
              <a:ahLst/>
              <a:cxnLst/>
              <a:rect l="l" t="t" r="r" b="b"/>
              <a:pathLst>
                <a:path w="5594" h="4581" extrusionOk="0">
                  <a:moveTo>
                    <a:pt x="3363" y="639"/>
                  </a:moveTo>
                  <a:cubicBezTo>
                    <a:pt x="3961" y="639"/>
                    <a:pt x="4555" y="1037"/>
                    <a:pt x="4770" y="1596"/>
                  </a:cubicBezTo>
                  <a:cubicBezTo>
                    <a:pt x="4810" y="1753"/>
                    <a:pt x="4679" y="1861"/>
                    <a:pt x="4552" y="1861"/>
                  </a:cubicBezTo>
                  <a:cubicBezTo>
                    <a:pt x="4473" y="1861"/>
                    <a:pt x="4395" y="1820"/>
                    <a:pt x="4359" y="1723"/>
                  </a:cubicBezTo>
                  <a:cubicBezTo>
                    <a:pt x="4186" y="1292"/>
                    <a:pt x="3765" y="1052"/>
                    <a:pt x="3324" y="1052"/>
                  </a:cubicBezTo>
                  <a:cubicBezTo>
                    <a:pt x="3116" y="1052"/>
                    <a:pt x="2904" y="1105"/>
                    <a:pt x="2712" y="1216"/>
                  </a:cubicBezTo>
                  <a:cubicBezTo>
                    <a:pt x="2688" y="1230"/>
                    <a:pt x="2664" y="1237"/>
                    <a:pt x="2641" y="1237"/>
                  </a:cubicBezTo>
                  <a:cubicBezTo>
                    <a:pt x="2513" y="1237"/>
                    <a:pt x="2419" y="1038"/>
                    <a:pt x="2554" y="931"/>
                  </a:cubicBezTo>
                  <a:cubicBezTo>
                    <a:pt x="2798" y="728"/>
                    <a:pt x="3081" y="639"/>
                    <a:pt x="3363" y="639"/>
                  </a:cubicBezTo>
                  <a:close/>
                  <a:moveTo>
                    <a:pt x="3149" y="1"/>
                  </a:moveTo>
                  <a:cubicBezTo>
                    <a:pt x="1514" y="1"/>
                    <a:pt x="0" y="1438"/>
                    <a:pt x="1033" y="3275"/>
                  </a:cubicBezTo>
                  <a:cubicBezTo>
                    <a:pt x="1461" y="4039"/>
                    <a:pt x="2271" y="4580"/>
                    <a:pt x="3113" y="4580"/>
                  </a:cubicBezTo>
                  <a:cubicBezTo>
                    <a:pt x="3457" y="4580"/>
                    <a:pt x="3807" y="4490"/>
                    <a:pt x="4137" y="4288"/>
                  </a:cubicBezTo>
                  <a:cubicBezTo>
                    <a:pt x="5404" y="3560"/>
                    <a:pt x="5594" y="2008"/>
                    <a:pt x="5150" y="741"/>
                  </a:cubicBezTo>
                  <a:lnTo>
                    <a:pt x="5150" y="709"/>
                  </a:lnTo>
                  <a:cubicBezTo>
                    <a:pt x="5132" y="719"/>
                    <a:pt x="5111" y="722"/>
                    <a:pt x="5088" y="722"/>
                  </a:cubicBezTo>
                  <a:cubicBezTo>
                    <a:pt x="5034" y="722"/>
                    <a:pt x="4974" y="700"/>
                    <a:pt x="4929" y="678"/>
                  </a:cubicBezTo>
                  <a:cubicBezTo>
                    <a:pt x="4406" y="207"/>
                    <a:pt x="3769" y="1"/>
                    <a:pt x="3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5277395" y="4425989"/>
              <a:ext cx="201754" cy="190107"/>
            </a:xfrm>
            <a:custGeom>
              <a:avLst/>
              <a:gdLst/>
              <a:ahLst/>
              <a:cxnLst/>
              <a:rect l="l" t="t" r="r" b="b"/>
              <a:pathLst>
                <a:path w="6271" h="5909" extrusionOk="0">
                  <a:moveTo>
                    <a:pt x="3378" y="724"/>
                  </a:moveTo>
                  <a:cubicBezTo>
                    <a:pt x="3957" y="724"/>
                    <a:pt x="4555" y="911"/>
                    <a:pt x="5067" y="1363"/>
                  </a:cubicBezTo>
                  <a:cubicBezTo>
                    <a:pt x="5099" y="1426"/>
                    <a:pt x="5162" y="1458"/>
                    <a:pt x="5257" y="1458"/>
                  </a:cubicBezTo>
                  <a:cubicBezTo>
                    <a:pt x="5733" y="2598"/>
                    <a:pt x="5606" y="4182"/>
                    <a:pt x="4307" y="4973"/>
                  </a:cubicBezTo>
                  <a:cubicBezTo>
                    <a:pt x="4022" y="5156"/>
                    <a:pt x="3711" y="5248"/>
                    <a:pt x="3391" y="5248"/>
                  </a:cubicBezTo>
                  <a:cubicBezTo>
                    <a:pt x="3213" y="5248"/>
                    <a:pt x="3032" y="5220"/>
                    <a:pt x="2851" y="5163"/>
                  </a:cubicBezTo>
                  <a:cubicBezTo>
                    <a:pt x="2217" y="5005"/>
                    <a:pt x="1616" y="4530"/>
                    <a:pt x="1299" y="3960"/>
                  </a:cubicBezTo>
                  <a:cubicBezTo>
                    <a:pt x="729" y="2946"/>
                    <a:pt x="887" y="1965"/>
                    <a:pt x="1679" y="1300"/>
                  </a:cubicBezTo>
                  <a:cubicBezTo>
                    <a:pt x="2127" y="951"/>
                    <a:pt x="2741" y="724"/>
                    <a:pt x="3378" y="724"/>
                  </a:cubicBezTo>
                  <a:close/>
                  <a:moveTo>
                    <a:pt x="3428" y="1"/>
                  </a:moveTo>
                  <a:cubicBezTo>
                    <a:pt x="2785" y="1"/>
                    <a:pt x="2140" y="187"/>
                    <a:pt x="1616" y="508"/>
                  </a:cubicBezTo>
                  <a:cubicBezTo>
                    <a:pt x="349" y="1300"/>
                    <a:pt x="0" y="2915"/>
                    <a:pt x="792" y="4308"/>
                  </a:cubicBezTo>
                  <a:cubicBezTo>
                    <a:pt x="887" y="4498"/>
                    <a:pt x="1045" y="4688"/>
                    <a:pt x="1204" y="4910"/>
                  </a:cubicBezTo>
                  <a:cubicBezTo>
                    <a:pt x="1750" y="5499"/>
                    <a:pt x="2551" y="5908"/>
                    <a:pt x="3381" y="5908"/>
                  </a:cubicBezTo>
                  <a:cubicBezTo>
                    <a:pt x="3754" y="5908"/>
                    <a:pt x="4133" y="5825"/>
                    <a:pt x="4497" y="5638"/>
                  </a:cubicBezTo>
                  <a:cubicBezTo>
                    <a:pt x="5257" y="5258"/>
                    <a:pt x="5923" y="4340"/>
                    <a:pt x="6113" y="3390"/>
                  </a:cubicBezTo>
                  <a:cubicBezTo>
                    <a:pt x="6271" y="2598"/>
                    <a:pt x="6113" y="1838"/>
                    <a:pt x="5637" y="1300"/>
                  </a:cubicBezTo>
                  <a:lnTo>
                    <a:pt x="5606" y="1268"/>
                  </a:lnTo>
                  <a:cubicBezTo>
                    <a:pt x="5637" y="1173"/>
                    <a:pt x="5606" y="1078"/>
                    <a:pt x="5574" y="983"/>
                  </a:cubicBezTo>
                  <a:cubicBezTo>
                    <a:pt x="5542" y="951"/>
                    <a:pt x="5479" y="920"/>
                    <a:pt x="5479" y="856"/>
                  </a:cubicBezTo>
                  <a:cubicBezTo>
                    <a:pt x="4932" y="258"/>
                    <a:pt x="4182"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5360946" y="4468489"/>
              <a:ext cx="79498" cy="42918"/>
            </a:xfrm>
            <a:custGeom>
              <a:avLst/>
              <a:gdLst/>
              <a:ahLst/>
              <a:cxnLst/>
              <a:rect l="l" t="t" r="r" b="b"/>
              <a:pathLst>
                <a:path w="2471" h="1334" extrusionOk="0">
                  <a:moveTo>
                    <a:pt x="987" y="1"/>
                  </a:moveTo>
                  <a:cubicBezTo>
                    <a:pt x="675" y="1"/>
                    <a:pt x="376" y="91"/>
                    <a:pt x="127" y="295"/>
                  </a:cubicBezTo>
                  <a:cubicBezTo>
                    <a:pt x="0" y="359"/>
                    <a:pt x="32" y="485"/>
                    <a:pt x="95" y="580"/>
                  </a:cubicBezTo>
                  <a:lnTo>
                    <a:pt x="127" y="612"/>
                  </a:lnTo>
                  <a:cubicBezTo>
                    <a:pt x="149" y="634"/>
                    <a:pt x="219" y="657"/>
                    <a:pt x="281" y="657"/>
                  </a:cubicBezTo>
                  <a:cubicBezTo>
                    <a:pt x="306" y="657"/>
                    <a:pt x="330" y="653"/>
                    <a:pt x="349" y="644"/>
                  </a:cubicBezTo>
                  <a:cubicBezTo>
                    <a:pt x="515" y="551"/>
                    <a:pt x="724" y="502"/>
                    <a:pt x="932" y="502"/>
                  </a:cubicBezTo>
                  <a:cubicBezTo>
                    <a:pt x="1081" y="502"/>
                    <a:pt x="1230" y="527"/>
                    <a:pt x="1362" y="580"/>
                  </a:cubicBezTo>
                  <a:cubicBezTo>
                    <a:pt x="1615" y="675"/>
                    <a:pt x="1869" y="897"/>
                    <a:pt x="1932" y="1150"/>
                  </a:cubicBezTo>
                  <a:cubicBezTo>
                    <a:pt x="2003" y="1268"/>
                    <a:pt x="2108" y="1333"/>
                    <a:pt x="2209" y="1333"/>
                  </a:cubicBezTo>
                  <a:cubicBezTo>
                    <a:pt x="2245" y="1333"/>
                    <a:pt x="2279" y="1325"/>
                    <a:pt x="2312" y="1309"/>
                  </a:cubicBezTo>
                  <a:cubicBezTo>
                    <a:pt x="2344" y="1309"/>
                    <a:pt x="2344" y="1277"/>
                    <a:pt x="2375" y="1277"/>
                  </a:cubicBezTo>
                  <a:cubicBezTo>
                    <a:pt x="2407" y="1214"/>
                    <a:pt x="2470" y="1087"/>
                    <a:pt x="2407" y="992"/>
                  </a:cubicBezTo>
                  <a:cubicBezTo>
                    <a:pt x="2249" y="580"/>
                    <a:pt x="1837" y="169"/>
                    <a:pt x="1362" y="42"/>
                  </a:cubicBezTo>
                  <a:cubicBezTo>
                    <a:pt x="1236" y="15"/>
                    <a:pt x="1110" y="1"/>
                    <a:pt x="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5007406" y="3764786"/>
              <a:ext cx="123317" cy="113183"/>
            </a:xfrm>
            <a:custGeom>
              <a:avLst/>
              <a:gdLst/>
              <a:ahLst/>
              <a:cxnLst/>
              <a:rect l="l" t="t" r="r" b="b"/>
              <a:pathLst>
                <a:path w="3833" h="3518" extrusionOk="0">
                  <a:moveTo>
                    <a:pt x="1804" y="665"/>
                  </a:moveTo>
                  <a:cubicBezTo>
                    <a:pt x="2735" y="665"/>
                    <a:pt x="3253" y="2096"/>
                    <a:pt x="2439" y="2597"/>
                  </a:cubicBezTo>
                  <a:cubicBezTo>
                    <a:pt x="2399" y="2623"/>
                    <a:pt x="2357" y="2635"/>
                    <a:pt x="2317" y="2635"/>
                  </a:cubicBezTo>
                  <a:cubicBezTo>
                    <a:pt x="2161" y="2635"/>
                    <a:pt x="2028" y="2469"/>
                    <a:pt x="2154" y="2344"/>
                  </a:cubicBezTo>
                  <a:cubicBezTo>
                    <a:pt x="2407" y="2122"/>
                    <a:pt x="2470" y="1869"/>
                    <a:pt x="2407" y="1552"/>
                  </a:cubicBezTo>
                  <a:cubicBezTo>
                    <a:pt x="2312" y="1235"/>
                    <a:pt x="2090" y="982"/>
                    <a:pt x="1774" y="950"/>
                  </a:cubicBezTo>
                  <a:cubicBezTo>
                    <a:pt x="1615" y="950"/>
                    <a:pt x="1615" y="665"/>
                    <a:pt x="1774" y="665"/>
                  </a:cubicBezTo>
                  <a:cubicBezTo>
                    <a:pt x="1784" y="665"/>
                    <a:pt x="1794" y="665"/>
                    <a:pt x="1804" y="665"/>
                  </a:cubicBezTo>
                  <a:close/>
                  <a:moveTo>
                    <a:pt x="1805" y="0"/>
                  </a:moveTo>
                  <a:cubicBezTo>
                    <a:pt x="1805" y="32"/>
                    <a:pt x="1774" y="32"/>
                    <a:pt x="1774" y="32"/>
                  </a:cubicBezTo>
                  <a:cubicBezTo>
                    <a:pt x="792" y="190"/>
                    <a:pt x="0" y="1140"/>
                    <a:pt x="190" y="2122"/>
                  </a:cubicBezTo>
                  <a:cubicBezTo>
                    <a:pt x="329" y="2930"/>
                    <a:pt x="1106" y="3517"/>
                    <a:pt x="1916" y="3517"/>
                  </a:cubicBezTo>
                  <a:cubicBezTo>
                    <a:pt x="2027" y="3517"/>
                    <a:pt x="2138" y="3507"/>
                    <a:pt x="2249" y="3484"/>
                  </a:cubicBezTo>
                  <a:cubicBezTo>
                    <a:pt x="3230" y="3294"/>
                    <a:pt x="3832" y="2090"/>
                    <a:pt x="3452" y="1140"/>
                  </a:cubicBezTo>
                  <a:cubicBezTo>
                    <a:pt x="3167" y="380"/>
                    <a:pt x="2470" y="63"/>
                    <a:pt x="1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991095" y="3746705"/>
              <a:ext cx="151854" cy="147511"/>
            </a:xfrm>
            <a:custGeom>
              <a:avLst/>
              <a:gdLst/>
              <a:ahLst/>
              <a:cxnLst/>
              <a:rect l="l" t="t" r="r" b="b"/>
              <a:pathLst>
                <a:path w="4720" h="4585" extrusionOk="0">
                  <a:moveTo>
                    <a:pt x="2281" y="689"/>
                  </a:moveTo>
                  <a:cubicBezTo>
                    <a:pt x="2471" y="689"/>
                    <a:pt x="2661" y="720"/>
                    <a:pt x="2819" y="752"/>
                  </a:cubicBezTo>
                  <a:cubicBezTo>
                    <a:pt x="3357" y="910"/>
                    <a:pt x="3737" y="1291"/>
                    <a:pt x="3927" y="1766"/>
                  </a:cubicBezTo>
                  <a:cubicBezTo>
                    <a:pt x="4022" y="1987"/>
                    <a:pt x="4054" y="2241"/>
                    <a:pt x="4022" y="2462"/>
                  </a:cubicBezTo>
                  <a:cubicBezTo>
                    <a:pt x="4022" y="2589"/>
                    <a:pt x="3991" y="2716"/>
                    <a:pt x="3927" y="2811"/>
                  </a:cubicBezTo>
                  <a:cubicBezTo>
                    <a:pt x="3896" y="2937"/>
                    <a:pt x="3864" y="3064"/>
                    <a:pt x="3769" y="3191"/>
                  </a:cubicBezTo>
                  <a:cubicBezTo>
                    <a:pt x="3547" y="3602"/>
                    <a:pt x="3136" y="3919"/>
                    <a:pt x="2724" y="4014"/>
                  </a:cubicBezTo>
                  <a:cubicBezTo>
                    <a:pt x="2622" y="4029"/>
                    <a:pt x="2520" y="4036"/>
                    <a:pt x="2419" y="4036"/>
                  </a:cubicBezTo>
                  <a:cubicBezTo>
                    <a:pt x="2080" y="4036"/>
                    <a:pt x="1750" y="3948"/>
                    <a:pt x="1457" y="3729"/>
                  </a:cubicBezTo>
                  <a:cubicBezTo>
                    <a:pt x="1045" y="3507"/>
                    <a:pt x="824" y="3096"/>
                    <a:pt x="729" y="2716"/>
                  </a:cubicBezTo>
                  <a:cubicBezTo>
                    <a:pt x="665" y="2272"/>
                    <a:pt x="729" y="1829"/>
                    <a:pt x="1014" y="1481"/>
                  </a:cubicBezTo>
                  <a:cubicBezTo>
                    <a:pt x="1299" y="1037"/>
                    <a:pt x="1774" y="752"/>
                    <a:pt x="2249" y="689"/>
                  </a:cubicBezTo>
                  <a:close/>
                  <a:moveTo>
                    <a:pt x="2269" y="0"/>
                  </a:moveTo>
                  <a:cubicBezTo>
                    <a:pt x="1964" y="0"/>
                    <a:pt x="1663" y="71"/>
                    <a:pt x="1394" y="214"/>
                  </a:cubicBezTo>
                  <a:cubicBezTo>
                    <a:pt x="1330" y="245"/>
                    <a:pt x="1235" y="340"/>
                    <a:pt x="1235" y="404"/>
                  </a:cubicBezTo>
                  <a:cubicBezTo>
                    <a:pt x="1235" y="467"/>
                    <a:pt x="1235" y="530"/>
                    <a:pt x="1267" y="594"/>
                  </a:cubicBezTo>
                  <a:cubicBezTo>
                    <a:pt x="475" y="1037"/>
                    <a:pt x="0" y="1956"/>
                    <a:pt x="159" y="2811"/>
                  </a:cubicBezTo>
                  <a:cubicBezTo>
                    <a:pt x="254" y="3381"/>
                    <a:pt x="602" y="3887"/>
                    <a:pt x="1109" y="4204"/>
                  </a:cubicBezTo>
                  <a:cubicBezTo>
                    <a:pt x="1521" y="4489"/>
                    <a:pt x="1996" y="4584"/>
                    <a:pt x="2439" y="4584"/>
                  </a:cubicBezTo>
                  <a:cubicBezTo>
                    <a:pt x="2597" y="4584"/>
                    <a:pt x="2692" y="4584"/>
                    <a:pt x="2851" y="4552"/>
                  </a:cubicBezTo>
                  <a:cubicBezTo>
                    <a:pt x="3452" y="4426"/>
                    <a:pt x="3959" y="4046"/>
                    <a:pt x="4276" y="3476"/>
                  </a:cubicBezTo>
                  <a:cubicBezTo>
                    <a:pt x="4624" y="2937"/>
                    <a:pt x="4719" y="2272"/>
                    <a:pt x="4529" y="1671"/>
                  </a:cubicBezTo>
                  <a:cubicBezTo>
                    <a:pt x="4339" y="1037"/>
                    <a:pt x="3864" y="530"/>
                    <a:pt x="3167" y="214"/>
                  </a:cubicBezTo>
                  <a:cubicBezTo>
                    <a:pt x="2882" y="71"/>
                    <a:pt x="2574"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5059364" y="3784121"/>
              <a:ext cx="42822" cy="66726"/>
            </a:xfrm>
            <a:custGeom>
              <a:avLst/>
              <a:gdLst/>
              <a:ahLst/>
              <a:cxnLst/>
              <a:rect l="l" t="t" r="r" b="b"/>
              <a:pathLst>
                <a:path w="1331" h="2074" extrusionOk="0">
                  <a:moveTo>
                    <a:pt x="64" y="1"/>
                  </a:moveTo>
                  <a:lnTo>
                    <a:pt x="32" y="33"/>
                  </a:lnTo>
                  <a:lnTo>
                    <a:pt x="0" y="64"/>
                  </a:lnTo>
                  <a:lnTo>
                    <a:pt x="0" y="159"/>
                  </a:lnTo>
                  <a:cubicBezTo>
                    <a:pt x="0" y="223"/>
                    <a:pt x="32" y="349"/>
                    <a:pt x="159" y="349"/>
                  </a:cubicBezTo>
                  <a:cubicBezTo>
                    <a:pt x="444" y="381"/>
                    <a:pt x="665" y="571"/>
                    <a:pt x="760" y="888"/>
                  </a:cubicBezTo>
                  <a:cubicBezTo>
                    <a:pt x="792" y="983"/>
                    <a:pt x="792" y="1046"/>
                    <a:pt x="792" y="1109"/>
                  </a:cubicBezTo>
                  <a:cubicBezTo>
                    <a:pt x="792" y="1299"/>
                    <a:pt x="697" y="1489"/>
                    <a:pt x="539" y="1648"/>
                  </a:cubicBezTo>
                  <a:cubicBezTo>
                    <a:pt x="475" y="1743"/>
                    <a:pt x="475" y="1838"/>
                    <a:pt x="507" y="1933"/>
                  </a:cubicBezTo>
                  <a:cubicBezTo>
                    <a:pt x="539" y="1996"/>
                    <a:pt x="634" y="2059"/>
                    <a:pt x="697" y="2059"/>
                  </a:cubicBezTo>
                  <a:cubicBezTo>
                    <a:pt x="718" y="2070"/>
                    <a:pt x="739" y="2073"/>
                    <a:pt x="759" y="2073"/>
                  </a:cubicBezTo>
                  <a:cubicBezTo>
                    <a:pt x="799" y="2073"/>
                    <a:pt x="834" y="2059"/>
                    <a:pt x="855" y="2059"/>
                  </a:cubicBezTo>
                  <a:cubicBezTo>
                    <a:pt x="1299" y="1774"/>
                    <a:pt x="1330" y="1268"/>
                    <a:pt x="1235" y="856"/>
                  </a:cubicBezTo>
                  <a:cubicBezTo>
                    <a:pt x="1109" y="413"/>
                    <a:pt x="697"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16332" y="3545468"/>
              <a:ext cx="3525334" cy="1968378"/>
            </a:xfrm>
            <a:custGeom>
              <a:avLst/>
              <a:gdLst/>
              <a:ahLst/>
              <a:cxnLst/>
              <a:rect l="l" t="t" r="r" b="b"/>
              <a:pathLst>
                <a:path w="109576" h="61182" extrusionOk="0">
                  <a:moveTo>
                    <a:pt x="16627" y="22652"/>
                  </a:moveTo>
                  <a:cubicBezTo>
                    <a:pt x="23594" y="27560"/>
                    <a:pt x="28630" y="34717"/>
                    <a:pt x="31036" y="42951"/>
                  </a:cubicBezTo>
                  <a:cubicBezTo>
                    <a:pt x="28598" y="38771"/>
                    <a:pt x="25526" y="34654"/>
                    <a:pt x="21631" y="31709"/>
                  </a:cubicBezTo>
                  <a:cubicBezTo>
                    <a:pt x="17609" y="28732"/>
                    <a:pt x="12827" y="27085"/>
                    <a:pt x="7981" y="26008"/>
                  </a:cubicBezTo>
                  <a:cubicBezTo>
                    <a:pt x="10832" y="24995"/>
                    <a:pt x="13618" y="23982"/>
                    <a:pt x="16437" y="22873"/>
                  </a:cubicBezTo>
                  <a:cubicBezTo>
                    <a:pt x="16564" y="22810"/>
                    <a:pt x="16595" y="22715"/>
                    <a:pt x="16627" y="22652"/>
                  </a:cubicBezTo>
                  <a:close/>
                  <a:moveTo>
                    <a:pt x="58611" y="999"/>
                  </a:moveTo>
                  <a:cubicBezTo>
                    <a:pt x="58685" y="999"/>
                    <a:pt x="58752" y="1006"/>
                    <a:pt x="58810" y="1022"/>
                  </a:cubicBezTo>
                  <a:cubicBezTo>
                    <a:pt x="60267" y="1433"/>
                    <a:pt x="60109" y="3492"/>
                    <a:pt x="60045" y="4600"/>
                  </a:cubicBezTo>
                  <a:cubicBezTo>
                    <a:pt x="60045" y="4790"/>
                    <a:pt x="60172" y="4917"/>
                    <a:pt x="60330" y="4949"/>
                  </a:cubicBezTo>
                  <a:lnTo>
                    <a:pt x="60330" y="5139"/>
                  </a:lnTo>
                  <a:cubicBezTo>
                    <a:pt x="50893" y="8432"/>
                    <a:pt x="41519" y="12011"/>
                    <a:pt x="32303" y="15748"/>
                  </a:cubicBezTo>
                  <a:cubicBezTo>
                    <a:pt x="32082" y="15874"/>
                    <a:pt x="31987" y="16001"/>
                    <a:pt x="32018" y="16223"/>
                  </a:cubicBezTo>
                  <a:cubicBezTo>
                    <a:pt x="33348" y="25407"/>
                    <a:pt x="33032" y="34496"/>
                    <a:pt x="31670" y="43585"/>
                  </a:cubicBezTo>
                  <a:cubicBezTo>
                    <a:pt x="29485" y="33704"/>
                    <a:pt x="23056" y="25185"/>
                    <a:pt x="14252" y="20150"/>
                  </a:cubicBezTo>
                  <a:cubicBezTo>
                    <a:pt x="21662" y="16064"/>
                    <a:pt x="29263" y="12359"/>
                    <a:pt x="37022" y="9066"/>
                  </a:cubicBezTo>
                  <a:cubicBezTo>
                    <a:pt x="41107" y="7355"/>
                    <a:pt x="45256" y="5709"/>
                    <a:pt x="49468" y="4189"/>
                  </a:cubicBezTo>
                  <a:cubicBezTo>
                    <a:pt x="51431" y="3492"/>
                    <a:pt x="53427" y="2827"/>
                    <a:pt x="55390" y="2130"/>
                  </a:cubicBezTo>
                  <a:cubicBezTo>
                    <a:pt x="56031" y="1926"/>
                    <a:pt x="57769" y="999"/>
                    <a:pt x="58611" y="999"/>
                  </a:cubicBezTo>
                  <a:close/>
                  <a:moveTo>
                    <a:pt x="74106" y="1402"/>
                  </a:moveTo>
                  <a:cubicBezTo>
                    <a:pt x="73473" y="3619"/>
                    <a:pt x="72998" y="5867"/>
                    <a:pt x="72776" y="8211"/>
                  </a:cubicBezTo>
                  <a:lnTo>
                    <a:pt x="72776" y="8369"/>
                  </a:lnTo>
                  <a:cubicBezTo>
                    <a:pt x="64162" y="12042"/>
                    <a:pt x="55612" y="15653"/>
                    <a:pt x="47124" y="19453"/>
                  </a:cubicBezTo>
                  <a:cubicBezTo>
                    <a:pt x="42912" y="21353"/>
                    <a:pt x="42057" y="25850"/>
                    <a:pt x="40157" y="29745"/>
                  </a:cubicBezTo>
                  <a:cubicBezTo>
                    <a:pt x="37782" y="34527"/>
                    <a:pt x="35090" y="39151"/>
                    <a:pt x="32145" y="43648"/>
                  </a:cubicBezTo>
                  <a:cubicBezTo>
                    <a:pt x="33253" y="38296"/>
                    <a:pt x="33728" y="32817"/>
                    <a:pt x="33665" y="27370"/>
                  </a:cubicBezTo>
                  <a:cubicBezTo>
                    <a:pt x="33602" y="24235"/>
                    <a:pt x="33412" y="21100"/>
                    <a:pt x="33032" y="18028"/>
                  </a:cubicBezTo>
                  <a:cubicBezTo>
                    <a:pt x="32778" y="16286"/>
                    <a:pt x="33570" y="16096"/>
                    <a:pt x="35090" y="15463"/>
                  </a:cubicBezTo>
                  <a:cubicBezTo>
                    <a:pt x="36547" y="14861"/>
                    <a:pt x="37972" y="14291"/>
                    <a:pt x="39429" y="13721"/>
                  </a:cubicBezTo>
                  <a:cubicBezTo>
                    <a:pt x="50830" y="9192"/>
                    <a:pt x="62389" y="5075"/>
                    <a:pt x="74106" y="1402"/>
                  </a:cubicBezTo>
                  <a:close/>
                  <a:moveTo>
                    <a:pt x="6335" y="26484"/>
                  </a:moveTo>
                  <a:cubicBezTo>
                    <a:pt x="11338" y="27529"/>
                    <a:pt x="16310" y="28985"/>
                    <a:pt x="20554" y="31899"/>
                  </a:cubicBezTo>
                  <a:cubicBezTo>
                    <a:pt x="24639" y="34749"/>
                    <a:pt x="27363" y="38771"/>
                    <a:pt x="30245" y="42730"/>
                  </a:cubicBezTo>
                  <a:cubicBezTo>
                    <a:pt x="30530" y="43110"/>
                    <a:pt x="30815" y="43521"/>
                    <a:pt x="31068" y="43870"/>
                  </a:cubicBezTo>
                  <a:cubicBezTo>
                    <a:pt x="30648" y="43786"/>
                    <a:pt x="30221" y="43745"/>
                    <a:pt x="29796" y="43745"/>
                  </a:cubicBezTo>
                  <a:cubicBezTo>
                    <a:pt x="29262" y="43745"/>
                    <a:pt x="28730" y="43809"/>
                    <a:pt x="28218" y="43933"/>
                  </a:cubicBezTo>
                  <a:cubicBezTo>
                    <a:pt x="28028" y="44028"/>
                    <a:pt x="27870" y="44091"/>
                    <a:pt x="27680" y="44186"/>
                  </a:cubicBezTo>
                  <a:cubicBezTo>
                    <a:pt x="27648" y="44218"/>
                    <a:pt x="27585" y="44218"/>
                    <a:pt x="27585" y="44250"/>
                  </a:cubicBezTo>
                  <a:cubicBezTo>
                    <a:pt x="27585" y="44218"/>
                    <a:pt x="27553" y="44218"/>
                    <a:pt x="27553" y="44218"/>
                  </a:cubicBezTo>
                  <a:cubicBezTo>
                    <a:pt x="25684" y="43458"/>
                    <a:pt x="23784" y="42793"/>
                    <a:pt x="21947" y="42096"/>
                  </a:cubicBezTo>
                  <a:cubicBezTo>
                    <a:pt x="17039" y="38233"/>
                    <a:pt x="11243" y="35604"/>
                    <a:pt x="5321" y="33894"/>
                  </a:cubicBezTo>
                  <a:cubicBezTo>
                    <a:pt x="5311" y="33892"/>
                    <a:pt x="5300" y="33891"/>
                    <a:pt x="5291" y="33891"/>
                  </a:cubicBezTo>
                  <a:cubicBezTo>
                    <a:pt x="5151" y="33891"/>
                    <a:pt x="5078" y="34086"/>
                    <a:pt x="5226" y="34116"/>
                  </a:cubicBezTo>
                  <a:cubicBezTo>
                    <a:pt x="10642" y="35794"/>
                    <a:pt x="15455" y="38296"/>
                    <a:pt x="20079" y="41368"/>
                  </a:cubicBezTo>
                  <a:cubicBezTo>
                    <a:pt x="18084" y="40671"/>
                    <a:pt x="16152" y="39943"/>
                    <a:pt x="14220" y="39183"/>
                  </a:cubicBezTo>
                  <a:cubicBezTo>
                    <a:pt x="10325" y="37694"/>
                    <a:pt x="6525" y="35826"/>
                    <a:pt x="2661" y="34401"/>
                  </a:cubicBezTo>
                  <a:cubicBezTo>
                    <a:pt x="4909" y="32469"/>
                    <a:pt x="6271" y="29460"/>
                    <a:pt x="6335" y="26484"/>
                  </a:cubicBezTo>
                  <a:close/>
                  <a:moveTo>
                    <a:pt x="79332" y="6342"/>
                  </a:moveTo>
                  <a:cubicBezTo>
                    <a:pt x="77210" y="9636"/>
                    <a:pt x="75658" y="13151"/>
                    <a:pt x="74613" y="17078"/>
                  </a:cubicBezTo>
                  <a:cubicBezTo>
                    <a:pt x="74613" y="17173"/>
                    <a:pt x="74676" y="17268"/>
                    <a:pt x="74708" y="17331"/>
                  </a:cubicBezTo>
                  <a:cubicBezTo>
                    <a:pt x="73600" y="17648"/>
                    <a:pt x="72460" y="17933"/>
                    <a:pt x="71351" y="18250"/>
                  </a:cubicBezTo>
                  <a:lnTo>
                    <a:pt x="63022" y="20466"/>
                  </a:lnTo>
                  <a:cubicBezTo>
                    <a:pt x="60584" y="21100"/>
                    <a:pt x="57892" y="21575"/>
                    <a:pt x="55548" y="22557"/>
                  </a:cubicBezTo>
                  <a:cubicBezTo>
                    <a:pt x="53553" y="23412"/>
                    <a:pt x="52128" y="24932"/>
                    <a:pt x="50640" y="26452"/>
                  </a:cubicBezTo>
                  <a:cubicBezTo>
                    <a:pt x="48644" y="28415"/>
                    <a:pt x="46681" y="30410"/>
                    <a:pt x="44686" y="32342"/>
                  </a:cubicBezTo>
                  <a:cubicBezTo>
                    <a:pt x="40632" y="36333"/>
                    <a:pt x="36452" y="40354"/>
                    <a:pt x="32303" y="44313"/>
                  </a:cubicBezTo>
                  <a:lnTo>
                    <a:pt x="32272" y="44313"/>
                  </a:lnTo>
                  <a:cubicBezTo>
                    <a:pt x="35185" y="40133"/>
                    <a:pt x="37814" y="35794"/>
                    <a:pt x="40094" y="31266"/>
                  </a:cubicBezTo>
                  <a:cubicBezTo>
                    <a:pt x="41202" y="29049"/>
                    <a:pt x="42247" y="26800"/>
                    <a:pt x="43229" y="24520"/>
                  </a:cubicBezTo>
                  <a:cubicBezTo>
                    <a:pt x="43831" y="23127"/>
                    <a:pt x="44432" y="21860"/>
                    <a:pt x="45636" y="20973"/>
                  </a:cubicBezTo>
                  <a:cubicBezTo>
                    <a:pt x="46713" y="20245"/>
                    <a:pt x="48074" y="19801"/>
                    <a:pt x="49246" y="19295"/>
                  </a:cubicBezTo>
                  <a:cubicBezTo>
                    <a:pt x="59317" y="14956"/>
                    <a:pt x="69324" y="10649"/>
                    <a:pt x="79332" y="6342"/>
                  </a:cubicBezTo>
                  <a:close/>
                  <a:moveTo>
                    <a:pt x="85571" y="15178"/>
                  </a:moveTo>
                  <a:lnTo>
                    <a:pt x="85571" y="15178"/>
                  </a:lnTo>
                  <a:cubicBezTo>
                    <a:pt x="78793" y="18883"/>
                    <a:pt x="72460" y="23253"/>
                    <a:pt x="66601" y="28289"/>
                  </a:cubicBezTo>
                  <a:cubicBezTo>
                    <a:pt x="66347" y="28415"/>
                    <a:pt x="66474" y="28669"/>
                    <a:pt x="66633" y="28795"/>
                  </a:cubicBezTo>
                  <a:cubicBezTo>
                    <a:pt x="54598" y="32057"/>
                    <a:pt x="43609" y="37726"/>
                    <a:pt x="33063" y="44376"/>
                  </a:cubicBezTo>
                  <a:cubicBezTo>
                    <a:pt x="33000" y="44471"/>
                    <a:pt x="32937" y="44503"/>
                    <a:pt x="32937" y="44598"/>
                  </a:cubicBezTo>
                  <a:cubicBezTo>
                    <a:pt x="32905" y="44535"/>
                    <a:pt x="32873" y="44535"/>
                    <a:pt x="32810" y="44503"/>
                  </a:cubicBezTo>
                  <a:cubicBezTo>
                    <a:pt x="36705" y="41020"/>
                    <a:pt x="40506" y="37409"/>
                    <a:pt x="44274" y="33767"/>
                  </a:cubicBezTo>
                  <a:cubicBezTo>
                    <a:pt x="46174" y="31962"/>
                    <a:pt x="48043" y="30094"/>
                    <a:pt x="49880" y="28225"/>
                  </a:cubicBezTo>
                  <a:cubicBezTo>
                    <a:pt x="51938" y="26167"/>
                    <a:pt x="53838" y="23887"/>
                    <a:pt x="56657" y="22873"/>
                  </a:cubicBezTo>
                  <a:cubicBezTo>
                    <a:pt x="61629" y="21195"/>
                    <a:pt x="66949" y="20118"/>
                    <a:pt x="72048" y="18756"/>
                  </a:cubicBezTo>
                  <a:cubicBezTo>
                    <a:pt x="76577" y="17585"/>
                    <a:pt x="81042" y="16349"/>
                    <a:pt x="85571" y="15178"/>
                  </a:cubicBezTo>
                  <a:close/>
                  <a:moveTo>
                    <a:pt x="94288" y="25891"/>
                  </a:moveTo>
                  <a:cubicBezTo>
                    <a:pt x="96514" y="25891"/>
                    <a:pt x="98740" y="25962"/>
                    <a:pt x="100962" y="26103"/>
                  </a:cubicBezTo>
                  <a:cubicBezTo>
                    <a:pt x="88833" y="30474"/>
                    <a:pt x="77273" y="36174"/>
                    <a:pt x="65714" y="42065"/>
                  </a:cubicBezTo>
                  <a:cubicBezTo>
                    <a:pt x="64862" y="42483"/>
                    <a:pt x="64298" y="42659"/>
                    <a:pt x="63744" y="42659"/>
                  </a:cubicBezTo>
                  <a:cubicBezTo>
                    <a:pt x="63165" y="42659"/>
                    <a:pt x="62597" y="42467"/>
                    <a:pt x="61724" y="42160"/>
                  </a:cubicBezTo>
                  <a:cubicBezTo>
                    <a:pt x="60330" y="41653"/>
                    <a:pt x="58905" y="41305"/>
                    <a:pt x="57480" y="40988"/>
                  </a:cubicBezTo>
                  <a:cubicBezTo>
                    <a:pt x="55112" y="40480"/>
                    <a:pt x="52719" y="40249"/>
                    <a:pt x="50300" y="40249"/>
                  </a:cubicBezTo>
                  <a:cubicBezTo>
                    <a:pt x="50002" y="40249"/>
                    <a:pt x="49704" y="40253"/>
                    <a:pt x="49405" y="40259"/>
                  </a:cubicBezTo>
                  <a:cubicBezTo>
                    <a:pt x="43831" y="40418"/>
                    <a:pt x="38415" y="41970"/>
                    <a:pt x="33538" y="44756"/>
                  </a:cubicBezTo>
                  <a:cubicBezTo>
                    <a:pt x="33443" y="44788"/>
                    <a:pt x="33412" y="44820"/>
                    <a:pt x="33380" y="44883"/>
                  </a:cubicBezTo>
                  <a:cubicBezTo>
                    <a:pt x="33348" y="44883"/>
                    <a:pt x="33348" y="44851"/>
                    <a:pt x="33285" y="44851"/>
                  </a:cubicBezTo>
                  <a:cubicBezTo>
                    <a:pt x="44179" y="38708"/>
                    <a:pt x="54915" y="32817"/>
                    <a:pt x="67013" y="29524"/>
                  </a:cubicBezTo>
                  <a:cubicBezTo>
                    <a:pt x="75911" y="27102"/>
                    <a:pt x="85096" y="25891"/>
                    <a:pt x="94288" y="25891"/>
                  </a:cubicBezTo>
                  <a:close/>
                  <a:moveTo>
                    <a:pt x="29655" y="44216"/>
                  </a:moveTo>
                  <a:cubicBezTo>
                    <a:pt x="30313" y="44216"/>
                    <a:pt x="30958" y="44329"/>
                    <a:pt x="31575" y="44535"/>
                  </a:cubicBezTo>
                  <a:cubicBezTo>
                    <a:pt x="31512" y="44693"/>
                    <a:pt x="31512" y="44851"/>
                    <a:pt x="31480" y="45010"/>
                  </a:cubicBezTo>
                  <a:cubicBezTo>
                    <a:pt x="31461" y="45179"/>
                    <a:pt x="31587" y="45270"/>
                    <a:pt x="31706" y="45270"/>
                  </a:cubicBezTo>
                  <a:cubicBezTo>
                    <a:pt x="31787" y="45270"/>
                    <a:pt x="31866" y="45227"/>
                    <a:pt x="31892" y="45136"/>
                  </a:cubicBezTo>
                  <a:cubicBezTo>
                    <a:pt x="31923" y="44978"/>
                    <a:pt x="31923" y="44851"/>
                    <a:pt x="31955" y="44693"/>
                  </a:cubicBezTo>
                  <a:cubicBezTo>
                    <a:pt x="31987" y="44725"/>
                    <a:pt x="32018" y="44725"/>
                    <a:pt x="32018" y="44725"/>
                  </a:cubicBezTo>
                  <a:cubicBezTo>
                    <a:pt x="32068" y="44824"/>
                    <a:pt x="32175" y="44903"/>
                    <a:pt x="32280" y="44903"/>
                  </a:cubicBezTo>
                  <a:cubicBezTo>
                    <a:pt x="32310" y="44903"/>
                    <a:pt x="32339" y="44897"/>
                    <a:pt x="32367" y="44883"/>
                  </a:cubicBezTo>
                  <a:cubicBezTo>
                    <a:pt x="33253" y="45358"/>
                    <a:pt x="34013" y="46087"/>
                    <a:pt x="34615" y="47037"/>
                  </a:cubicBezTo>
                  <a:cubicBezTo>
                    <a:pt x="34663" y="47132"/>
                    <a:pt x="34742" y="47171"/>
                    <a:pt x="34821" y="47171"/>
                  </a:cubicBezTo>
                  <a:cubicBezTo>
                    <a:pt x="34900" y="47171"/>
                    <a:pt x="34979" y="47132"/>
                    <a:pt x="35027" y="47068"/>
                  </a:cubicBezTo>
                  <a:cubicBezTo>
                    <a:pt x="35090" y="47068"/>
                    <a:pt x="35090" y="47100"/>
                    <a:pt x="35122" y="47100"/>
                  </a:cubicBezTo>
                  <a:lnTo>
                    <a:pt x="35122" y="47163"/>
                  </a:lnTo>
                  <a:cubicBezTo>
                    <a:pt x="34854" y="47212"/>
                    <a:pt x="34568" y="47279"/>
                    <a:pt x="34321" y="47279"/>
                  </a:cubicBezTo>
                  <a:cubicBezTo>
                    <a:pt x="34246" y="47279"/>
                    <a:pt x="34175" y="47273"/>
                    <a:pt x="34108" y="47258"/>
                  </a:cubicBezTo>
                  <a:cubicBezTo>
                    <a:pt x="32986" y="45722"/>
                    <a:pt x="30815" y="45095"/>
                    <a:pt x="28909" y="45095"/>
                  </a:cubicBezTo>
                  <a:cubicBezTo>
                    <a:pt x="28772" y="45095"/>
                    <a:pt x="28637" y="45098"/>
                    <a:pt x="28503" y="45105"/>
                  </a:cubicBezTo>
                  <a:cubicBezTo>
                    <a:pt x="28313" y="44883"/>
                    <a:pt x="28123" y="44693"/>
                    <a:pt x="27965" y="44471"/>
                  </a:cubicBezTo>
                  <a:cubicBezTo>
                    <a:pt x="28531" y="44297"/>
                    <a:pt x="29097" y="44216"/>
                    <a:pt x="29655" y="44216"/>
                  </a:cubicBezTo>
                  <a:close/>
                  <a:moveTo>
                    <a:pt x="28788" y="45485"/>
                  </a:moveTo>
                  <a:lnTo>
                    <a:pt x="28788" y="45485"/>
                  </a:lnTo>
                  <a:cubicBezTo>
                    <a:pt x="30498" y="45897"/>
                    <a:pt x="32240" y="46087"/>
                    <a:pt x="33443" y="47385"/>
                  </a:cubicBezTo>
                  <a:cubicBezTo>
                    <a:pt x="31670" y="47385"/>
                    <a:pt x="30055" y="46752"/>
                    <a:pt x="28788" y="45485"/>
                  </a:cubicBezTo>
                  <a:close/>
                  <a:moveTo>
                    <a:pt x="50595" y="41039"/>
                  </a:moveTo>
                  <a:cubicBezTo>
                    <a:pt x="50875" y="41039"/>
                    <a:pt x="51154" y="41043"/>
                    <a:pt x="51431" y="41051"/>
                  </a:cubicBezTo>
                  <a:cubicBezTo>
                    <a:pt x="54440" y="41146"/>
                    <a:pt x="57480" y="41621"/>
                    <a:pt x="60394" y="42508"/>
                  </a:cubicBezTo>
                  <a:cubicBezTo>
                    <a:pt x="61224" y="42785"/>
                    <a:pt x="62889" y="43777"/>
                    <a:pt x="63739" y="43777"/>
                  </a:cubicBezTo>
                  <a:cubicBezTo>
                    <a:pt x="63765" y="43777"/>
                    <a:pt x="63790" y="43777"/>
                    <a:pt x="63814" y="43775"/>
                  </a:cubicBezTo>
                  <a:lnTo>
                    <a:pt x="63814" y="43775"/>
                  </a:lnTo>
                  <a:cubicBezTo>
                    <a:pt x="63466" y="45041"/>
                    <a:pt x="64099" y="46593"/>
                    <a:pt x="64257" y="47828"/>
                  </a:cubicBezTo>
                  <a:cubicBezTo>
                    <a:pt x="64606" y="50457"/>
                    <a:pt x="64606" y="52959"/>
                    <a:pt x="64416" y="55587"/>
                  </a:cubicBezTo>
                  <a:cubicBezTo>
                    <a:pt x="63307" y="55302"/>
                    <a:pt x="62167" y="54986"/>
                    <a:pt x="60964" y="54669"/>
                  </a:cubicBezTo>
                  <a:cubicBezTo>
                    <a:pt x="52223" y="52230"/>
                    <a:pt x="43672" y="49222"/>
                    <a:pt x="34963" y="46688"/>
                  </a:cubicBezTo>
                  <a:cubicBezTo>
                    <a:pt x="34932" y="46625"/>
                    <a:pt x="34868" y="46562"/>
                    <a:pt x="34837" y="46467"/>
                  </a:cubicBezTo>
                  <a:cubicBezTo>
                    <a:pt x="34615" y="46087"/>
                    <a:pt x="34330" y="45738"/>
                    <a:pt x="34013" y="45422"/>
                  </a:cubicBezTo>
                  <a:cubicBezTo>
                    <a:pt x="35438" y="44566"/>
                    <a:pt x="36927" y="43901"/>
                    <a:pt x="38447" y="43300"/>
                  </a:cubicBezTo>
                  <a:cubicBezTo>
                    <a:pt x="41519" y="42128"/>
                    <a:pt x="44781" y="41368"/>
                    <a:pt x="48074" y="41146"/>
                  </a:cubicBezTo>
                  <a:cubicBezTo>
                    <a:pt x="48906" y="41075"/>
                    <a:pt x="49755" y="41039"/>
                    <a:pt x="50595" y="41039"/>
                  </a:cubicBezTo>
                  <a:close/>
                  <a:moveTo>
                    <a:pt x="102514" y="26420"/>
                  </a:moveTo>
                  <a:cubicBezTo>
                    <a:pt x="104952" y="29524"/>
                    <a:pt x="106377" y="32912"/>
                    <a:pt x="106282" y="36903"/>
                  </a:cubicBezTo>
                  <a:cubicBezTo>
                    <a:pt x="106124" y="36966"/>
                    <a:pt x="106060" y="37188"/>
                    <a:pt x="106124" y="37314"/>
                  </a:cubicBezTo>
                  <a:cubicBezTo>
                    <a:pt x="106124" y="37346"/>
                    <a:pt x="106187" y="37378"/>
                    <a:pt x="106187" y="37409"/>
                  </a:cubicBezTo>
                  <a:cubicBezTo>
                    <a:pt x="106187" y="37504"/>
                    <a:pt x="106219" y="37536"/>
                    <a:pt x="106251" y="37568"/>
                  </a:cubicBezTo>
                  <a:cubicBezTo>
                    <a:pt x="104224" y="38549"/>
                    <a:pt x="97383" y="41685"/>
                    <a:pt x="96591" y="42096"/>
                  </a:cubicBezTo>
                  <a:cubicBezTo>
                    <a:pt x="93076" y="43743"/>
                    <a:pt x="89561" y="45422"/>
                    <a:pt x="86014" y="47005"/>
                  </a:cubicBezTo>
                  <a:cubicBezTo>
                    <a:pt x="79047" y="50140"/>
                    <a:pt x="71985" y="52895"/>
                    <a:pt x="65017" y="56031"/>
                  </a:cubicBezTo>
                  <a:cubicBezTo>
                    <a:pt x="65207" y="53877"/>
                    <a:pt x="65271" y="51787"/>
                    <a:pt x="65081" y="49665"/>
                  </a:cubicBezTo>
                  <a:cubicBezTo>
                    <a:pt x="64922" y="47860"/>
                    <a:pt x="64004" y="45548"/>
                    <a:pt x="64257" y="43743"/>
                  </a:cubicBezTo>
                  <a:cubicBezTo>
                    <a:pt x="65049" y="43521"/>
                    <a:pt x="65967" y="42825"/>
                    <a:pt x="66601" y="42508"/>
                  </a:cubicBezTo>
                  <a:cubicBezTo>
                    <a:pt x="78350" y="36618"/>
                    <a:pt x="90131" y="30854"/>
                    <a:pt x="102514" y="26420"/>
                  </a:cubicBezTo>
                  <a:close/>
                  <a:moveTo>
                    <a:pt x="106884" y="37663"/>
                  </a:moveTo>
                  <a:cubicBezTo>
                    <a:pt x="107232" y="37821"/>
                    <a:pt x="107644" y="37979"/>
                    <a:pt x="107992" y="38138"/>
                  </a:cubicBezTo>
                  <a:cubicBezTo>
                    <a:pt x="108151" y="38201"/>
                    <a:pt x="108277" y="38233"/>
                    <a:pt x="108436" y="38328"/>
                  </a:cubicBezTo>
                  <a:lnTo>
                    <a:pt x="86806" y="48778"/>
                  </a:lnTo>
                  <a:cubicBezTo>
                    <a:pt x="79680" y="52230"/>
                    <a:pt x="72555" y="56189"/>
                    <a:pt x="65081" y="58786"/>
                  </a:cubicBezTo>
                  <a:cubicBezTo>
                    <a:pt x="64289" y="57614"/>
                    <a:pt x="61375" y="57297"/>
                    <a:pt x="60172" y="56854"/>
                  </a:cubicBezTo>
                  <a:cubicBezTo>
                    <a:pt x="57448" y="55872"/>
                    <a:pt x="54725" y="54859"/>
                    <a:pt x="52001" y="53814"/>
                  </a:cubicBezTo>
                  <a:cubicBezTo>
                    <a:pt x="49215" y="52737"/>
                    <a:pt x="46491" y="51534"/>
                    <a:pt x="43736" y="50394"/>
                  </a:cubicBezTo>
                  <a:lnTo>
                    <a:pt x="43736" y="50394"/>
                  </a:lnTo>
                  <a:cubicBezTo>
                    <a:pt x="50481" y="52705"/>
                    <a:pt x="57480" y="54479"/>
                    <a:pt x="64289" y="56252"/>
                  </a:cubicBezTo>
                  <a:lnTo>
                    <a:pt x="64447" y="56252"/>
                  </a:lnTo>
                  <a:cubicBezTo>
                    <a:pt x="64447" y="56347"/>
                    <a:pt x="64542" y="56379"/>
                    <a:pt x="64574" y="56379"/>
                  </a:cubicBezTo>
                  <a:cubicBezTo>
                    <a:pt x="64574" y="56484"/>
                    <a:pt x="64661" y="56545"/>
                    <a:pt x="64745" y="56545"/>
                  </a:cubicBezTo>
                  <a:cubicBezTo>
                    <a:pt x="64762" y="56545"/>
                    <a:pt x="64779" y="56543"/>
                    <a:pt x="64796" y="56537"/>
                  </a:cubicBezTo>
                  <a:cubicBezTo>
                    <a:pt x="72618" y="53909"/>
                    <a:pt x="80219" y="50489"/>
                    <a:pt x="87692" y="47037"/>
                  </a:cubicBezTo>
                  <a:cubicBezTo>
                    <a:pt x="91493" y="45295"/>
                    <a:pt x="95293" y="43521"/>
                    <a:pt x="99062" y="41685"/>
                  </a:cubicBezTo>
                  <a:cubicBezTo>
                    <a:pt x="101025" y="40735"/>
                    <a:pt x="102957" y="39784"/>
                    <a:pt x="104920" y="38803"/>
                  </a:cubicBezTo>
                  <a:cubicBezTo>
                    <a:pt x="105490" y="38486"/>
                    <a:pt x="106441" y="38233"/>
                    <a:pt x="106884" y="37663"/>
                  </a:cubicBezTo>
                  <a:close/>
                  <a:moveTo>
                    <a:pt x="888" y="34591"/>
                  </a:moveTo>
                  <a:cubicBezTo>
                    <a:pt x="4846" y="36744"/>
                    <a:pt x="9343" y="38296"/>
                    <a:pt x="13555" y="39911"/>
                  </a:cubicBezTo>
                  <a:cubicBezTo>
                    <a:pt x="18084" y="41685"/>
                    <a:pt x="22644" y="43426"/>
                    <a:pt x="27363" y="44756"/>
                  </a:cubicBezTo>
                  <a:cubicBezTo>
                    <a:pt x="28449" y="46928"/>
                    <a:pt x="30900" y="48254"/>
                    <a:pt x="33307" y="48254"/>
                  </a:cubicBezTo>
                  <a:cubicBezTo>
                    <a:pt x="33990" y="48254"/>
                    <a:pt x="34669" y="48147"/>
                    <a:pt x="35312" y="47923"/>
                  </a:cubicBezTo>
                  <a:cubicBezTo>
                    <a:pt x="35565" y="47860"/>
                    <a:pt x="35597" y="47670"/>
                    <a:pt x="35597" y="47512"/>
                  </a:cubicBezTo>
                  <a:cubicBezTo>
                    <a:pt x="40030" y="49760"/>
                    <a:pt x="44623" y="51629"/>
                    <a:pt x="49215" y="53497"/>
                  </a:cubicBezTo>
                  <a:cubicBezTo>
                    <a:pt x="50355" y="53972"/>
                    <a:pt x="61439" y="57994"/>
                    <a:pt x="64257" y="58944"/>
                  </a:cubicBezTo>
                  <a:lnTo>
                    <a:pt x="64257" y="59007"/>
                  </a:lnTo>
                  <a:cubicBezTo>
                    <a:pt x="64257" y="59039"/>
                    <a:pt x="64226" y="59071"/>
                    <a:pt x="64226" y="59102"/>
                  </a:cubicBezTo>
                  <a:cubicBezTo>
                    <a:pt x="64162" y="59229"/>
                    <a:pt x="64257" y="59419"/>
                    <a:pt x="64384" y="59514"/>
                  </a:cubicBezTo>
                  <a:cubicBezTo>
                    <a:pt x="64416" y="59546"/>
                    <a:pt x="64479" y="59546"/>
                    <a:pt x="64542" y="59577"/>
                  </a:cubicBezTo>
                  <a:cubicBezTo>
                    <a:pt x="64542" y="59641"/>
                    <a:pt x="64574" y="59641"/>
                    <a:pt x="64606" y="59641"/>
                  </a:cubicBezTo>
                  <a:cubicBezTo>
                    <a:pt x="64637" y="59894"/>
                    <a:pt x="64796" y="60179"/>
                    <a:pt x="65017" y="60433"/>
                  </a:cubicBezTo>
                  <a:lnTo>
                    <a:pt x="65017" y="60433"/>
                  </a:lnTo>
                  <a:cubicBezTo>
                    <a:pt x="55073" y="56886"/>
                    <a:pt x="45478" y="52737"/>
                    <a:pt x="35660" y="48905"/>
                  </a:cubicBezTo>
                  <a:cubicBezTo>
                    <a:pt x="35765" y="48696"/>
                    <a:pt x="35610" y="48422"/>
                    <a:pt x="35357" y="48422"/>
                  </a:cubicBezTo>
                  <a:cubicBezTo>
                    <a:pt x="35304" y="48422"/>
                    <a:pt x="35246" y="48434"/>
                    <a:pt x="35185" y="48462"/>
                  </a:cubicBezTo>
                  <a:cubicBezTo>
                    <a:pt x="34303" y="48835"/>
                    <a:pt x="33357" y="49026"/>
                    <a:pt x="32411" y="49026"/>
                  </a:cubicBezTo>
                  <a:cubicBezTo>
                    <a:pt x="31591" y="49026"/>
                    <a:pt x="30771" y="48882"/>
                    <a:pt x="29991" y="48588"/>
                  </a:cubicBezTo>
                  <a:cubicBezTo>
                    <a:pt x="28440" y="48018"/>
                    <a:pt x="27521" y="46942"/>
                    <a:pt x="26476" y="45770"/>
                  </a:cubicBezTo>
                  <a:cubicBezTo>
                    <a:pt x="26603" y="45612"/>
                    <a:pt x="26603" y="45295"/>
                    <a:pt x="26318" y="45200"/>
                  </a:cubicBezTo>
                  <a:cubicBezTo>
                    <a:pt x="17672" y="42286"/>
                    <a:pt x="9185" y="38866"/>
                    <a:pt x="539" y="35953"/>
                  </a:cubicBezTo>
                  <a:cubicBezTo>
                    <a:pt x="666" y="35509"/>
                    <a:pt x="793" y="35066"/>
                    <a:pt x="888" y="34591"/>
                  </a:cubicBezTo>
                  <a:close/>
                  <a:moveTo>
                    <a:pt x="108911" y="38834"/>
                  </a:moveTo>
                  <a:lnTo>
                    <a:pt x="108911" y="38834"/>
                  </a:lnTo>
                  <a:cubicBezTo>
                    <a:pt x="108816" y="39278"/>
                    <a:pt x="108784" y="39753"/>
                    <a:pt x="108816" y="40196"/>
                  </a:cubicBezTo>
                  <a:cubicBezTo>
                    <a:pt x="94628" y="47385"/>
                    <a:pt x="80092" y="53814"/>
                    <a:pt x="65682" y="60528"/>
                  </a:cubicBezTo>
                  <a:cubicBezTo>
                    <a:pt x="65366" y="60179"/>
                    <a:pt x="65207" y="59831"/>
                    <a:pt x="65081" y="59387"/>
                  </a:cubicBezTo>
                  <a:cubicBezTo>
                    <a:pt x="65144" y="59324"/>
                    <a:pt x="65176" y="59261"/>
                    <a:pt x="65176" y="59197"/>
                  </a:cubicBezTo>
                  <a:cubicBezTo>
                    <a:pt x="72523" y="57044"/>
                    <a:pt x="79427" y="53085"/>
                    <a:pt x="86299" y="49760"/>
                  </a:cubicBezTo>
                  <a:cubicBezTo>
                    <a:pt x="93836" y="46118"/>
                    <a:pt x="101373" y="42476"/>
                    <a:pt x="108911" y="38834"/>
                  </a:cubicBezTo>
                  <a:close/>
                  <a:moveTo>
                    <a:pt x="59715" y="0"/>
                  </a:moveTo>
                  <a:cubicBezTo>
                    <a:pt x="59687" y="0"/>
                    <a:pt x="59660" y="3"/>
                    <a:pt x="59634" y="8"/>
                  </a:cubicBezTo>
                  <a:cubicBezTo>
                    <a:pt x="43577" y="5075"/>
                    <a:pt x="28123" y="11694"/>
                    <a:pt x="13397" y="19801"/>
                  </a:cubicBezTo>
                  <a:cubicBezTo>
                    <a:pt x="13112" y="19960"/>
                    <a:pt x="13112" y="20340"/>
                    <a:pt x="13397" y="20498"/>
                  </a:cubicBezTo>
                  <a:cubicBezTo>
                    <a:pt x="14410" y="21036"/>
                    <a:pt x="15360" y="21638"/>
                    <a:pt x="16279" y="22240"/>
                  </a:cubicBezTo>
                  <a:cubicBezTo>
                    <a:pt x="12985" y="23317"/>
                    <a:pt x="9787" y="24583"/>
                    <a:pt x="6525" y="25692"/>
                  </a:cubicBezTo>
                  <a:cubicBezTo>
                    <a:pt x="6271" y="25787"/>
                    <a:pt x="6176" y="26103"/>
                    <a:pt x="6271" y="26293"/>
                  </a:cubicBezTo>
                  <a:cubicBezTo>
                    <a:pt x="6176" y="26293"/>
                    <a:pt x="6145" y="26325"/>
                    <a:pt x="6145" y="26420"/>
                  </a:cubicBezTo>
                  <a:cubicBezTo>
                    <a:pt x="5670" y="29460"/>
                    <a:pt x="4434" y="31899"/>
                    <a:pt x="2313" y="34116"/>
                  </a:cubicBezTo>
                  <a:cubicBezTo>
                    <a:pt x="2281" y="34179"/>
                    <a:pt x="2218" y="34211"/>
                    <a:pt x="2218" y="34242"/>
                  </a:cubicBezTo>
                  <a:lnTo>
                    <a:pt x="1173" y="33894"/>
                  </a:lnTo>
                  <a:cubicBezTo>
                    <a:pt x="1139" y="33886"/>
                    <a:pt x="1105" y="33882"/>
                    <a:pt x="1072" y="33882"/>
                  </a:cubicBezTo>
                  <a:cubicBezTo>
                    <a:pt x="983" y="33882"/>
                    <a:pt x="902" y="33911"/>
                    <a:pt x="856" y="33957"/>
                  </a:cubicBezTo>
                  <a:cubicBezTo>
                    <a:pt x="761" y="33957"/>
                    <a:pt x="634" y="34021"/>
                    <a:pt x="603" y="34116"/>
                  </a:cubicBezTo>
                  <a:cubicBezTo>
                    <a:pt x="381" y="34654"/>
                    <a:pt x="191" y="35224"/>
                    <a:pt x="64" y="35794"/>
                  </a:cubicBezTo>
                  <a:cubicBezTo>
                    <a:pt x="1" y="35953"/>
                    <a:pt x="96" y="36079"/>
                    <a:pt x="159" y="36111"/>
                  </a:cubicBezTo>
                  <a:cubicBezTo>
                    <a:pt x="159" y="36174"/>
                    <a:pt x="159" y="36238"/>
                    <a:pt x="254" y="36269"/>
                  </a:cubicBezTo>
                  <a:cubicBezTo>
                    <a:pt x="8488" y="40101"/>
                    <a:pt x="17387" y="43046"/>
                    <a:pt x="26064" y="45802"/>
                  </a:cubicBezTo>
                  <a:cubicBezTo>
                    <a:pt x="26875" y="48419"/>
                    <a:pt x="29736" y="49647"/>
                    <a:pt x="32441" y="49647"/>
                  </a:cubicBezTo>
                  <a:cubicBezTo>
                    <a:pt x="33434" y="49647"/>
                    <a:pt x="34406" y="49482"/>
                    <a:pt x="35248" y="49158"/>
                  </a:cubicBezTo>
                  <a:cubicBezTo>
                    <a:pt x="44813" y="53972"/>
                    <a:pt x="55105" y="57646"/>
                    <a:pt x="65239" y="61161"/>
                  </a:cubicBezTo>
                  <a:cubicBezTo>
                    <a:pt x="65274" y="61175"/>
                    <a:pt x="65307" y="61181"/>
                    <a:pt x="65338" y="61181"/>
                  </a:cubicBezTo>
                  <a:cubicBezTo>
                    <a:pt x="65450" y="61181"/>
                    <a:pt x="65538" y="61101"/>
                    <a:pt x="65587" y="61003"/>
                  </a:cubicBezTo>
                  <a:cubicBezTo>
                    <a:pt x="80535" y="55112"/>
                    <a:pt x="95008" y="47892"/>
                    <a:pt x="109354" y="40608"/>
                  </a:cubicBezTo>
                  <a:cubicBezTo>
                    <a:pt x="109576" y="40544"/>
                    <a:pt x="109544" y="40259"/>
                    <a:pt x="109386" y="40133"/>
                  </a:cubicBezTo>
                  <a:cubicBezTo>
                    <a:pt x="109417" y="39626"/>
                    <a:pt x="109354" y="39088"/>
                    <a:pt x="109386" y="38613"/>
                  </a:cubicBezTo>
                  <a:lnTo>
                    <a:pt x="109386" y="38486"/>
                  </a:lnTo>
                  <a:cubicBezTo>
                    <a:pt x="109417" y="38359"/>
                    <a:pt x="109386" y="38233"/>
                    <a:pt x="109322" y="38169"/>
                  </a:cubicBezTo>
                  <a:cubicBezTo>
                    <a:pt x="109037" y="37979"/>
                    <a:pt x="108626" y="37884"/>
                    <a:pt x="108277" y="37758"/>
                  </a:cubicBezTo>
                  <a:cubicBezTo>
                    <a:pt x="107897" y="37663"/>
                    <a:pt x="107517" y="37536"/>
                    <a:pt x="107137" y="37409"/>
                  </a:cubicBezTo>
                  <a:cubicBezTo>
                    <a:pt x="107137" y="37378"/>
                    <a:pt x="107169" y="37378"/>
                    <a:pt x="107169" y="37346"/>
                  </a:cubicBezTo>
                  <a:cubicBezTo>
                    <a:pt x="107201" y="37219"/>
                    <a:pt x="107169" y="37061"/>
                    <a:pt x="107106" y="36966"/>
                  </a:cubicBezTo>
                  <a:cubicBezTo>
                    <a:pt x="107201" y="33071"/>
                    <a:pt x="105902" y="29049"/>
                    <a:pt x="103052" y="26293"/>
                  </a:cubicBezTo>
                  <a:cubicBezTo>
                    <a:pt x="103084" y="26262"/>
                    <a:pt x="103179" y="26262"/>
                    <a:pt x="103210" y="26198"/>
                  </a:cubicBezTo>
                  <a:cubicBezTo>
                    <a:pt x="103654" y="26040"/>
                    <a:pt x="103559" y="25407"/>
                    <a:pt x="103084" y="25375"/>
                  </a:cubicBezTo>
                  <a:cubicBezTo>
                    <a:pt x="100276" y="25153"/>
                    <a:pt x="97464" y="25041"/>
                    <a:pt x="94656" y="25041"/>
                  </a:cubicBezTo>
                  <a:cubicBezTo>
                    <a:pt x="85460" y="25041"/>
                    <a:pt x="76296" y="26235"/>
                    <a:pt x="67393" y="28637"/>
                  </a:cubicBezTo>
                  <a:cubicBezTo>
                    <a:pt x="73948" y="23000"/>
                    <a:pt x="81169" y="18218"/>
                    <a:pt x="88833" y="14291"/>
                  </a:cubicBezTo>
                  <a:cubicBezTo>
                    <a:pt x="89206" y="14119"/>
                    <a:pt x="89007" y="13609"/>
                    <a:pt x="88660" y="13609"/>
                  </a:cubicBezTo>
                  <a:cubicBezTo>
                    <a:pt x="88624" y="13609"/>
                    <a:pt x="88586" y="13614"/>
                    <a:pt x="88548" y="13626"/>
                  </a:cubicBezTo>
                  <a:cubicBezTo>
                    <a:pt x="84209" y="14766"/>
                    <a:pt x="79839" y="15969"/>
                    <a:pt x="75500" y="17110"/>
                  </a:cubicBezTo>
                  <a:cubicBezTo>
                    <a:pt x="76482" y="12993"/>
                    <a:pt x="78223" y="9192"/>
                    <a:pt x="80694" y="5740"/>
                  </a:cubicBezTo>
                  <a:cubicBezTo>
                    <a:pt x="80852" y="5476"/>
                    <a:pt x="80592" y="5235"/>
                    <a:pt x="80355" y="5235"/>
                  </a:cubicBezTo>
                  <a:cubicBezTo>
                    <a:pt x="80307" y="5235"/>
                    <a:pt x="80261" y="5244"/>
                    <a:pt x="80219" y="5265"/>
                  </a:cubicBezTo>
                  <a:cubicBezTo>
                    <a:pt x="78033" y="6215"/>
                    <a:pt x="75848" y="7134"/>
                    <a:pt x="73663" y="8084"/>
                  </a:cubicBezTo>
                  <a:cubicBezTo>
                    <a:pt x="73948" y="5677"/>
                    <a:pt x="74455" y="3302"/>
                    <a:pt x="75183" y="927"/>
                  </a:cubicBezTo>
                  <a:cubicBezTo>
                    <a:pt x="75238" y="680"/>
                    <a:pt x="75055" y="433"/>
                    <a:pt x="74820" y="433"/>
                  </a:cubicBezTo>
                  <a:cubicBezTo>
                    <a:pt x="74784" y="433"/>
                    <a:pt x="74746" y="439"/>
                    <a:pt x="74708" y="452"/>
                  </a:cubicBezTo>
                  <a:cubicBezTo>
                    <a:pt x="70021" y="1908"/>
                    <a:pt x="65366" y="3460"/>
                    <a:pt x="60742" y="5075"/>
                  </a:cubicBezTo>
                  <a:lnTo>
                    <a:pt x="60742" y="4949"/>
                  </a:lnTo>
                  <a:cubicBezTo>
                    <a:pt x="60900" y="4917"/>
                    <a:pt x="60995" y="4790"/>
                    <a:pt x="60995" y="4600"/>
                  </a:cubicBezTo>
                  <a:cubicBezTo>
                    <a:pt x="61090" y="3017"/>
                    <a:pt x="60774" y="1623"/>
                    <a:pt x="60045" y="198"/>
                  </a:cubicBezTo>
                  <a:cubicBezTo>
                    <a:pt x="59993" y="66"/>
                    <a:pt x="59852" y="0"/>
                    <a:pt x="59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1877435" y="4794844"/>
              <a:ext cx="1410153" cy="697950"/>
            </a:xfrm>
            <a:custGeom>
              <a:avLst/>
              <a:gdLst/>
              <a:ahLst/>
              <a:cxnLst/>
              <a:rect l="l" t="t" r="r" b="b"/>
              <a:pathLst>
                <a:path w="43831" h="21694" extrusionOk="0">
                  <a:moveTo>
                    <a:pt x="43831" y="0"/>
                  </a:moveTo>
                  <a:lnTo>
                    <a:pt x="43831" y="0"/>
                  </a:lnTo>
                  <a:cubicBezTo>
                    <a:pt x="36293" y="3642"/>
                    <a:pt x="28756" y="7284"/>
                    <a:pt x="21219" y="10926"/>
                  </a:cubicBezTo>
                  <a:cubicBezTo>
                    <a:pt x="14347" y="14251"/>
                    <a:pt x="7443" y="18178"/>
                    <a:pt x="96" y="20363"/>
                  </a:cubicBezTo>
                  <a:cubicBezTo>
                    <a:pt x="96" y="20427"/>
                    <a:pt x="32" y="20522"/>
                    <a:pt x="1" y="20553"/>
                  </a:cubicBezTo>
                  <a:cubicBezTo>
                    <a:pt x="127" y="20997"/>
                    <a:pt x="286" y="21345"/>
                    <a:pt x="602" y="21694"/>
                  </a:cubicBezTo>
                  <a:cubicBezTo>
                    <a:pt x="15012" y="14980"/>
                    <a:pt x="29548" y="8551"/>
                    <a:pt x="43767" y="1362"/>
                  </a:cubicBezTo>
                  <a:cubicBezTo>
                    <a:pt x="43767" y="919"/>
                    <a:pt x="43799" y="444"/>
                    <a:pt x="43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1188693" y="4759165"/>
              <a:ext cx="2083620" cy="678615"/>
            </a:xfrm>
            <a:custGeom>
              <a:avLst/>
              <a:gdLst/>
              <a:ahLst/>
              <a:cxnLst/>
              <a:rect l="l" t="t" r="r" b="b"/>
              <a:pathLst>
                <a:path w="64764" h="21093" extrusionOk="0">
                  <a:moveTo>
                    <a:pt x="63149" y="1"/>
                  </a:moveTo>
                  <a:cubicBezTo>
                    <a:pt x="62705" y="603"/>
                    <a:pt x="61755" y="824"/>
                    <a:pt x="61153" y="1141"/>
                  </a:cubicBezTo>
                  <a:cubicBezTo>
                    <a:pt x="59222" y="2154"/>
                    <a:pt x="57226" y="3105"/>
                    <a:pt x="55295" y="4055"/>
                  </a:cubicBezTo>
                  <a:cubicBezTo>
                    <a:pt x="51526" y="5860"/>
                    <a:pt x="47726" y="7633"/>
                    <a:pt x="43925" y="9375"/>
                  </a:cubicBezTo>
                  <a:cubicBezTo>
                    <a:pt x="36452" y="12795"/>
                    <a:pt x="28851" y="16247"/>
                    <a:pt x="21060" y="18844"/>
                  </a:cubicBezTo>
                  <a:cubicBezTo>
                    <a:pt x="21039" y="18849"/>
                    <a:pt x="21019" y="18852"/>
                    <a:pt x="21000" y="18852"/>
                  </a:cubicBezTo>
                  <a:cubicBezTo>
                    <a:pt x="20912" y="18852"/>
                    <a:pt x="20859" y="18791"/>
                    <a:pt x="20807" y="18686"/>
                  </a:cubicBezTo>
                  <a:lnTo>
                    <a:pt x="20712" y="18559"/>
                  </a:lnTo>
                  <a:lnTo>
                    <a:pt x="20554" y="18559"/>
                  </a:lnTo>
                  <a:cubicBezTo>
                    <a:pt x="13745" y="16817"/>
                    <a:pt x="6778" y="15012"/>
                    <a:pt x="0" y="12700"/>
                  </a:cubicBezTo>
                  <a:lnTo>
                    <a:pt x="0" y="12700"/>
                  </a:lnTo>
                  <a:cubicBezTo>
                    <a:pt x="2724" y="13872"/>
                    <a:pt x="5448" y="15044"/>
                    <a:pt x="8234" y="16120"/>
                  </a:cubicBezTo>
                  <a:cubicBezTo>
                    <a:pt x="10958" y="17134"/>
                    <a:pt x="13681" y="18179"/>
                    <a:pt x="16437" y="19161"/>
                  </a:cubicBezTo>
                  <a:cubicBezTo>
                    <a:pt x="17640" y="19604"/>
                    <a:pt x="20585" y="19921"/>
                    <a:pt x="21345" y="21092"/>
                  </a:cubicBezTo>
                  <a:cubicBezTo>
                    <a:pt x="28851" y="18464"/>
                    <a:pt x="35976" y="14505"/>
                    <a:pt x="43134" y="11053"/>
                  </a:cubicBezTo>
                  <a:lnTo>
                    <a:pt x="64764" y="603"/>
                  </a:lnTo>
                  <a:cubicBezTo>
                    <a:pt x="64605" y="508"/>
                    <a:pt x="64447" y="476"/>
                    <a:pt x="64257" y="476"/>
                  </a:cubicBezTo>
                  <a:cubicBezTo>
                    <a:pt x="63845" y="318"/>
                    <a:pt x="63497" y="159"/>
                    <a:pt x="63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1841789" y="4395458"/>
              <a:ext cx="1364307" cy="952660"/>
            </a:xfrm>
            <a:custGeom>
              <a:avLst/>
              <a:gdLst/>
              <a:ahLst/>
              <a:cxnLst/>
              <a:rect l="l" t="t" r="r" b="b"/>
              <a:pathLst>
                <a:path w="42406" h="29611" extrusionOk="0">
                  <a:moveTo>
                    <a:pt x="38150" y="10504"/>
                  </a:moveTo>
                  <a:cubicBezTo>
                    <a:pt x="38293" y="10504"/>
                    <a:pt x="38426" y="10718"/>
                    <a:pt x="38257" y="10831"/>
                  </a:cubicBezTo>
                  <a:cubicBezTo>
                    <a:pt x="33538" y="13333"/>
                    <a:pt x="28661" y="15550"/>
                    <a:pt x="23752" y="17513"/>
                  </a:cubicBezTo>
                  <a:cubicBezTo>
                    <a:pt x="23732" y="17523"/>
                    <a:pt x="23714" y="17528"/>
                    <a:pt x="23698" y="17528"/>
                  </a:cubicBezTo>
                  <a:cubicBezTo>
                    <a:pt x="23619" y="17528"/>
                    <a:pt x="23609" y="17408"/>
                    <a:pt x="23689" y="17355"/>
                  </a:cubicBezTo>
                  <a:cubicBezTo>
                    <a:pt x="28597" y="15265"/>
                    <a:pt x="33380" y="12984"/>
                    <a:pt x="38098" y="10514"/>
                  </a:cubicBezTo>
                  <a:cubicBezTo>
                    <a:pt x="38115" y="10507"/>
                    <a:pt x="38133" y="10504"/>
                    <a:pt x="38150" y="10504"/>
                  </a:cubicBezTo>
                  <a:close/>
                  <a:moveTo>
                    <a:pt x="32502" y="3779"/>
                  </a:moveTo>
                  <a:cubicBezTo>
                    <a:pt x="32629" y="3779"/>
                    <a:pt x="32722" y="3969"/>
                    <a:pt x="32588" y="4022"/>
                  </a:cubicBezTo>
                  <a:cubicBezTo>
                    <a:pt x="22517" y="9121"/>
                    <a:pt x="12320" y="13808"/>
                    <a:pt x="2154" y="18558"/>
                  </a:cubicBezTo>
                  <a:cubicBezTo>
                    <a:pt x="2143" y="18562"/>
                    <a:pt x="2133" y="18563"/>
                    <a:pt x="2124" y="18563"/>
                  </a:cubicBezTo>
                  <a:cubicBezTo>
                    <a:pt x="2046" y="18563"/>
                    <a:pt x="2002" y="18460"/>
                    <a:pt x="2059" y="18431"/>
                  </a:cubicBezTo>
                  <a:cubicBezTo>
                    <a:pt x="12161" y="13523"/>
                    <a:pt x="22200" y="8424"/>
                    <a:pt x="32429" y="3800"/>
                  </a:cubicBezTo>
                  <a:cubicBezTo>
                    <a:pt x="32454" y="3786"/>
                    <a:pt x="32478" y="3779"/>
                    <a:pt x="32502" y="3779"/>
                  </a:cubicBezTo>
                  <a:close/>
                  <a:moveTo>
                    <a:pt x="28993" y="11485"/>
                  </a:moveTo>
                  <a:cubicBezTo>
                    <a:pt x="29106" y="11485"/>
                    <a:pt x="29212" y="11666"/>
                    <a:pt x="29073" y="11749"/>
                  </a:cubicBezTo>
                  <a:cubicBezTo>
                    <a:pt x="24417" y="13934"/>
                    <a:pt x="19793" y="16183"/>
                    <a:pt x="15296" y="18685"/>
                  </a:cubicBezTo>
                  <a:cubicBezTo>
                    <a:pt x="15288" y="18688"/>
                    <a:pt x="15280" y="18689"/>
                    <a:pt x="15272" y="18689"/>
                  </a:cubicBezTo>
                  <a:cubicBezTo>
                    <a:pt x="15191" y="18689"/>
                    <a:pt x="15144" y="18555"/>
                    <a:pt x="15201" y="18526"/>
                  </a:cubicBezTo>
                  <a:cubicBezTo>
                    <a:pt x="19730" y="16025"/>
                    <a:pt x="24259" y="13649"/>
                    <a:pt x="28946" y="11496"/>
                  </a:cubicBezTo>
                  <a:cubicBezTo>
                    <a:pt x="28961" y="11488"/>
                    <a:pt x="28977" y="11485"/>
                    <a:pt x="28993" y="11485"/>
                  </a:cubicBezTo>
                  <a:close/>
                  <a:moveTo>
                    <a:pt x="37932" y="4829"/>
                  </a:moveTo>
                  <a:cubicBezTo>
                    <a:pt x="38137" y="4829"/>
                    <a:pt x="38258" y="5106"/>
                    <a:pt x="38035" y="5162"/>
                  </a:cubicBezTo>
                  <a:cubicBezTo>
                    <a:pt x="26127" y="10388"/>
                    <a:pt x="14568" y="16310"/>
                    <a:pt x="2977" y="22263"/>
                  </a:cubicBezTo>
                  <a:cubicBezTo>
                    <a:pt x="2970" y="22279"/>
                    <a:pt x="2958" y="22285"/>
                    <a:pt x="2947" y="22285"/>
                  </a:cubicBezTo>
                  <a:cubicBezTo>
                    <a:pt x="2911" y="22285"/>
                    <a:pt x="2873" y="22224"/>
                    <a:pt x="2946" y="22200"/>
                  </a:cubicBezTo>
                  <a:cubicBezTo>
                    <a:pt x="14188" y="15708"/>
                    <a:pt x="26001" y="10134"/>
                    <a:pt x="37845" y="4846"/>
                  </a:cubicBezTo>
                  <a:cubicBezTo>
                    <a:pt x="37875" y="4834"/>
                    <a:pt x="37904" y="4829"/>
                    <a:pt x="37932" y="4829"/>
                  </a:cubicBezTo>
                  <a:close/>
                  <a:moveTo>
                    <a:pt x="41395" y="6896"/>
                  </a:moveTo>
                  <a:cubicBezTo>
                    <a:pt x="41612" y="6896"/>
                    <a:pt x="41749" y="7169"/>
                    <a:pt x="41518" y="7284"/>
                  </a:cubicBezTo>
                  <a:cubicBezTo>
                    <a:pt x="29263" y="13713"/>
                    <a:pt x="16722" y="19857"/>
                    <a:pt x="4244" y="25905"/>
                  </a:cubicBezTo>
                  <a:cubicBezTo>
                    <a:pt x="4226" y="25924"/>
                    <a:pt x="4207" y="25931"/>
                    <a:pt x="4190" y="25931"/>
                  </a:cubicBezTo>
                  <a:cubicBezTo>
                    <a:pt x="4119" y="25931"/>
                    <a:pt x="4072" y="25798"/>
                    <a:pt x="4149" y="25747"/>
                  </a:cubicBezTo>
                  <a:cubicBezTo>
                    <a:pt x="16437" y="19350"/>
                    <a:pt x="28819" y="12921"/>
                    <a:pt x="41328" y="6904"/>
                  </a:cubicBezTo>
                  <a:cubicBezTo>
                    <a:pt x="41351" y="6898"/>
                    <a:pt x="41373" y="6896"/>
                    <a:pt x="41395" y="6896"/>
                  </a:cubicBezTo>
                  <a:close/>
                  <a:moveTo>
                    <a:pt x="38510" y="0"/>
                  </a:moveTo>
                  <a:cubicBezTo>
                    <a:pt x="26159" y="4434"/>
                    <a:pt x="14378" y="10198"/>
                    <a:pt x="2597" y="16088"/>
                  </a:cubicBezTo>
                  <a:cubicBezTo>
                    <a:pt x="1964" y="16405"/>
                    <a:pt x="1045" y="17101"/>
                    <a:pt x="254" y="17323"/>
                  </a:cubicBezTo>
                  <a:cubicBezTo>
                    <a:pt x="0" y="19097"/>
                    <a:pt x="919" y="21440"/>
                    <a:pt x="1077" y="23213"/>
                  </a:cubicBezTo>
                  <a:cubicBezTo>
                    <a:pt x="1267" y="25367"/>
                    <a:pt x="1235" y="27457"/>
                    <a:pt x="982" y="29611"/>
                  </a:cubicBezTo>
                  <a:cubicBezTo>
                    <a:pt x="7949" y="26475"/>
                    <a:pt x="15043" y="23688"/>
                    <a:pt x="22010" y="20585"/>
                  </a:cubicBezTo>
                  <a:cubicBezTo>
                    <a:pt x="25589" y="19001"/>
                    <a:pt x="29104" y="17355"/>
                    <a:pt x="32588" y="15676"/>
                  </a:cubicBezTo>
                  <a:cubicBezTo>
                    <a:pt x="33411" y="15296"/>
                    <a:pt x="40220" y="12193"/>
                    <a:pt x="42247" y="11148"/>
                  </a:cubicBezTo>
                  <a:cubicBezTo>
                    <a:pt x="42215" y="11116"/>
                    <a:pt x="42152" y="11084"/>
                    <a:pt x="42152" y="10989"/>
                  </a:cubicBezTo>
                  <a:cubicBezTo>
                    <a:pt x="42152" y="10958"/>
                    <a:pt x="42120" y="10926"/>
                    <a:pt x="42120" y="10894"/>
                  </a:cubicBezTo>
                  <a:cubicBezTo>
                    <a:pt x="42088" y="10736"/>
                    <a:pt x="42152" y="10578"/>
                    <a:pt x="42279" y="10483"/>
                  </a:cubicBezTo>
                  <a:lnTo>
                    <a:pt x="42310" y="10483"/>
                  </a:lnTo>
                  <a:cubicBezTo>
                    <a:pt x="42405" y="6492"/>
                    <a:pt x="40980" y="3135"/>
                    <a:pt x="38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973598" y="4617028"/>
              <a:ext cx="1211166" cy="614044"/>
            </a:xfrm>
            <a:custGeom>
              <a:avLst/>
              <a:gdLst/>
              <a:ahLst/>
              <a:cxnLst/>
              <a:rect l="l" t="t" r="r" b="b"/>
              <a:pathLst>
                <a:path w="37646" h="19086" extrusionOk="0">
                  <a:moveTo>
                    <a:pt x="37318" y="1"/>
                  </a:moveTo>
                  <a:cubicBezTo>
                    <a:pt x="37290" y="1"/>
                    <a:pt x="37261" y="6"/>
                    <a:pt x="37231" y="17"/>
                  </a:cubicBezTo>
                  <a:cubicBezTo>
                    <a:pt x="24722" y="6034"/>
                    <a:pt x="12340" y="12463"/>
                    <a:pt x="115" y="18923"/>
                  </a:cubicBezTo>
                  <a:cubicBezTo>
                    <a:pt x="0" y="18952"/>
                    <a:pt x="42" y="19086"/>
                    <a:pt x="146" y="19086"/>
                  </a:cubicBezTo>
                  <a:cubicBezTo>
                    <a:pt x="156" y="19086"/>
                    <a:pt x="167" y="19085"/>
                    <a:pt x="179" y="19082"/>
                  </a:cubicBezTo>
                  <a:cubicBezTo>
                    <a:pt x="12656" y="13001"/>
                    <a:pt x="25166" y="6889"/>
                    <a:pt x="37421" y="397"/>
                  </a:cubicBezTo>
                  <a:cubicBezTo>
                    <a:pt x="37645" y="285"/>
                    <a:pt x="37523" y="1"/>
                    <a:pt x="37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599991" y="4734167"/>
              <a:ext cx="477955" cy="226913"/>
            </a:xfrm>
            <a:custGeom>
              <a:avLst/>
              <a:gdLst/>
              <a:ahLst/>
              <a:cxnLst/>
              <a:rect l="l" t="t" r="r" b="b"/>
              <a:pathLst>
                <a:path w="14856" h="7053" extrusionOk="0">
                  <a:moveTo>
                    <a:pt x="14602" y="0"/>
                  </a:moveTo>
                  <a:cubicBezTo>
                    <a:pt x="14579" y="0"/>
                    <a:pt x="14556" y="6"/>
                    <a:pt x="14531" y="18"/>
                  </a:cubicBezTo>
                  <a:cubicBezTo>
                    <a:pt x="9813" y="2488"/>
                    <a:pt x="5030" y="4768"/>
                    <a:pt x="58" y="6890"/>
                  </a:cubicBezTo>
                  <a:cubicBezTo>
                    <a:pt x="1" y="6919"/>
                    <a:pt x="48" y="7053"/>
                    <a:pt x="129" y="7053"/>
                  </a:cubicBezTo>
                  <a:cubicBezTo>
                    <a:pt x="137" y="7053"/>
                    <a:pt x="145" y="7051"/>
                    <a:pt x="153" y="7048"/>
                  </a:cubicBezTo>
                  <a:cubicBezTo>
                    <a:pt x="5094" y="5053"/>
                    <a:pt x="9971" y="2805"/>
                    <a:pt x="14690" y="335"/>
                  </a:cubicBezTo>
                  <a:cubicBezTo>
                    <a:pt x="14855" y="252"/>
                    <a:pt x="14756"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934927" y="4550045"/>
              <a:ext cx="1137040" cy="560895"/>
            </a:xfrm>
            <a:custGeom>
              <a:avLst/>
              <a:gdLst/>
              <a:ahLst/>
              <a:cxnLst/>
              <a:rect l="l" t="t" r="r" b="b"/>
              <a:pathLst>
                <a:path w="35342" h="17434" extrusionOk="0">
                  <a:moveTo>
                    <a:pt x="35016" y="1"/>
                  </a:moveTo>
                  <a:cubicBezTo>
                    <a:pt x="34995" y="1"/>
                    <a:pt x="34973" y="3"/>
                    <a:pt x="34950" y="9"/>
                  </a:cubicBezTo>
                  <a:cubicBezTo>
                    <a:pt x="23106" y="5266"/>
                    <a:pt x="11293" y="10871"/>
                    <a:pt x="82" y="17363"/>
                  </a:cubicBezTo>
                  <a:cubicBezTo>
                    <a:pt x="1" y="17363"/>
                    <a:pt x="36" y="17433"/>
                    <a:pt x="87" y="17433"/>
                  </a:cubicBezTo>
                  <a:cubicBezTo>
                    <a:pt x="96" y="17433"/>
                    <a:pt x="105" y="17431"/>
                    <a:pt x="114" y="17427"/>
                  </a:cubicBezTo>
                  <a:cubicBezTo>
                    <a:pt x="11673" y="11505"/>
                    <a:pt x="23232" y="5551"/>
                    <a:pt x="35140" y="326"/>
                  </a:cubicBezTo>
                  <a:cubicBezTo>
                    <a:pt x="35342" y="268"/>
                    <a:pt x="35229" y="1"/>
                    <a:pt x="3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06262" y="4517037"/>
              <a:ext cx="988275" cy="476732"/>
            </a:xfrm>
            <a:custGeom>
              <a:avLst/>
              <a:gdLst/>
              <a:ahLst/>
              <a:cxnLst/>
              <a:rect l="l" t="t" r="r" b="b"/>
              <a:pathLst>
                <a:path w="30718" h="14818" extrusionOk="0">
                  <a:moveTo>
                    <a:pt x="30498" y="0"/>
                  </a:moveTo>
                  <a:cubicBezTo>
                    <a:pt x="30474" y="0"/>
                    <a:pt x="30450" y="7"/>
                    <a:pt x="30425" y="21"/>
                  </a:cubicBezTo>
                  <a:cubicBezTo>
                    <a:pt x="20196" y="4645"/>
                    <a:pt x="10157" y="9744"/>
                    <a:pt x="55" y="14684"/>
                  </a:cubicBezTo>
                  <a:cubicBezTo>
                    <a:pt x="0" y="14739"/>
                    <a:pt x="40" y="14817"/>
                    <a:pt x="113" y="14817"/>
                  </a:cubicBezTo>
                  <a:cubicBezTo>
                    <a:pt x="124" y="14817"/>
                    <a:pt x="137" y="14815"/>
                    <a:pt x="150" y="14811"/>
                  </a:cubicBezTo>
                  <a:cubicBezTo>
                    <a:pt x="10316" y="10029"/>
                    <a:pt x="20513" y="5342"/>
                    <a:pt x="30584" y="243"/>
                  </a:cubicBezTo>
                  <a:cubicBezTo>
                    <a:pt x="30718" y="190"/>
                    <a:pt x="30625" y="0"/>
                    <a:pt x="3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856547" y="4377216"/>
              <a:ext cx="2175311" cy="610216"/>
            </a:xfrm>
            <a:custGeom>
              <a:avLst/>
              <a:gdLst/>
              <a:ahLst/>
              <a:cxnLst/>
              <a:rect l="l" t="t" r="r" b="b"/>
              <a:pathLst>
                <a:path w="67614" h="18967" extrusionOk="0">
                  <a:moveTo>
                    <a:pt x="61237" y="1"/>
                  </a:moveTo>
                  <a:cubicBezTo>
                    <a:pt x="51946" y="1"/>
                    <a:pt x="42658" y="1191"/>
                    <a:pt x="33665" y="3639"/>
                  </a:cubicBezTo>
                  <a:cubicBezTo>
                    <a:pt x="21751" y="6914"/>
                    <a:pt x="11158" y="12676"/>
                    <a:pt x="494" y="18658"/>
                  </a:cubicBezTo>
                  <a:lnTo>
                    <a:pt x="494" y="18658"/>
                  </a:lnTo>
                  <a:cubicBezTo>
                    <a:pt x="5300" y="16028"/>
                    <a:pt x="10618" y="14530"/>
                    <a:pt x="16088" y="14343"/>
                  </a:cubicBezTo>
                  <a:cubicBezTo>
                    <a:pt x="16460" y="14330"/>
                    <a:pt x="16833" y="14324"/>
                    <a:pt x="17207" y="14324"/>
                  </a:cubicBezTo>
                  <a:cubicBezTo>
                    <a:pt x="19539" y="14324"/>
                    <a:pt x="21898" y="14576"/>
                    <a:pt x="24164" y="15040"/>
                  </a:cubicBezTo>
                  <a:cubicBezTo>
                    <a:pt x="25589" y="15357"/>
                    <a:pt x="27014" y="15768"/>
                    <a:pt x="28407" y="16243"/>
                  </a:cubicBezTo>
                  <a:cubicBezTo>
                    <a:pt x="29281" y="16534"/>
                    <a:pt x="29865" y="16726"/>
                    <a:pt x="30452" y="16726"/>
                  </a:cubicBezTo>
                  <a:cubicBezTo>
                    <a:pt x="31013" y="16726"/>
                    <a:pt x="31577" y="16550"/>
                    <a:pt x="32398" y="16117"/>
                  </a:cubicBezTo>
                  <a:cubicBezTo>
                    <a:pt x="43925" y="10321"/>
                    <a:pt x="55485" y="4621"/>
                    <a:pt x="67614" y="187"/>
                  </a:cubicBezTo>
                  <a:cubicBezTo>
                    <a:pt x="65490" y="63"/>
                    <a:pt x="63363" y="1"/>
                    <a:pt x="61237" y="1"/>
                  </a:cubicBezTo>
                  <a:close/>
                  <a:moveTo>
                    <a:pt x="494" y="18658"/>
                  </a:moveTo>
                  <a:cubicBezTo>
                    <a:pt x="403" y="18708"/>
                    <a:pt x="313" y="18758"/>
                    <a:pt x="222" y="18808"/>
                  </a:cubicBezTo>
                  <a:cubicBezTo>
                    <a:pt x="212" y="18813"/>
                    <a:pt x="203" y="18820"/>
                    <a:pt x="193" y="18827"/>
                  </a:cubicBezTo>
                  <a:lnTo>
                    <a:pt x="193" y="18827"/>
                  </a:lnTo>
                  <a:cubicBezTo>
                    <a:pt x="294" y="18771"/>
                    <a:pt x="394" y="18714"/>
                    <a:pt x="494" y="18658"/>
                  </a:cubicBezTo>
                  <a:close/>
                  <a:moveTo>
                    <a:pt x="193" y="18827"/>
                  </a:moveTo>
                  <a:cubicBezTo>
                    <a:pt x="129" y="18863"/>
                    <a:pt x="65" y="18899"/>
                    <a:pt x="0" y="18935"/>
                  </a:cubicBezTo>
                  <a:cubicBezTo>
                    <a:pt x="32" y="18935"/>
                    <a:pt x="32" y="18967"/>
                    <a:pt x="64" y="18967"/>
                  </a:cubicBezTo>
                  <a:cubicBezTo>
                    <a:pt x="91" y="18940"/>
                    <a:pt x="140" y="18868"/>
                    <a:pt x="193" y="188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327525" y="4764924"/>
              <a:ext cx="454083" cy="230194"/>
            </a:xfrm>
            <a:custGeom>
              <a:avLst/>
              <a:gdLst/>
              <a:ahLst/>
              <a:cxnLst/>
              <a:rect l="l" t="t" r="r" b="b"/>
              <a:pathLst>
                <a:path w="14114" h="7155" extrusionOk="0">
                  <a:moveTo>
                    <a:pt x="13904" y="1"/>
                  </a:moveTo>
                  <a:cubicBezTo>
                    <a:pt x="13886" y="1"/>
                    <a:pt x="13867" y="4"/>
                    <a:pt x="13848" y="12"/>
                  </a:cubicBezTo>
                  <a:cubicBezTo>
                    <a:pt x="9129" y="2134"/>
                    <a:pt x="4569" y="4541"/>
                    <a:pt x="103" y="6979"/>
                  </a:cubicBezTo>
                  <a:cubicBezTo>
                    <a:pt x="0" y="7056"/>
                    <a:pt x="65" y="7155"/>
                    <a:pt x="144" y="7155"/>
                  </a:cubicBezTo>
                  <a:cubicBezTo>
                    <a:pt x="162" y="7155"/>
                    <a:pt x="181" y="7149"/>
                    <a:pt x="198" y="7137"/>
                  </a:cubicBezTo>
                  <a:cubicBezTo>
                    <a:pt x="4695" y="4699"/>
                    <a:pt x="9319" y="2450"/>
                    <a:pt x="13975" y="265"/>
                  </a:cubicBezTo>
                  <a:cubicBezTo>
                    <a:pt x="14114" y="182"/>
                    <a:pt x="14033" y="1"/>
                    <a:pt x="13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839206" y="4033746"/>
              <a:ext cx="1697485" cy="945550"/>
            </a:xfrm>
            <a:custGeom>
              <a:avLst/>
              <a:gdLst/>
              <a:ahLst/>
              <a:cxnLst/>
              <a:rect l="l" t="t" r="r" b="b"/>
              <a:pathLst>
                <a:path w="52762" h="29390" extrusionOk="0">
                  <a:moveTo>
                    <a:pt x="52762" y="1"/>
                  </a:moveTo>
                  <a:lnTo>
                    <a:pt x="52762" y="1"/>
                  </a:lnTo>
                  <a:cubicBezTo>
                    <a:pt x="48233" y="1204"/>
                    <a:pt x="43768" y="2408"/>
                    <a:pt x="39239" y="3579"/>
                  </a:cubicBezTo>
                  <a:cubicBezTo>
                    <a:pt x="34140" y="4941"/>
                    <a:pt x="28820" y="6018"/>
                    <a:pt x="23848" y="7696"/>
                  </a:cubicBezTo>
                  <a:cubicBezTo>
                    <a:pt x="20998" y="8710"/>
                    <a:pt x="19129" y="10990"/>
                    <a:pt x="17071" y="13048"/>
                  </a:cubicBezTo>
                  <a:cubicBezTo>
                    <a:pt x="15202" y="14917"/>
                    <a:pt x="13365" y="16785"/>
                    <a:pt x="11465" y="18590"/>
                  </a:cubicBezTo>
                  <a:cubicBezTo>
                    <a:pt x="7728" y="22232"/>
                    <a:pt x="3896" y="25811"/>
                    <a:pt x="1" y="29326"/>
                  </a:cubicBezTo>
                  <a:cubicBezTo>
                    <a:pt x="64" y="29358"/>
                    <a:pt x="96" y="29358"/>
                    <a:pt x="128" y="29389"/>
                  </a:cubicBezTo>
                  <a:cubicBezTo>
                    <a:pt x="128" y="29326"/>
                    <a:pt x="191" y="29231"/>
                    <a:pt x="254" y="29199"/>
                  </a:cubicBezTo>
                  <a:cubicBezTo>
                    <a:pt x="10737" y="22549"/>
                    <a:pt x="21789" y="16944"/>
                    <a:pt x="33824" y="13618"/>
                  </a:cubicBezTo>
                  <a:cubicBezTo>
                    <a:pt x="33665" y="13492"/>
                    <a:pt x="33570" y="13238"/>
                    <a:pt x="33792" y="13080"/>
                  </a:cubicBezTo>
                  <a:cubicBezTo>
                    <a:pt x="39651" y="8076"/>
                    <a:pt x="45984" y="3706"/>
                    <a:pt x="527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823924" y="3749504"/>
              <a:ext cx="1514102" cy="1221654"/>
            </a:xfrm>
            <a:custGeom>
              <a:avLst/>
              <a:gdLst/>
              <a:ahLst/>
              <a:cxnLst/>
              <a:rect l="l" t="t" r="r" b="b"/>
              <a:pathLst>
                <a:path w="47062" h="37972" extrusionOk="0">
                  <a:moveTo>
                    <a:pt x="47061" y="0"/>
                  </a:moveTo>
                  <a:lnTo>
                    <a:pt x="47061" y="0"/>
                  </a:lnTo>
                  <a:cubicBezTo>
                    <a:pt x="37022" y="4307"/>
                    <a:pt x="26983" y="8614"/>
                    <a:pt x="16976" y="12953"/>
                  </a:cubicBezTo>
                  <a:cubicBezTo>
                    <a:pt x="15740" y="13459"/>
                    <a:pt x="14410" y="13903"/>
                    <a:pt x="13397" y="14631"/>
                  </a:cubicBezTo>
                  <a:cubicBezTo>
                    <a:pt x="12162" y="15550"/>
                    <a:pt x="11560" y="16816"/>
                    <a:pt x="10990" y="18178"/>
                  </a:cubicBezTo>
                  <a:cubicBezTo>
                    <a:pt x="9977" y="20458"/>
                    <a:pt x="8963" y="22738"/>
                    <a:pt x="7855" y="24924"/>
                  </a:cubicBezTo>
                  <a:cubicBezTo>
                    <a:pt x="5543" y="29484"/>
                    <a:pt x="2946" y="33791"/>
                    <a:pt x="1" y="37971"/>
                  </a:cubicBezTo>
                  <a:lnTo>
                    <a:pt x="64" y="37971"/>
                  </a:lnTo>
                  <a:cubicBezTo>
                    <a:pt x="4213" y="33949"/>
                    <a:pt x="8362" y="29991"/>
                    <a:pt x="12479" y="25937"/>
                  </a:cubicBezTo>
                  <a:cubicBezTo>
                    <a:pt x="14505" y="23973"/>
                    <a:pt x="16437" y="22010"/>
                    <a:pt x="18432" y="20015"/>
                  </a:cubicBezTo>
                  <a:cubicBezTo>
                    <a:pt x="19921" y="18558"/>
                    <a:pt x="21346" y="16975"/>
                    <a:pt x="23341" y="16151"/>
                  </a:cubicBezTo>
                  <a:cubicBezTo>
                    <a:pt x="25685" y="15169"/>
                    <a:pt x="28376" y="14726"/>
                    <a:pt x="30815" y="14061"/>
                  </a:cubicBezTo>
                  <a:lnTo>
                    <a:pt x="39144" y="11844"/>
                  </a:lnTo>
                  <a:cubicBezTo>
                    <a:pt x="40221" y="11528"/>
                    <a:pt x="41392" y="11243"/>
                    <a:pt x="42501" y="10926"/>
                  </a:cubicBezTo>
                  <a:cubicBezTo>
                    <a:pt x="42406" y="10831"/>
                    <a:pt x="42374" y="10768"/>
                    <a:pt x="42406" y="10641"/>
                  </a:cubicBezTo>
                  <a:cubicBezTo>
                    <a:pt x="43324" y="6809"/>
                    <a:pt x="44876" y="3294"/>
                    <a:pt x="47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821897" y="3745418"/>
              <a:ext cx="1519185" cy="1226737"/>
            </a:xfrm>
            <a:custGeom>
              <a:avLst/>
              <a:gdLst/>
              <a:ahLst/>
              <a:cxnLst/>
              <a:rect l="l" t="t" r="r" b="b"/>
              <a:pathLst>
                <a:path w="47220" h="38130" extrusionOk="0">
                  <a:moveTo>
                    <a:pt x="42514" y="10937"/>
                  </a:moveTo>
                  <a:cubicBezTo>
                    <a:pt x="42517" y="10945"/>
                    <a:pt x="42521" y="10952"/>
                    <a:pt x="42525" y="10960"/>
                  </a:cubicBezTo>
                  <a:lnTo>
                    <a:pt x="42525" y="10960"/>
                  </a:lnTo>
                  <a:cubicBezTo>
                    <a:pt x="42528" y="10959"/>
                    <a:pt x="42530" y="10958"/>
                    <a:pt x="42532" y="10958"/>
                  </a:cubicBezTo>
                  <a:cubicBezTo>
                    <a:pt x="42526" y="10951"/>
                    <a:pt x="42519" y="10944"/>
                    <a:pt x="42514" y="10937"/>
                  </a:cubicBezTo>
                  <a:close/>
                  <a:moveTo>
                    <a:pt x="47219" y="0"/>
                  </a:moveTo>
                  <a:lnTo>
                    <a:pt x="47061" y="95"/>
                  </a:lnTo>
                  <a:cubicBezTo>
                    <a:pt x="38827" y="3642"/>
                    <a:pt x="27933" y="8329"/>
                    <a:pt x="16975" y="13016"/>
                  </a:cubicBezTo>
                  <a:cubicBezTo>
                    <a:pt x="16690" y="13143"/>
                    <a:pt x="16373" y="13270"/>
                    <a:pt x="16120" y="13396"/>
                  </a:cubicBezTo>
                  <a:cubicBezTo>
                    <a:pt x="15170" y="13745"/>
                    <a:pt x="14220" y="14125"/>
                    <a:pt x="13365" y="14726"/>
                  </a:cubicBezTo>
                  <a:cubicBezTo>
                    <a:pt x="12098" y="15645"/>
                    <a:pt x="11528" y="17038"/>
                    <a:pt x="10958" y="18242"/>
                  </a:cubicBezTo>
                  <a:cubicBezTo>
                    <a:pt x="10103" y="20269"/>
                    <a:pt x="9026" y="22675"/>
                    <a:pt x="7823" y="25019"/>
                  </a:cubicBezTo>
                  <a:cubicBezTo>
                    <a:pt x="5606" y="29421"/>
                    <a:pt x="3009" y="33759"/>
                    <a:pt x="32" y="38003"/>
                  </a:cubicBezTo>
                  <a:lnTo>
                    <a:pt x="1" y="38035"/>
                  </a:lnTo>
                  <a:lnTo>
                    <a:pt x="32" y="38098"/>
                  </a:lnTo>
                  <a:cubicBezTo>
                    <a:pt x="32" y="38098"/>
                    <a:pt x="64" y="38130"/>
                    <a:pt x="127" y="38130"/>
                  </a:cubicBezTo>
                  <a:cubicBezTo>
                    <a:pt x="4941" y="33538"/>
                    <a:pt x="8900" y="29738"/>
                    <a:pt x="12510" y="26096"/>
                  </a:cubicBezTo>
                  <a:cubicBezTo>
                    <a:pt x="14410" y="24227"/>
                    <a:pt x="16342" y="22327"/>
                    <a:pt x="18432" y="20205"/>
                  </a:cubicBezTo>
                  <a:lnTo>
                    <a:pt x="18844" y="19793"/>
                  </a:lnTo>
                  <a:cubicBezTo>
                    <a:pt x="20174" y="18495"/>
                    <a:pt x="21567" y="17070"/>
                    <a:pt x="23341" y="16310"/>
                  </a:cubicBezTo>
                  <a:cubicBezTo>
                    <a:pt x="25019" y="15613"/>
                    <a:pt x="26888" y="15170"/>
                    <a:pt x="28661" y="14726"/>
                  </a:cubicBezTo>
                  <a:cubicBezTo>
                    <a:pt x="29358" y="14536"/>
                    <a:pt x="30118" y="14378"/>
                    <a:pt x="30846" y="14188"/>
                  </a:cubicBezTo>
                  <a:lnTo>
                    <a:pt x="39144" y="11971"/>
                  </a:lnTo>
                  <a:cubicBezTo>
                    <a:pt x="39745" y="11813"/>
                    <a:pt x="40284" y="11655"/>
                    <a:pt x="40885" y="11496"/>
                  </a:cubicBezTo>
                  <a:cubicBezTo>
                    <a:pt x="41392" y="11338"/>
                    <a:pt x="41962" y="11211"/>
                    <a:pt x="42500" y="11053"/>
                  </a:cubicBezTo>
                  <a:lnTo>
                    <a:pt x="42595" y="11053"/>
                  </a:lnTo>
                  <a:lnTo>
                    <a:pt x="42564" y="11021"/>
                  </a:lnTo>
                  <a:cubicBezTo>
                    <a:pt x="42549" y="10999"/>
                    <a:pt x="42536" y="10979"/>
                    <a:pt x="42525" y="10960"/>
                  </a:cubicBezTo>
                  <a:lnTo>
                    <a:pt x="42525" y="10960"/>
                  </a:lnTo>
                  <a:cubicBezTo>
                    <a:pt x="41958" y="11117"/>
                    <a:pt x="41453" y="11243"/>
                    <a:pt x="40949" y="11401"/>
                  </a:cubicBezTo>
                  <a:cubicBezTo>
                    <a:pt x="40347" y="11560"/>
                    <a:pt x="39777" y="11718"/>
                    <a:pt x="39207" y="11876"/>
                  </a:cubicBezTo>
                  <a:lnTo>
                    <a:pt x="30878" y="14093"/>
                  </a:lnTo>
                  <a:cubicBezTo>
                    <a:pt x="30181" y="14283"/>
                    <a:pt x="29421" y="14505"/>
                    <a:pt x="28693" y="14663"/>
                  </a:cubicBezTo>
                  <a:cubicBezTo>
                    <a:pt x="26919" y="15075"/>
                    <a:pt x="25051" y="15518"/>
                    <a:pt x="23404" y="16247"/>
                  </a:cubicBezTo>
                  <a:cubicBezTo>
                    <a:pt x="21567" y="17038"/>
                    <a:pt x="20205" y="18400"/>
                    <a:pt x="18844" y="19762"/>
                  </a:cubicBezTo>
                  <a:lnTo>
                    <a:pt x="18432" y="20173"/>
                  </a:lnTo>
                  <a:cubicBezTo>
                    <a:pt x="16310" y="22295"/>
                    <a:pt x="14410" y="24195"/>
                    <a:pt x="12510" y="26064"/>
                  </a:cubicBezTo>
                  <a:cubicBezTo>
                    <a:pt x="8900" y="29579"/>
                    <a:pt x="5036" y="33348"/>
                    <a:pt x="286" y="37845"/>
                  </a:cubicBezTo>
                  <a:cubicBezTo>
                    <a:pt x="3167" y="33696"/>
                    <a:pt x="5764" y="29421"/>
                    <a:pt x="7950" y="25082"/>
                  </a:cubicBezTo>
                  <a:cubicBezTo>
                    <a:pt x="9153" y="22739"/>
                    <a:pt x="10230" y="20300"/>
                    <a:pt x="11085" y="18305"/>
                  </a:cubicBezTo>
                  <a:cubicBezTo>
                    <a:pt x="11623" y="17038"/>
                    <a:pt x="12193" y="15708"/>
                    <a:pt x="13460" y="14821"/>
                  </a:cubicBezTo>
                  <a:cubicBezTo>
                    <a:pt x="14252" y="14220"/>
                    <a:pt x="15202" y="13871"/>
                    <a:pt x="16152" y="13460"/>
                  </a:cubicBezTo>
                  <a:cubicBezTo>
                    <a:pt x="16437" y="13333"/>
                    <a:pt x="16754" y="13238"/>
                    <a:pt x="17039" y="13111"/>
                  </a:cubicBezTo>
                  <a:cubicBezTo>
                    <a:pt x="27933" y="8393"/>
                    <a:pt x="38764" y="3769"/>
                    <a:pt x="47029" y="159"/>
                  </a:cubicBezTo>
                  <a:lnTo>
                    <a:pt x="47029" y="159"/>
                  </a:lnTo>
                  <a:cubicBezTo>
                    <a:pt x="44939" y="3421"/>
                    <a:pt x="43387" y="6936"/>
                    <a:pt x="42469" y="10704"/>
                  </a:cubicBezTo>
                  <a:cubicBezTo>
                    <a:pt x="42440" y="10790"/>
                    <a:pt x="42463" y="10875"/>
                    <a:pt x="42514" y="10937"/>
                  </a:cubicBezTo>
                  <a:lnTo>
                    <a:pt x="42514" y="10937"/>
                  </a:lnTo>
                  <a:cubicBezTo>
                    <a:pt x="42487" y="10882"/>
                    <a:pt x="42479" y="10832"/>
                    <a:pt x="42500" y="10768"/>
                  </a:cubicBezTo>
                  <a:cubicBezTo>
                    <a:pt x="43419" y="6968"/>
                    <a:pt x="45002" y="3357"/>
                    <a:pt x="47156" y="127"/>
                  </a:cubicBezTo>
                  <a:lnTo>
                    <a:pt x="47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818841" y="3590541"/>
              <a:ext cx="1349025" cy="1360221"/>
            </a:xfrm>
            <a:custGeom>
              <a:avLst/>
              <a:gdLst/>
              <a:ahLst/>
              <a:cxnLst/>
              <a:rect l="l" t="t" r="r" b="b"/>
              <a:pathLst>
                <a:path w="41931" h="42279" extrusionOk="0">
                  <a:moveTo>
                    <a:pt x="41930" y="1"/>
                  </a:moveTo>
                  <a:lnTo>
                    <a:pt x="41930" y="1"/>
                  </a:lnTo>
                  <a:cubicBezTo>
                    <a:pt x="30245" y="3674"/>
                    <a:pt x="18654" y="7760"/>
                    <a:pt x="7284" y="12352"/>
                  </a:cubicBezTo>
                  <a:cubicBezTo>
                    <a:pt x="5828" y="12890"/>
                    <a:pt x="4403" y="13492"/>
                    <a:pt x="2946" y="14093"/>
                  </a:cubicBezTo>
                  <a:cubicBezTo>
                    <a:pt x="1426" y="14727"/>
                    <a:pt x="634" y="14948"/>
                    <a:pt x="887" y="16659"/>
                  </a:cubicBezTo>
                  <a:cubicBezTo>
                    <a:pt x="1267" y="19730"/>
                    <a:pt x="1489" y="22866"/>
                    <a:pt x="1521" y="26001"/>
                  </a:cubicBezTo>
                  <a:cubicBezTo>
                    <a:pt x="1552" y="31448"/>
                    <a:pt x="1109" y="36927"/>
                    <a:pt x="1" y="42279"/>
                  </a:cubicBezTo>
                  <a:cubicBezTo>
                    <a:pt x="2946" y="37782"/>
                    <a:pt x="5669" y="33190"/>
                    <a:pt x="8013" y="28376"/>
                  </a:cubicBezTo>
                  <a:cubicBezTo>
                    <a:pt x="9913" y="24481"/>
                    <a:pt x="10736" y="19984"/>
                    <a:pt x="14980" y="18084"/>
                  </a:cubicBezTo>
                  <a:cubicBezTo>
                    <a:pt x="23499" y="14283"/>
                    <a:pt x="32050" y="10641"/>
                    <a:pt x="40632" y="7000"/>
                  </a:cubicBezTo>
                  <a:cubicBezTo>
                    <a:pt x="40600" y="6968"/>
                    <a:pt x="40600" y="6873"/>
                    <a:pt x="40600" y="6810"/>
                  </a:cubicBezTo>
                  <a:cubicBezTo>
                    <a:pt x="40822" y="4466"/>
                    <a:pt x="41297" y="2218"/>
                    <a:pt x="41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815785" y="3588514"/>
              <a:ext cx="1355138" cy="1369390"/>
            </a:xfrm>
            <a:custGeom>
              <a:avLst/>
              <a:gdLst/>
              <a:ahLst/>
              <a:cxnLst/>
              <a:rect l="l" t="t" r="r" b="b"/>
              <a:pathLst>
                <a:path w="42121" h="42564" extrusionOk="0">
                  <a:moveTo>
                    <a:pt x="41994" y="127"/>
                  </a:moveTo>
                  <a:cubicBezTo>
                    <a:pt x="41329" y="2376"/>
                    <a:pt x="40885" y="4592"/>
                    <a:pt x="40664" y="6873"/>
                  </a:cubicBezTo>
                  <a:cubicBezTo>
                    <a:pt x="40664" y="6936"/>
                    <a:pt x="40664" y="6999"/>
                    <a:pt x="40695" y="7063"/>
                  </a:cubicBezTo>
                  <a:lnTo>
                    <a:pt x="37592" y="8361"/>
                  </a:lnTo>
                  <a:cubicBezTo>
                    <a:pt x="30181" y="11528"/>
                    <a:pt x="22549" y="14790"/>
                    <a:pt x="15075" y="18115"/>
                  </a:cubicBezTo>
                  <a:cubicBezTo>
                    <a:pt x="11781" y="19572"/>
                    <a:pt x="10578" y="22549"/>
                    <a:pt x="9248" y="25716"/>
                  </a:cubicBezTo>
                  <a:cubicBezTo>
                    <a:pt x="8868" y="26634"/>
                    <a:pt x="8488" y="27521"/>
                    <a:pt x="8076" y="28407"/>
                  </a:cubicBezTo>
                  <a:cubicBezTo>
                    <a:pt x="5891" y="32904"/>
                    <a:pt x="3231" y="37496"/>
                    <a:pt x="222" y="42088"/>
                  </a:cubicBezTo>
                  <a:cubicBezTo>
                    <a:pt x="1204" y="37021"/>
                    <a:pt x="1742" y="31638"/>
                    <a:pt x="1647" y="26064"/>
                  </a:cubicBezTo>
                  <a:cubicBezTo>
                    <a:pt x="1616" y="22929"/>
                    <a:pt x="1426" y="19762"/>
                    <a:pt x="1014" y="16690"/>
                  </a:cubicBezTo>
                  <a:cubicBezTo>
                    <a:pt x="824" y="15106"/>
                    <a:pt x="1457" y="14821"/>
                    <a:pt x="2851" y="14251"/>
                  </a:cubicBezTo>
                  <a:lnTo>
                    <a:pt x="3041" y="14188"/>
                  </a:lnTo>
                  <a:cubicBezTo>
                    <a:pt x="4434" y="13618"/>
                    <a:pt x="5891" y="13048"/>
                    <a:pt x="7379" y="12446"/>
                  </a:cubicBezTo>
                  <a:cubicBezTo>
                    <a:pt x="18717" y="7918"/>
                    <a:pt x="30340" y="3769"/>
                    <a:pt x="41994" y="127"/>
                  </a:cubicBezTo>
                  <a:close/>
                  <a:moveTo>
                    <a:pt x="42120" y="0"/>
                  </a:moveTo>
                  <a:lnTo>
                    <a:pt x="42025" y="64"/>
                  </a:lnTo>
                  <a:cubicBezTo>
                    <a:pt x="30371" y="3706"/>
                    <a:pt x="18717" y="7854"/>
                    <a:pt x="7348" y="12351"/>
                  </a:cubicBezTo>
                  <a:cubicBezTo>
                    <a:pt x="5859" y="12953"/>
                    <a:pt x="4403" y="13523"/>
                    <a:pt x="3009" y="14093"/>
                  </a:cubicBezTo>
                  <a:lnTo>
                    <a:pt x="2819" y="14188"/>
                  </a:lnTo>
                  <a:cubicBezTo>
                    <a:pt x="1362" y="14758"/>
                    <a:pt x="697" y="15043"/>
                    <a:pt x="919" y="16722"/>
                  </a:cubicBezTo>
                  <a:cubicBezTo>
                    <a:pt x="1299" y="19793"/>
                    <a:pt x="1489" y="22929"/>
                    <a:pt x="1521" y="26064"/>
                  </a:cubicBezTo>
                  <a:cubicBezTo>
                    <a:pt x="1584" y="31733"/>
                    <a:pt x="1109" y="37211"/>
                    <a:pt x="32" y="42342"/>
                  </a:cubicBezTo>
                  <a:lnTo>
                    <a:pt x="1" y="42563"/>
                  </a:lnTo>
                  <a:lnTo>
                    <a:pt x="159" y="42373"/>
                  </a:lnTo>
                  <a:cubicBezTo>
                    <a:pt x="3199" y="37686"/>
                    <a:pt x="5891" y="33031"/>
                    <a:pt x="8140" y="28439"/>
                  </a:cubicBezTo>
                  <a:cubicBezTo>
                    <a:pt x="8583" y="27552"/>
                    <a:pt x="8995" y="26666"/>
                    <a:pt x="9343" y="25747"/>
                  </a:cubicBezTo>
                  <a:cubicBezTo>
                    <a:pt x="10641" y="22612"/>
                    <a:pt x="11876" y="19635"/>
                    <a:pt x="15107" y="18178"/>
                  </a:cubicBezTo>
                  <a:cubicBezTo>
                    <a:pt x="22549" y="14853"/>
                    <a:pt x="30245" y="11623"/>
                    <a:pt x="37655" y="8456"/>
                  </a:cubicBezTo>
                  <a:lnTo>
                    <a:pt x="40822" y="7094"/>
                  </a:lnTo>
                  <a:lnTo>
                    <a:pt x="40759" y="7063"/>
                  </a:lnTo>
                  <a:cubicBezTo>
                    <a:pt x="40727" y="7031"/>
                    <a:pt x="40727" y="6968"/>
                    <a:pt x="40727" y="6904"/>
                  </a:cubicBezTo>
                  <a:cubicBezTo>
                    <a:pt x="40980" y="4592"/>
                    <a:pt x="41392" y="2376"/>
                    <a:pt x="42089" y="95"/>
                  </a:cubicBezTo>
                  <a:lnTo>
                    <a:pt x="42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98991" y="4658305"/>
              <a:ext cx="2074451" cy="829407"/>
            </a:xfrm>
            <a:custGeom>
              <a:avLst/>
              <a:gdLst/>
              <a:ahLst/>
              <a:cxnLst/>
              <a:rect l="l" t="t" r="r" b="b"/>
              <a:pathLst>
                <a:path w="64479" h="25780" extrusionOk="0">
                  <a:moveTo>
                    <a:pt x="349" y="1"/>
                  </a:moveTo>
                  <a:cubicBezTo>
                    <a:pt x="254" y="444"/>
                    <a:pt x="127" y="919"/>
                    <a:pt x="0" y="1363"/>
                  </a:cubicBezTo>
                  <a:cubicBezTo>
                    <a:pt x="8646" y="4276"/>
                    <a:pt x="17133" y="7696"/>
                    <a:pt x="25779" y="10610"/>
                  </a:cubicBezTo>
                  <a:cubicBezTo>
                    <a:pt x="26064" y="10705"/>
                    <a:pt x="26127" y="11022"/>
                    <a:pt x="25937" y="11180"/>
                  </a:cubicBezTo>
                  <a:cubicBezTo>
                    <a:pt x="26982" y="12352"/>
                    <a:pt x="27901" y="13397"/>
                    <a:pt x="29452" y="13998"/>
                  </a:cubicBezTo>
                  <a:cubicBezTo>
                    <a:pt x="30245" y="14312"/>
                    <a:pt x="31080" y="14471"/>
                    <a:pt x="31914" y="14471"/>
                  </a:cubicBezTo>
                  <a:cubicBezTo>
                    <a:pt x="32846" y="14471"/>
                    <a:pt x="33777" y="14273"/>
                    <a:pt x="34646" y="13872"/>
                  </a:cubicBezTo>
                  <a:cubicBezTo>
                    <a:pt x="34701" y="13844"/>
                    <a:pt x="34756" y="13832"/>
                    <a:pt x="34807" y="13832"/>
                  </a:cubicBezTo>
                  <a:cubicBezTo>
                    <a:pt x="35050" y="13832"/>
                    <a:pt x="35226" y="14106"/>
                    <a:pt x="35121" y="14315"/>
                  </a:cubicBezTo>
                  <a:cubicBezTo>
                    <a:pt x="44939" y="18115"/>
                    <a:pt x="54534" y="22296"/>
                    <a:pt x="64478" y="25779"/>
                  </a:cubicBezTo>
                  <a:lnTo>
                    <a:pt x="64478" y="25779"/>
                  </a:lnTo>
                  <a:cubicBezTo>
                    <a:pt x="64257" y="25558"/>
                    <a:pt x="64162" y="25273"/>
                    <a:pt x="64067" y="24987"/>
                  </a:cubicBezTo>
                  <a:lnTo>
                    <a:pt x="64003" y="24987"/>
                  </a:lnTo>
                  <a:cubicBezTo>
                    <a:pt x="63940" y="24956"/>
                    <a:pt x="63877" y="24956"/>
                    <a:pt x="63845" y="24924"/>
                  </a:cubicBezTo>
                  <a:cubicBezTo>
                    <a:pt x="63718" y="24829"/>
                    <a:pt x="63623" y="24671"/>
                    <a:pt x="63687" y="24512"/>
                  </a:cubicBezTo>
                  <a:cubicBezTo>
                    <a:pt x="63687" y="24481"/>
                    <a:pt x="63718" y="24449"/>
                    <a:pt x="63718" y="24386"/>
                  </a:cubicBezTo>
                  <a:lnTo>
                    <a:pt x="63718" y="24354"/>
                  </a:lnTo>
                  <a:cubicBezTo>
                    <a:pt x="60900" y="23404"/>
                    <a:pt x="49816" y="19382"/>
                    <a:pt x="48676" y="18907"/>
                  </a:cubicBezTo>
                  <a:cubicBezTo>
                    <a:pt x="44084" y="17039"/>
                    <a:pt x="39460" y="15170"/>
                    <a:pt x="35058" y="12922"/>
                  </a:cubicBezTo>
                  <a:cubicBezTo>
                    <a:pt x="35058" y="13080"/>
                    <a:pt x="34963" y="13238"/>
                    <a:pt x="34773" y="13302"/>
                  </a:cubicBezTo>
                  <a:cubicBezTo>
                    <a:pt x="34118" y="13537"/>
                    <a:pt x="33426" y="13648"/>
                    <a:pt x="32731" y="13648"/>
                  </a:cubicBezTo>
                  <a:cubicBezTo>
                    <a:pt x="30336" y="13648"/>
                    <a:pt x="27904" y="12320"/>
                    <a:pt x="26824" y="10135"/>
                  </a:cubicBezTo>
                  <a:cubicBezTo>
                    <a:pt x="22105" y="8836"/>
                    <a:pt x="17545" y="7095"/>
                    <a:pt x="13016" y="5321"/>
                  </a:cubicBezTo>
                  <a:cubicBezTo>
                    <a:pt x="8804" y="3706"/>
                    <a:pt x="4307" y="2186"/>
                    <a:pt x="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077634" y="4864754"/>
              <a:ext cx="785588" cy="469107"/>
            </a:xfrm>
            <a:custGeom>
              <a:avLst/>
              <a:gdLst/>
              <a:ahLst/>
              <a:cxnLst/>
              <a:rect l="l" t="t" r="r" b="b"/>
              <a:pathLst>
                <a:path w="24418" h="14581" extrusionOk="0">
                  <a:moveTo>
                    <a:pt x="10346" y="0"/>
                  </a:moveTo>
                  <a:cubicBezTo>
                    <a:pt x="9526" y="0"/>
                    <a:pt x="8698" y="29"/>
                    <a:pt x="7886" y="76"/>
                  </a:cubicBezTo>
                  <a:lnTo>
                    <a:pt x="8013" y="1438"/>
                  </a:lnTo>
                  <a:cubicBezTo>
                    <a:pt x="11655" y="1659"/>
                    <a:pt x="15233" y="2451"/>
                    <a:pt x="18685" y="3686"/>
                  </a:cubicBezTo>
                  <a:cubicBezTo>
                    <a:pt x="18918" y="3802"/>
                    <a:pt x="18830" y="4105"/>
                    <a:pt x="18618" y="4105"/>
                  </a:cubicBezTo>
                  <a:cubicBezTo>
                    <a:pt x="18599" y="4105"/>
                    <a:pt x="18579" y="4103"/>
                    <a:pt x="18559" y="4098"/>
                  </a:cubicBezTo>
                  <a:lnTo>
                    <a:pt x="18305" y="4985"/>
                  </a:lnTo>
                  <a:cubicBezTo>
                    <a:pt x="19445" y="5301"/>
                    <a:pt x="20617" y="5681"/>
                    <a:pt x="21789" y="6061"/>
                  </a:cubicBezTo>
                  <a:cubicBezTo>
                    <a:pt x="22024" y="6150"/>
                    <a:pt x="21959" y="6511"/>
                    <a:pt x="21720" y="6511"/>
                  </a:cubicBezTo>
                  <a:cubicBezTo>
                    <a:pt x="21702" y="6511"/>
                    <a:pt x="21682" y="6509"/>
                    <a:pt x="21662" y="6505"/>
                  </a:cubicBezTo>
                  <a:cubicBezTo>
                    <a:pt x="15022" y="4281"/>
                    <a:pt x="8126" y="3170"/>
                    <a:pt x="1135" y="3170"/>
                  </a:cubicBezTo>
                  <a:cubicBezTo>
                    <a:pt x="757" y="3170"/>
                    <a:pt x="379" y="3173"/>
                    <a:pt x="1" y="3179"/>
                  </a:cubicBezTo>
                  <a:lnTo>
                    <a:pt x="1" y="4288"/>
                  </a:lnTo>
                  <a:cubicBezTo>
                    <a:pt x="5796" y="5080"/>
                    <a:pt x="11560" y="6378"/>
                    <a:pt x="17133" y="8120"/>
                  </a:cubicBezTo>
                  <a:cubicBezTo>
                    <a:pt x="17357" y="8204"/>
                    <a:pt x="17309" y="8484"/>
                    <a:pt x="17143" y="8484"/>
                  </a:cubicBezTo>
                  <a:cubicBezTo>
                    <a:pt x="17121" y="8484"/>
                    <a:pt x="17096" y="8479"/>
                    <a:pt x="17070" y="8468"/>
                  </a:cubicBezTo>
                  <a:cubicBezTo>
                    <a:pt x="14568" y="7771"/>
                    <a:pt x="12066" y="7138"/>
                    <a:pt x="9533" y="6536"/>
                  </a:cubicBezTo>
                  <a:lnTo>
                    <a:pt x="9311" y="7581"/>
                  </a:lnTo>
                  <a:cubicBezTo>
                    <a:pt x="13555" y="8595"/>
                    <a:pt x="17577" y="9988"/>
                    <a:pt x="21314" y="12078"/>
                  </a:cubicBezTo>
                  <a:cubicBezTo>
                    <a:pt x="21483" y="12191"/>
                    <a:pt x="21401" y="12405"/>
                    <a:pt x="21246" y="12405"/>
                  </a:cubicBezTo>
                  <a:cubicBezTo>
                    <a:pt x="21227" y="12405"/>
                    <a:pt x="21208" y="12402"/>
                    <a:pt x="21187" y="12395"/>
                  </a:cubicBezTo>
                  <a:lnTo>
                    <a:pt x="20839" y="13662"/>
                  </a:lnTo>
                  <a:cubicBezTo>
                    <a:pt x="21979" y="13979"/>
                    <a:pt x="23087" y="14295"/>
                    <a:pt x="24227" y="14580"/>
                  </a:cubicBezTo>
                  <a:cubicBezTo>
                    <a:pt x="24417" y="11952"/>
                    <a:pt x="24417" y="9387"/>
                    <a:pt x="24069" y="6821"/>
                  </a:cubicBezTo>
                  <a:cubicBezTo>
                    <a:pt x="23911" y="5586"/>
                    <a:pt x="23277" y="4098"/>
                    <a:pt x="23626" y="2736"/>
                  </a:cubicBezTo>
                  <a:lnTo>
                    <a:pt x="23626" y="2736"/>
                  </a:lnTo>
                  <a:cubicBezTo>
                    <a:pt x="23591" y="2740"/>
                    <a:pt x="23555" y="2742"/>
                    <a:pt x="23517" y="2742"/>
                  </a:cubicBezTo>
                  <a:cubicBezTo>
                    <a:pt x="22655" y="2742"/>
                    <a:pt x="20994" y="1742"/>
                    <a:pt x="20205" y="1469"/>
                  </a:cubicBezTo>
                  <a:cubicBezTo>
                    <a:pt x="17292" y="551"/>
                    <a:pt x="14283" y="76"/>
                    <a:pt x="11243" y="13"/>
                  </a:cubicBezTo>
                  <a:cubicBezTo>
                    <a:pt x="10946" y="4"/>
                    <a:pt x="10647" y="0"/>
                    <a:pt x="10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026706" y="4959694"/>
              <a:ext cx="759142" cy="117076"/>
            </a:xfrm>
            <a:custGeom>
              <a:avLst/>
              <a:gdLst/>
              <a:ahLst/>
              <a:cxnLst/>
              <a:rect l="l" t="t" r="r" b="b"/>
              <a:pathLst>
                <a:path w="23596" h="3639" extrusionOk="0">
                  <a:moveTo>
                    <a:pt x="3687" y="1"/>
                  </a:moveTo>
                  <a:cubicBezTo>
                    <a:pt x="2512" y="1"/>
                    <a:pt x="1335" y="34"/>
                    <a:pt x="158" y="102"/>
                  </a:cubicBezTo>
                  <a:lnTo>
                    <a:pt x="127" y="102"/>
                  </a:lnTo>
                  <a:cubicBezTo>
                    <a:pt x="0" y="133"/>
                    <a:pt x="0" y="355"/>
                    <a:pt x="158" y="355"/>
                  </a:cubicBezTo>
                  <a:cubicBezTo>
                    <a:pt x="633" y="292"/>
                    <a:pt x="1108" y="292"/>
                    <a:pt x="1584" y="292"/>
                  </a:cubicBezTo>
                  <a:cubicBezTo>
                    <a:pt x="1891" y="288"/>
                    <a:pt x="2199" y="286"/>
                    <a:pt x="2506" y="286"/>
                  </a:cubicBezTo>
                  <a:cubicBezTo>
                    <a:pt x="9596" y="286"/>
                    <a:pt x="16537" y="1340"/>
                    <a:pt x="23245" y="3617"/>
                  </a:cubicBezTo>
                  <a:cubicBezTo>
                    <a:pt x="23278" y="3632"/>
                    <a:pt x="23309" y="3638"/>
                    <a:pt x="23337" y="3638"/>
                  </a:cubicBezTo>
                  <a:cubicBezTo>
                    <a:pt x="23548" y="3638"/>
                    <a:pt x="23596" y="3261"/>
                    <a:pt x="23372" y="3205"/>
                  </a:cubicBezTo>
                  <a:cubicBezTo>
                    <a:pt x="22200" y="2794"/>
                    <a:pt x="21028" y="2445"/>
                    <a:pt x="19888" y="2160"/>
                  </a:cubicBezTo>
                  <a:cubicBezTo>
                    <a:pt x="14597" y="727"/>
                    <a:pt x="9155" y="1"/>
                    <a:pt x="3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910757" y="5030087"/>
              <a:ext cx="858073" cy="233798"/>
            </a:xfrm>
            <a:custGeom>
              <a:avLst/>
              <a:gdLst/>
              <a:ahLst/>
              <a:cxnLst/>
              <a:rect l="l" t="t" r="r" b="b"/>
              <a:pathLst>
                <a:path w="26671" h="7267" extrusionOk="0">
                  <a:moveTo>
                    <a:pt x="131" y="0"/>
                  </a:moveTo>
                  <a:cubicBezTo>
                    <a:pt x="48" y="0"/>
                    <a:pt x="1" y="167"/>
                    <a:pt x="89" y="226"/>
                  </a:cubicBezTo>
                  <a:lnTo>
                    <a:pt x="120" y="226"/>
                  </a:lnTo>
                  <a:cubicBezTo>
                    <a:pt x="9241" y="1809"/>
                    <a:pt x="17887" y="3392"/>
                    <a:pt x="26342" y="7256"/>
                  </a:cubicBezTo>
                  <a:lnTo>
                    <a:pt x="26374" y="7256"/>
                  </a:lnTo>
                  <a:cubicBezTo>
                    <a:pt x="26391" y="7263"/>
                    <a:pt x="26408" y="7266"/>
                    <a:pt x="26425" y="7266"/>
                  </a:cubicBezTo>
                  <a:cubicBezTo>
                    <a:pt x="26563" y="7266"/>
                    <a:pt x="26670" y="7052"/>
                    <a:pt x="26501" y="6939"/>
                  </a:cubicBezTo>
                  <a:cubicBezTo>
                    <a:pt x="22764" y="4881"/>
                    <a:pt x="18679" y="3456"/>
                    <a:pt x="14530" y="2442"/>
                  </a:cubicBezTo>
                  <a:cubicBezTo>
                    <a:pt x="9780" y="1271"/>
                    <a:pt x="4871" y="606"/>
                    <a:pt x="152" y="4"/>
                  </a:cubicBezTo>
                  <a:cubicBezTo>
                    <a:pt x="145" y="1"/>
                    <a:pt x="1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905449" y="5037326"/>
              <a:ext cx="852829" cy="266967"/>
            </a:xfrm>
            <a:custGeom>
              <a:avLst/>
              <a:gdLst/>
              <a:ahLst/>
              <a:cxnLst/>
              <a:rect l="l" t="t" r="r" b="b"/>
              <a:pathLst>
                <a:path w="26508" h="8298" extrusionOk="0">
                  <a:moveTo>
                    <a:pt x="222" y="1"/>
                  </a:moveTo>
                  <a:lnTo>
                    <a:pt x="0" y="96"/>
                  </a:lnTo>
                  <a:cubicBezTo>
                    <a:pt x="64" y="159"/>
                    <a:pt x="95" y="222"/>
                    <a:pt x="127" y="317"/>
                  </a:cubicBezTo>
                  <a:cubicBezTo>
                    <a:pt x="8836" y="2882"/>
                    <a:pt x="17387" y="5891"/>
                    <a:pt x="26127" y="8298"/>
                  </a:cubicBezTo>
                  <a:lnTo>
                    <a:pt x="26507" y="7031"/>
                  </a:lnTo>
                  <a:lnTo>
                    <a:pt x="26444" y="7031"/>
                  </a:lnTo>
                  <a:cubicBezTo>
                    <a:pt x="18020" y="3136"/>
                    <a:pt x="9343" y="152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42154" y="3579410"/>
              <a:ext cx="1482509" cy="1369326"/>
            </a:xfrm>
            <a:custGeom>
              <a:avLst/>
              <a:gdLst/>
              <a:ahLst/>
              <a:cxnLst/>
              <a:rect l="l" t="t" r="r" b="b"/>
              <a:pathLst>
                <a:path w="46080" h="42562" extrusionOk="0">
                  <a:moveTo>
                    <a:pt x="44311" y="0"/>
                  </a:moveTo>
                  <a:cubicBezTo>
                    <a:pt x="43500" y="0"/>
                    <a:pt x="41771" y="909"/>
                    <a:pt x="41139" y="1138"/>
                  </a:cubicBezTo>
                  <a:cubicBezTo>
                    <a:pt x="39144" y="1772"/>
                    <a:pt x="37180" y="2469"/>
                    <a:pt x="35185" y="3197"/>
                  </a:cubicBezTo>
                  <a:cubicBezTo>
                    <a:pt x="31005" y="4685"/>
                    <a:pt x="26888" y="6300"/>
                    <a:pt x="22771" y="8042"/>
                  </a:cubicBezTo>
                  <a:cubicBezTo>
                    <a:pt x="15012" y="11368"/>
                    <a:pt x="7411" y="15104"/>
                    <a:pt x="1" y="19126"/>
                  </a:cubicBezTo>
                  <a:cubicBezTo>
                    <a:pt x="8805" y="24162"/>
                    <a:pt x="15234" y="32681"/>
                    <a:pt x="17419" y="42561"/>
                  </a:cubicBezTo>
                  <a:cubicBezTo>
                    <a:pt x="18812" y="33441"/>
                    <a:pt x="19097" y="24383"/>
                    <a:pt x="17767" y="15231"/>
                  </a:cubicBezTo>
                  <a:cubicBezTo>
                    <a:pt x="17767" y="14978"/>
                    <a:pt x="17862" y="14819"/>
                    <a:pt x="18052" y="14756"/>
                  </a:cubicBezTo>
                  <a:cubicBezTo>
                    <a:pt x="27268" y="10892"/>
                    <a:pt x="36674" y="7377"/>
                    <a:pt x="46079" y="4084"/>
                  </a:cubicBezTo>
                  <a:lnTo>
                    <a:pt x="46079" y="3894"/>
                  </a:lnTo>
                  <a:cubicBezTo>
                    <a:pt x="45921" y="3862"/>
                    <a:pt x="45794" y="3735"/>
                    <a:pt x="45794" y="3577"/>
                  </a:cubicBezTo>
                  <a:cubicBezTo>
                    <a:pt x="45858" y="2469"/>
                    <a:pt x="46016" y="410"/>
                    <a:pt x="44528" y="30"/>
                  </a:cubicBezTo>
                  <a:cubicBezTo>
                    <a:pt x="44466" y="10"/>
                    <a:pt x="44393" y="0"/>
                    <a:pt x="443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1328738" y="4914750"/>
              <a:ext cx="355442" cy="84356"/>
            </a:xfrm>
            <a:custGeom>
              <a:avLst/>
              <a:gdLst/>
              <a:ahLst/>
              <a:cxnLst/>
              <a:rect l="l" t="t" r="r" b="b"/>
              <a:pathLst>
                <a:path w="11048" h="2622" extrusionOk="0">
                  <a:moveTo>
                    <a:pt x="100" y="0"/>
                  </a:moveTo>
                  <a:cubicBezTo>
                    <a:pt x="1" y="0"/>
                    <a:pt x="60" y="200"/>
                    <a:pt x="144" y="200"/>
                  </a:cubicBezTo>
                  <a:cubicBezTo>
                    <a:pt x="3786" y="612"/>
                    <a:pt x="7270" y="1404"/>
                    <a:pt x="10722" y="2607"/>
                  </a:cubicBezTo>
                  <a:cubicBezTo>
                    <a:pt x="10748" y="2617"/>
                    <a:pt x="10772" y="2621"/>
                    <a:pt x="10795" y="2621"/>
                  </a:cubicBezTo>
                  <a:cubicBezTo>
                    <a:pt x="10991" y="2621"/>
                    <a:pt x="11048" y="2284"/>
                    <a:pt x="10849" y="2227"/>
                  </a:cubicBezTo>
                  <a:cubicBezTo>
                    <a:pt x="7397" y="960"/>
                    <a:pt x="3786" y="169"/>
                    <a:pt x="144" y="10"/>
                  </a:cubicBezTo>
                  <a:cubicBezTo>
                    <a:pt x="127" y="3"/>
                    <a:pt x="112"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1020593" y="4869226"/>
              <a:ext cx="653102" cy="157935"/>
            </a:xfrm>
            <a:custGeom>
              <a:avLst/>
              <a:gdLst/>
              <a:ahLst/>
              <a:cxnLst/>
              <a:rect l="l" t="t" r="r" b="b"/>
              <a:pathLst>
                <a:path w="20300" h="4909" extrusionOk="0">
                  <a:moveTo>
                    <a:pt x="9627" y="0"/>
                  </a:moveTo>
                  <a:cubicBezTo>
                    <a:pt x="6302" y="222"/>
                    <a:pt x="3072" y="982"/>
                    <a:pt x="0" y="2154"/>
                  </a:cubicBezTo>
                  <a:lnTo>
                    <a:pt x="285" y="2850"/>
                  </a:lnTo>
                  <a:lnTo>
                    <a:pt x="317" y="2850"/>
                  </a:lnTo>
                  <a:cubicBezTo>
                    <a:pt x="1536" y="2775"/>
                    <a:pt x="2752" y="2738"/>
                    <a:pt x="3966" y="2738"/>
                  </a:cubicBezTo>
                  <a:cubicBezTo>
                    <a:pt x="9406" y="2738"/>
                    <a:pt x="14785" y="3485"/>
                    <a:pt x="20015" y="4909"/>
                  </a:cubicBezTo>
                  <a:lnTo>
                    <a:pt x="20300" y="3990"/>
                  </a:lnTo>
                  <a:cubicBezTo>
                    <a:pt x="16848" y="2755"/>
                    <a:pt x="13364" y="1964"/>
                    <a:pt x="9754" y="1520"/>
                  </a:cubicBezTo>
                  <a:cubicBezTo>
                    <a:pt x="9627" y="1520"/>
                    <a:pt x="9596" y="1330"/>
                    <a:pt x="9754" y="1330"/>
                  </a:cubicBezTo>
                  <a:lnTo>
                    <a:pt x="9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1074578" y="5004735"/>
              <a:ext cx="563147" cy="134578"/>
            </a:xfrm>
            <a:custGeom>
              <a:avLst/>
              <a:gdLst/>
              <a:ahLst/>
              <a:cxnLst/>
              <a:rect l="l" t="t" r="r" b="b"/>
              <a:pathLst>
                <a:path w="17504" h="4183" extrusionOk="0">
                  <a:moveTo>
                    <a:pt x="159" y="0"/>
                  </a:moveTo>
                  <a:cubicBezTo>
                    <a:pt x="0" y="0"/>
                    <a:pt x="0" y="222"/>
                    <a:pt x="96" y="254"/>
                  </a:cubicBezTo>
                  <a:cubicBezTo>
                    <a:pt x="3357" y="855"/>
                    <a:pt x="6524" y="1489"/>
                    <a:pt x="9691" y="2217"/>
                  </a:cubicBezTo>
                  <a:cubicBezTo>
                    <a:pt x="12225" y="2787"/>
                    <a:pt x="14727" y="3452"/>
                    <a:pt x="17197" y="4180"/>
                  </a:cubicBezTo>
                  <a:cubicBezTo>
                    <a:pt x="17207" y="4182"/>
                    <a:pt x="17217" y="4183"/>
                    <a:pt x="17227" y="4183"/>
                  </a:cubicBezTo>
                  <a:cubicBezTo>
                    <a:pt x="17427" y="4183"/>
                    <a:pt x="17503" y="3891"/>
                    <a:pt x="17292" y="3800"/>
                  </a:cubicBezTo>
                  <a:cubicBezTo>
                    <a:pt x="11686" y="2059"/>
                    <a:pt x="5923" y="76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878971" y="4939522"/>
              <a:ext cx="505366" cy="169163"/>
            </a:xfrm>
            <a:custGeom>
              <a:avLst/>
              <a:gdLst/>
              <a:ahLst/>
              <a:cxnLst/>
              <a:rect l="l" t="t" r="r" b="b"/>
              <a:pathLst>
                <a:path w="15708" h="5258" extrusionOk="0">
                  <a:moveTo>
                    <a:pt x="4434" y="0"/>
                  </a:moveTo>
                  <a:cubicBezTo>
                    <a:pt x="2914" y="570"/>
                    <a:pt x="1425" y="1299"/>
                    <a:pt x="0" y="2090"/>
                  </a:cubicBezTo>
                  <a:cubicBezTo>
                    <a:pt x="317" y="2407"/>
                    <a:pt x="602" y="2756"/>
                    <a:pt x="855" y="3167"/>
                  </a:cubicBezTo>
                  <a:lnTo>
                    <a:pt x="1045" y="3041"/>
                  </a:lnTo>
                  <a:cubicBezTo>
                    <a:pt x="950" y="3009"/>
                    <a:pt x="982" y="2851"/>
                    <a:pt x="1108" y="2851"/>
                  </a:cubicBezTo>
                  <a:cubicBezTo>
                    <a:pt x="5827" y="3421"/>
                    <a:pt x="10736" y="4117"/>
                    <a:pt x="15486" y="5257"/>
                  </a:cubicBezTo>
                  <a:lnTo>
                    <a:pt x="15708" y="4212"/>
                  </a:lnTo>
                  <a:cubicBezTo>
                    <a:pt x="12541" y="3452"/>
                    <a:pt x="9374" y="2819"/>
                    <a:pt x="6144" y="2217"/>
                  </a:cubicBezTo>
                  <a:cubicBezTo>
                    <a:pt x="6017" y="2154"/>
                    <a:pt x="6049" y="1964"/>
                    <a:pt x="6176" y="1964"/>
                  </a:cubicBezTo>
                  <a:lnTo>
                    <a:pt x="6176" y="855"/>
                  </a:lnTo>
                  <a:cubicBezTo>
                    <a:pt x="5700" y="855"/>
                    <a:pt x="5225" y="887"/>
                    <a:pt x="4750" y="887"/>
                  </a:cubicBezTo>
                  <a:cubicBezTo>
                    <a:pt x="4740" y="894"/>
                    <a:pt x="4730" y="897"/>
                    <a:pt x="4720" y="897"/>
                  </a:cubicBezTo>
                  <a:cubicBezTo>
                    <a:pt x="4644" y="897"/>
                    <a:pt x="4606" y="694"/>
                    <a:pt x="4719" y="665"/>
                  </a:cubicBezTo>
                  <a:lnTo>
                    <a:pt x="4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683332" y="4970536"/>
              <a:ext cx="230291" cy="98416"/>
            </a:xfrm>
            <a:custGeom>
              <a:avLst/>
              <a:gdLst/>
              <a:ahLst/>
              <a:cxnLst/>
              <a:rect l="l" t="t" r="r" b="b"/>
              <a:pathLst>
                <a:path w="7158" h="3059" extrusionOk="0">
                  <a:moveTo>
                    <a:pt x="7129" y="2800"/>
                  </a:moveTo>
                  <a:cubicBezTo>
                    <a:pt x="7116" y="2800"/>
                    <a:pt x="7101" y="2811"/>
                    <a:pt x="7063" y="2868"/>
                  </a:cubicBezTo>
                  <a:cubicBezTo>
                    <a:pt x="7058" y="2876"/>
                    <a:pt x="7052" y="2883"/>
                    <a:pt x="7045" y="2890"/>
                  </a:cubicBezTo>
                  <a:lnTo>
                    <a:pt x="7045" y="2890"/>
                  </a:lnTo>
                  <a:cubicBezTo>
                    <a:pt x="7083" y="2882"/>
                    <a:pt x="7120" y="2875"/>
                    <a:pt x="7158" y="2868"/>
                  </a:cubicBezTo>
                  <a:lnTo>
                    <a:pt x="7158" y="2805"/>
                  </a:lnTo>
                  <a:cubicBezTo>
                    <a:pt x="7145" y="2805"/>
                    <a:pt x="7138" y="2800"/>
                    <a:pt x="7129" y="2800"/>
                  </a:cubicBezTo>
                  <a:close/>
                  <a:moveTo>
                    <a:pt x="7045" y="2890"/>
                  </a:moveTo>
                  <a:cubicBezTo>
                    <a:pt x="6954" y="2907"/>
                    <a:pt x="6862" y="2926"/>
                    <a:pt x="6770" y="2945"/>
                  </a:cubicBezTo>
                  <a:lnTo>
                    <a:pt x="6770" y="2945"/>
                  </a:lnTo>
                  <a:cubicBezTo>
                    <a:pt x="6798" y="2955"/>
                    <a:pt x="6826" y="2960"/>
                    <a:pt x="6855" y="2960"/>
                  </a:cubicBezTo>
                  <a:cubicBezTo>
                    <a:pt x="6930" y="2960"/>
                    <a:pt x="7004" y="2930"/>
                    <a:pt x="7045" y="2890"/>
                  </a:cubicBezTo>
                  <a:close/>
                  <a:moveTo>
                    <a:pt x="1674" y="0"/>
                  </a:moveTo>
                  <a:cubicBezTo>
                    <a:pt x="1117" y="0"/>
                    <a:pt x="552" y="80"/>
                    <a:pt x="1" y="240"/>
                  </a:cubicBezTo>
                  <a:cubicBezTo>
                    <a:pt x="191" y="493"/>
                    <a:pt x="349" y="683"/>
                    <a:pt x="539" y="873"/>
                  </a:cubicBezTo>
                  <a:cubicBezTo>
                    <a:pt x="634" y="870"/>
                    <a:pt x="730" y="868"/>
                    <a:pt x="827" y="868"/>
                  </a:cubicBezTo>
                  <a:cubicBezTo>
                    <a:pt x="2707" y="868"/>
                    <a:pt x="4968" y="1462"/>
                    <a:pt x="6113" y="3058"/>
                  </a:cubicBezTo>
                  <a:cubicBezTo>
                    <a:pt x="6314" y="3038"/>
                    <a:pt x="6542" y="2992"/>
                    <a:pt x="6770" y="2945"/>
                  </a:cubicBezTo>
                  <a:lnTo>
                    <a:pt x="6770" y="2945"/>
                  </a:lnTo>
                  <a:cubicBezTo>
                    <a:pt x="6722" y="2928"/>
                    <a:pt x="6680" y="2894"/>
                    <a:pt x="6651" y="2837"/>
                  </a:cubicBezTo>
                  <a:cubicBezTo>
                    <a:pt x="6049" y="1887"/>
                    <a:pt x="5289" y="1158"/>
                    <a:pt x="4371" y="683"/>
                  </a:cubicBezTo>
                  <a:cubicBezTo>
                    <a:pt x="4344" y="689"/>
                    <a:pt x="4318" y="691"/>
                    <a:pt x="4295" y="691"/>
                  </a:cubicBezTo>
                  <a:cubicBezTo>
                    <a:pt x="4181" y="691"/>
                    <a:pt x="4107" y="630"/>
                    <a:pt x="4054" y="525"/>
                  </a:cubicBezTo>
                  <a:cubicBezTo>
                    <a:pt x="4023" y="493"/>
                    <a:pt x="4023" y="493"/>
                    <a:pt x="3991" y="493"/>
                  </a:cubicBezTo>
                  <a:cubicBezTo>
                    <a:pt x="3959" y="651"/>
                    <a:pt x="3959" y="778"/>
                    <a:pt x="3896" y="936"/>
                  </a:cubicBezTo>
                  <a:cubicBezTo>
                    <a:pt x="3873" y="1018"/>
                    <a:pt x="3811" y="1052"/>
                    <a:pt x="3744" y="1052"/>
                  </a:cubicBezTo>
                  <a:cubicBezTo>
                    <a:pt x="3628" y="1052"/>
                    <a:pt x="3496" y="950"/>
                    <a:pt x="3516" y="810"/>
                  </a:cubicBezTo>
                  <a:cubicBezTo>
                    <a:pt x="3548" y="651"/>
                    <a:pt x="3548" y="493"/>
                    <a:pt x="3579" y="335"/>
                  </a:cubicBezTo>
                  <a:cubicBezTo>
                    <a:pt x="2979" y="112"/>
                    <a:pt x="233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709809" y="5008789"/>
              <a:ext cx="149827" cy="61224"/>
            </a:xfrm>
            <a:custGeom>
              <a:avLst/>
              <a:gdLst/>
              <a:ahLst/>
              <a:cxnLst/>
              <a:rect l="l" t="t" r="r" b="b"/>
              <a:pathLst>
                <a:path w="4657" h="1903" extrusionOk="0">
                  <a:moveTo>
                    <a:pt x="1" y="1"/>
                  </a:moveTo>
                  <a:cubicBezTo>
                    <a:pt x="1270" y="1239"/>
                    <a:pt x="2811" y="1902"/>
                    <a:pt x="4536" y="1902"/>
                  </a:cubicBezTo>
                  <a:cubicBezTo>
                    <a:pt x="4576" y="1902"/>
                    <a:pt x="4616" y="1902"/>
                    <a:pt x="4656" y="1901"/>
                  </a:cubicBezTo>
                  <a:cubicBezTo>
                    <a:pt x="3453" y="603"/>
                    <a:pt x="1711" y="4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523371" y="4742886"/>
              <a:ext cx="259857" cy="220092"/>
            </a:xfrm>
            <a:custGeom>
              <a:avLst/>
              <a:gdLst/>
              <a:ahLst/>
              <a:cxnLst/>
              <a:rect l="l" t="t" r="r" b="b"/>
              <a:pathLst>
                <a:path w="8077" h="6841" extrusionOk="0">
                  <a:moveTo>
                    <a:pt x="7253" y="5542"/>
                  </a:moveTo>
                  <a:cubicBezTo>
                    <a:pt x="7262" y="5556"/>
                    <a:pt x="7272" y="5570"/>
                    <a:pt x="7282" y="5584"/>
                  </a:cubicBezTo>
                  <a:lnTo>
                    <a:pt x="7282" y="5584"/>
                  </a:lnTo>
                  <a:cubicBezTo>
                    <a:pt x="7274" y="5570"/>
                    <a:pt x="7264" y="5556"/>
                    <a:pt x="7253" y="5542"/>
                  </a:cubicBezTo>
                  <a:close/>
                  <a:moveTo>
                    <a:pt x="951" y="0"/>
                  </a:moveTo>
                  <a:lnTo>
                    <a:pt x="697" y="950"/>
                  </a:lnTo>
                  <a:cubicBezTo>
                    <a:pt x="879" y="1080"/>
                    <a:pt x="784" y="1339"/>
                    <a:pt x="603" y="1339"/>
                  </a:cubicBezTo>
                  <a:cubicBezTo>
                    <a:pt x="564" y="1339"/>
                    <a:pt x="521" y="1327"/>
                    <a:pt x="476" y="1299"/>
                  </a:cubicBezTo>
                  <a:lnTo>
                    <a:pt x="1" y="2027"/>
                  </a:lnTo>
                  <a:cubicBezTo>
                    <a:pt x="1711" y="3167"/>
                    <a:pt x="3389" y="4402"/>
                    <a:pt x="4973" y="5669"/>
                  </a:cubicBezTo>
                  <a:cubicBezTo>
                    <a:pt x="5131" y="5764"/>
                    <a:pt x="4973" y="6049"/>
                    <a:pt x="4814" y="6049"/>
                  </a:cubicBezTo>
                  <a:lnTo>
                    <a:pt x="5194" y="6841"/>
                  </a:lnTo>
                  <a:cubicBezTo>
                    <a:pt x="5759" y="6652"/>
                    <a:pt x="6336" y="6565"/>
                    <a:pt x="6910" y="6565"/>
                  </a:cubicBezTo>
                  <a:cubicBezTo>
                    <a:pt x="7301" y="6565"/>
                    <a:pt x="7691" y="6605"/>
                    <a:pt x="8076" y="6682"/>
                  </a:cubicBezTo>
                  <a:cubicBezTo>
                    <a:pt x="7831" y="6315"/>
                    <a:pt x="7557" y="5978"/>
                    <a:pt x="7282" y="5584"/>
                  </a:cubicBezTo>
                  <a:lnTo>
                    <a:pt x="7282" y="5584"/>
                  </a:lnTo>
                  <a:cubicBezTo>
                    <a:pt x="7373" y="5751"/>
                    <a:pt x="7204" y="5949"/>
                    <a:pt x="7027" y="5949"/>
                  </a:cubicBezTo>
                  <a:cubicBezTo>
                    <a:pt x="6974" y="5949"/>
                    <a:pt x="6920" y="5932"/>
                    <a:pt x="6873" y="5891"/>
                  </a:cubicBezTo>
                  <a:cubicBezTo>
                    <a:pt x="5036" y="3706"/>
                    <a:pt x="3072" y="1774"/>
                    <a:pt x="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41785" y="4452403"/>
              <a:ext cx="719570" cy="482845"/>
            </a:xfrm>
            <a:custGeom>
              <a:avLst/>
              <a:gdLst/>
              <a:ahLst/>
              <a:cxnLst/>
              <a:rect l="l" t="t" r="r" b="b"/>
              <a:pathLst>
                <a:path w="22366" h="15008" extrusionOk="0">
                  <a:moveTo>
                    <a:pt x="156" y="1"/>
                  </a:moveTo>
                  <a:cubicBezTo>
                    <a:pt x="46" y="1"/>
                    <a:pt x="1" y="196"/>
                    <a:pt x="148" y="225"/>
                  </a:cubicBezTo>
                  <a:cubicBezTo>
                    <a:pt x="6007" y="2220"/>
                    <a:pt x="11328" y="5166"/>
                    <a:pt x="15983" y="9029"/>
                  </a:cubicBezTo>
                  <a:cubicBezTo>
                    <a:pt x="18073" y="10803"/>
                    <a:pt x="20037" y="12735"/>
                    <a:pt x="21873" y="14920"/>
                  </a:cubicBezTo>
                  <a:cubicBezTo>
                    <a:pt x="21920" y="14982"/>
                    <a:pt x="21976" y="15008"/>
                    <a:pt x="22032" y="15008"/>
                  </a:cubicBezTo>
                  <a:cubicBezTo>
                    <a:pt x="22202" y="15008"/>
                    <a:pt x="22365" y="14762"/>
                    <a:pt x="22222" y="14571"/>
                  </a:cubicBezTo>
                  <a:cubicBezTo>
                    <a:pt x="16553" y="7636"/>
                    <a:pt x="8857" y="2347"/>
                    <a:pt x="180" y="4"/>
                  </a:cubicBezTo>
                  <a:cubicBezTo>
                    <a:pt x="172" y="2"/>
                    <a:pt x="16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130754" y="4401571"/>
              <a:ext cx="887478" cy="571609"/>
            </a:xfrm>
            <a:custGeom>
              <a:avLst/>
              <a:gdLst/>
              <a:ahLst/>
              <a:cxnLst/>
              <a:rect l="l" t="t" r="r" b="b"/>
              <a:pathLst>
                <a:path w="27585" h="17767" extrusionOk="0">
                  <a:moveTo>
                    <a:pt x="3675" y="0"/>
                  </a:moveTo>
                  <a:cubicBezTo>
                    <a:pt x="3611" y="2977"/>
                    <a:pt x="2249" y="5954"/>
                    <a:pt x="1" y="7917"/>
                  </a:cubicBezTo>
                  <a:cubicBezTo>
                    <a:pt x="3896" y="9343"/>
                    <a:pt x="7697" y="11211"/>
                    <a:pt x="11560" y="12699"/>
                  </a:cubicBezTo>
                  <a:cubicBezTo>
                    <a:pt x="13492" y="13459"/>
                    <a:pt x="15487" y="14188"/>
                    <a:pt x="17419" y="14885"/>
                  </a:cubicBezTo>
                  <a:cubicBezTo>
                    <a:pt x="12795" y="11813"/>
                    <a:pt x="7950" y="9311"/>
                    <a:pt x="2566" y="7632"/>
                  </a:cubicBezTo>
                  <a:cubicBezTo>
                    <a:pt x="2418" y="7603"/>
                    <a:pt x="2491" y="7408"/>
                    <a:pt x="2631" y="7408"/>
                  </a:cubicBezTo>
                  <a:cubicBezTo>
                    <a:pt x="2640" y="7408"/>
                    <a:pt x="2651" y="7409"/>
                    <a:pt x="2661" y="7411"/>
                  </a:cubicBezTo>
                  <a:cubicBezTo>
                    <a:pt x="8583" y="9121"/>
                    <a:pt x="14379" y="11781"/>
                    <a:pt x="19287" y="15613"/>
                  </a:cubicBezTo>
                  <a:cubicBezTo>
                    <a:pt x="21188" y="16278"/>
                    <a:pt x="23056" y="16975"/>
                    <a:pt x="24893" y="17735"/>
                  </a:cubicBezTo>
                  <a:lnTo>
                    <a:pt x="24956" y="17766"/>
                  </a:lnTo>
                  <a:cubicBezTo>
                    <a:pt x="24988" y="17735"/>
                    <a:pt x="24988" y="17703"/>
                    <a:pt x="25020" y="17703"/>
                  </a:cubicBezTo>
                  <a:cubicBezTo>
                    <a:pt x="25210" y="17576"/>
                    <a:pt x="25368" y="17545"/>
                    <a:pt x="25590" y="17450"/>
                  </a:cubicBezTo>
                  <a:lnTo>
                    <a:pt x="25178" y="16658"/>
                  </a:lnTo>
                  <a:cubicBezTo>
                    <a:pt x="25146" y="16658"/>
                    <a:pt x="25083" y="16658"/>
                    <a:pt x="25051" y="16626"/>
                  </a:cubicBezTo>
                  <a:cubicBezTo>
                    <a:pt x="18559" y="11781"/>
                    <a:pt x="11845" y="7791"/>
                    <a:pt x="4340" y="4782"/>
                  </a:cubicBezTo>
                  <a:cubicBezTo>
                    <a:pt x="4251" y="4753"/>
                    <a:pt x="4273" y="4557"/>
                    <a:pt x="4405" y="4557"/>
                  </a:cubicBezTo>
                  <a:cubicBezTo>
                    <a:pt x="4414" y="4557"/>
                    <a:pt x="4424" y="4558"/>
                    <a:pt x="4435" y="4560"/>
                  </a:cubicBezTo>
                  <a:cubicBezTo>
                    <a:pt x="9977" y="6619"/>
                    <a:pt x="15424" y="9311"/>
                    <a:pt x="20396" y="12636"/>
                  </a:cubicBezTo>
                  <a:lnTo>
                    <a:pt x="20871" y="11908"/>
                  </a:lnTo>
                  <a:cubicBezTo>
                    <a:pt x="17324" y="9469"/>
                    <a:pt x="13650" y="7284"/>
                    <a:pt x="9818" y="5352"/>
                  </a:cubicBezTo>
                  <a:cubicBezTo>
                    <a:pt x="9712" y="5272"/>
                    <a:pt x="9785" y="5148"/>
                    <a:pt x="9886" y="5148"/>
                  </a:cubicBezTo>
                  <a:cubicBezTo>
                    <a:pt x="9905" y="5148"/>
                    <a:pt x="9925" y="5152"/>
                    <a:pt x="9945" y="5162"/>
                  </a:cubicBezTo>
                  <a:cubicBezTo>
                    <a:pt x="13809" y="6904"/>
                    <a:pt x="17577" y="9026"/>
                    <a:pt x="21061" y="11528"/>
                  </a:cubicBezTo>
                  <a:lnTo>
                    <a:pt x="21346" y="10578"/>
                  </a:lnTo>
                  <a:cubicBezTo>
                    <a:pt x="16691" y="6682"/>
                    <a:pt x="11402" y="3800"/>
                    <a:pt x="5511" y="1774"/>
                  </a:cubicBezTo>
                  <a:cubicBezTo>
                    <a:pt x="5365" y="1715"/>
                    <a:pt x="5381" y="1548"/>
                    <a:pt x="5509" y="1548"/>
                  </a:cubicBezTo>
                  <a:cubicBezTo>
                    <a:pt x="5520" y="1548"/>
                    <a:pt x="5531" y="1550"/>
                    <a:pt x="5543" y="1552"/>
                  </a:cubicBezTo>
                  <a:cubicBezTo>
                    <a:pt x="14220" y="3959"/>
                    <a:pt x="21916" y="9216"/>
                    <a:pt x="27585" y="16151"/>
                  </a:cubicBezTo>
                  <a:cubicBezTo>
                    <a:pt x="24703" y="12193"/>
                    <a:pt x="22011" y="8202"/>
                    <a:pt x="17894" y="5416"/>
                  </a:cubicBezTo>
                  <a:cubicBezTo>
                    <a:pt x="13650" y="2502"/>
                    <a:pt x="8678" y="1014"/>
                    <a:pt x="3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8"/>
            <p:cNvSpPr/>
            <p:nvPr/>
          </p:nvSpPr>
          <p:spPr>
            <a:xfrm>
              <a:off x="3468" y="4546635"/>
              <a:ext cx="684985" cy="389866"/>
            </a:xfrm>
            <a:custGeom>
              <a:avLst/>
              <a:gdLst/>
              <a:ahLst/>
              <a:cxnLst/>
              <a:rect l="l" t="t" r="r" b="b"/>
              <a:pathLst>
                <a:path w="21291" h="12118" extrusionOk="0">
                  <a:moveTo>
                    <a:pt x="168" y="1"/>
                  </a:moveTo>
                  <a:cubicBezTo>
                    <a:pt x="51" y="1"/>
                    <a:pt x="0" y="214"/>
                    <a:pt x="136" y="242"/>
                  </a:cubicBezTo>
                  <a:cubicBezTo>
                    <a:pt x="7673" y="3282"/>
                    <a:pt x="14355" y="7272"/>
                    <a:pt x="20848" y="12086"/>
                  </a:cubicBezTo>
                  <a:cubicBezTo>
                    <a:pt x="20879" y="12117"/>
                    <a:pt x="20911" y="12117"/>
                    <a:pt x="20974" y="12117"/>
                  </a:cubicBezTo>
                  <a:cubicBezTo>
                    <a:pt x="21133" y="12117"/>
                    <a:pt x="21291" y="11832"/>
                    <a:pt x="21133" y="11706"/>
                  </a:cubicBezTo>
                  <a:cubicBezTo>
                    <a:pt x="19549" y="10471"/>
                    <a:pt x="17902" y="9235"/>
                    <a:pt x="16161" y="8095"/>
                  </a:cubicBezTo>
                  <a:cubicBezTo>
                    <a:pt x="11220" y="4770"/>
                    <a:pt x="5805" y="2078"/>
                    <a:pt x="231" y="20"/>
                  </a:cubicBezTo>
                  <a:cubicBezTo>
                    <a:pt x="209" y="6"/>
                    <a:pt x="18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41464" y="4275230"/>
              <a:ext cx="741769" cy="653102"/>
            </a:xfrm>
            <a:custGeom>
              <a:avLst/>
              <a:gdLst/>
              <a:ahLst/>
              <a:cxnLst/>
              <a:rect l="l" t="t" r="r" b="b"/>
              <a:pathLst>
                <a:path w="23056" h="20300" extrusionOk="0">
                  <a:moveTo>
                    <a:pt x="8646" y="0"/>
                  </a:moveTo>
                  <a:cubicBezTo>
                    <a:pt x="8614" y="127"/>
                    <a:pt x="8582" y="190"/>
                    <a:pt x="8456" y="254"/>
                  </a:cubicBezTo>
                  <a:cubicBezTo>
                    <a:pt x="5637" y="1362"/>
                    <a:pt x="2819" y="2344"/>
                    <a:pt x="0" y="3357"/>
                  </a:cubicBezTo>
                  <a:cubicBezTo>
                    <a:pt x="4845" y="4434"/>
                    <a:pt x="9659" y="6081"/>
                    <a:pt x="13649" y="9089"/>
                  </a:cubicBezTo>
                  <a:cubicBezTo>
                    <a:pt x="17576" y="12003"/>
                    <a:pt x="20585" y="16120"/>
                    <a:pt x="23055" y="20300"/>
                  </a:cubicBezTo>
                  <a:cubicBezTo>
                    <a:pt x="20648" y="12066"/>
                    <a:pt x="15613" y="4877"/>
                    <a:pt x="8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181413" y="4565456"/>
              <a:ext cx="370466" cy="219513"/>
            </a:xfrm>
            <a:custGeom>
              <a:avLst/>
              <a:gdLst/>
              <a:ahLst/>
              <a:cxnLst/>
              <a:rect l="l" t="t" r="r" b="b"/>
              <a:pathLst>
                <a:path w="11515" h="6823" extrusionOk="0">
                  <a:moveTo>
                    <a:pt x="208" y="1"/>
                  </a:moveTo>
                  <a:cubicBezTo>
                    <a:pt x="95" y="1"/>
                    <a:pt x="0" y="137"/>
                    <a:pt x="115" y="195"/>
                  </a:cubicBezTo>
                  <a:cubicBezTo>
                    <a:pt x="3979" y="2158"/>
                    <a:pt x="7621" y="4312"/>
                    <a:pt x="11168" y="6782"/>
                  </a:cubicBezTo>
                  <a:cubicBezTo>
                    <a:pt x="11202" y="6810"/>
                    <a:pt x="11236" y="6822"/>
                    <a:pt x="11267" y="6822"/>
                  </a:cubicBezTo>
                  <a:cubicBezTo>
                    <a:pt x="11414" y="6822"/>
                    <a:pt x="11514" y="6564"/>
                    <a:pt x="11358" y="6434"/>
                  </a:cubicBezTo>
                  <a:cubicBezTo>
                    <a:pt x="7874" y="3932"/>
                    <a:pt x="4106" y="1778"/>
                    <a:pt x="242" y="5"/>
                  </a:cubicBezTo>
                  <a:cubicBezTo>
                    <a:pt x="231" y="2"/>
                    <a:pt x="219"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5626850" y="2893788"/>
              <a:ext cx="1467227" cy="2428992"/>
            </a:xfrm>
            <a:custGeom>
              <a:avLst/>
              <a:gdLst/>
              <a:ahLst/>
              <a:cxnLst/>
              <a:rect l="l" t="t" r="r" b="b"/>
              <a:pathLst>
                <a:path w="45605" h="75499" extrusionOk="0">
                  <a:moveTo>
                    <a:pt x="26508" y="440"/>
                  </a:moveTo>
                  <a:cubicBezTo>
                    <a:pt x="27775" y="535"/>
                    <a:pt x="28915" y="1073"/>
                    <a:pt x="29675" y="2118"/>
                  </a:cubicBezTo>
                  <a:cubicBezTo>
                    <a:pt x="29544" y="2134"/>
                    <a:pt x="29415" y="2141"/>
                    <a:pt x="29288" y="2141"/>
                  </a:cubicBezTo>
                  <a:cubicBezTo>
                    <a:pt x="28114" y="2141"/>
                    <a:pt x="27079" y="1497"/>
                    <a:pt x="26508" y="440"/>
                  </a:cubicBezTo>
                  <a:close/>
                  <a:moveTo>
                    <a:pt x="22708" y="6995"/>
                  </a:moveTo>
                  <a:cubicBezTo>
                    <a:pt x="22708" y="7027"/>
                    <a:pt x="22708" y="7090"/>
                    <a:pt x="22739" y="7122"/>
                  </a:cubicBezTo>
                  <a:cubicBezTo>
                    <a:pt x="23493" y="8182"/>
                    <a:pt x="24739" y="8752"/>
                    <a:pt x="26018" y="8752"/>
                  </a:cubicBezTo>
                  <a:cubicBezTo>
                    <a:pt x="26458" y="8752"/>
                    <a:pt x="26902" y="8685"/>
                    <a:pt x="27331" y="8547"/>
                  </a:cubicBezTo>
                  <a:cubicBezTo>
                    <a:pt x="27490" y="9149"/>
                    <a:pt x="27648" y="9687"/>
                    <a:pt x="27870" y="10257"/>
                  </a:cubicBezTo>
                  <a:lnTo>
                    <a:pt x="27711" y="10257"/>
                  </a:lnTo>
                  <a:cubicBezTo>
                    <a:pt x="27354" y="10303"/>
                    <a:pt x="26998" y="10326"/>
                    <a:pt x="26644" y="10326"/>
                  </a:cubicBezTo>
                  <a:cubicBezTo>
                    <a:pt x="25528" y="10326"/>
                    <a:pt x="24439" y="10089"/>
                    <a:pt x="23404" y="9560"/>
                  </a:cubicBezTo>
                  <a:cubicBezTo>
                    <a:pt x="22391" y="9054"/>
                    <a:pt x="21631" y="8262"/>
                    <a:pt x="20744" y="7597"/>
                  </a:cubicBezTo>
                  <a:cubicBezTo>
                    <a:pt x="20807" y="7502"/>
                    <a:pt x="20839" y="7438"/>
                    <a:pt x="20839" y="7407"/>
                  </a:cubicBezTo>
                  <a:cubicBezTo>
                    <a:pt x="20902" y="7410"/>
                    <a:pt x="20965" y="7411"/>
                    <a:pt x="21028" y="7411"/>
                  </a:cubicBezTo>
                  <a:cubicBezTo>
                    <a:pt x="21603" y="7411"/>
                    <a:pt x="22194" y="7280"/>
                    <a:pt x="22708" y="6995"/>
                  </a:cubicBezTo>
                  <a:close/>
                  <a:moveTo>
                    <a:pt x="20522" y="7818"/>
                  </a:moveTo>
                  <a:cubicBezTo>
                    <a:pt x="21499" y="10043"/>
                    <a:pt x="24312" y="10966"/>
                    <a:pt x="26691" y="10966"/>
                  </a:cubicBezTo>
                  <a:cubicBezTo>
                    <a:pt x="27089" y="10966"/>
                    <a:pt x="27475" y="10940"/>
                    <a:pt x="27838" y="10890"/>
                  </a:cubicBezTo>
                  <a:lnTo>
                    <a:pt x="27838" y="10890"/>
                  </a:lnTo>
                  <a:cubicBezTo>
                    <a:pt x="27838" y="10922"/>
                    <a:pt x="27806" y="10954"/>
                    <a:pt x="27806" y="10985"/>
                  </a:cubicBezTo>
                  <a:cubicBezTo>
                    <a:pt x="26666" y="14912"/>
                    <a:pt x="25463" y="18808"/>
                    <a:pt x="24323" y="22671"/>
                  </a:cubicBezTo>
                  <a:cubicBezTo>
                    <a:pt x="24069" y="22703"/>
                    <a:pt x="23974" y="23020"/>
                    <a:pt x="24164" y="23178"/>
                  </a:cubicBezTo>
                  <a:cubicBezTo>
                    <a:pt x="23974" y="23875"/>
                    <a:pt x="23816" y="24508"/>
                    <a:pt x="23594" y="25173"/>
                  </a:cubicBezTo>
                  <a:lnTo>
                    <a:pt x="23594" y="25300"/>
                  </a:lnTo>
                  <a:cubicBezTo>
                    <a:pt x="23497" y="25301"/>
                    <a:pt x="23401" y="25301"/>
                    <a:pt x="23304" y="25301"/>
                  </a:cubicBezTo>
                  <a:cubicBezTo>
                    <a:pt x="20489" y="25301"/>
                    <a:pt x="17707" y="24855"/>
                    <a:pt x="15044" y="23906"/>
                  </a:cubicBezTo>
                  <a:cubicBezTo>
                    <a:pt x="12257" y="22924"/>
                    <a:pt x="10072" y="21214"/>
                    <a:pt x="7538" y="19726"/>
                  </a:cubicBezTo>
                  <a:cubicBezTo>
                    <a:pt x="9818" y="17857"/>
                    <a:pt x="11972" y="15799"/>
                    <a:pt x="14157" y="13772"/>
                  </a:cubicBezTo>
                  <a:cubicBezTo>
                    <a:pt x="16279" y="11840"/>
                    <a:pt x="18527" y="9940"/>
                    <a:pt x="20522" y="7818"/>
                  </a:cubicBezTo>
                  <a:close/>
                  <a:moveTo>
                    <a:pt x="10737" y="25616"/>
                  </a:moveTo>
                  <a:cubicBezTo>
                    <a:pt x="11718" y="26060"/>
                    <a:pt x="12764" y="26440"/>
                    <a:pt x="13777" y="26788"/>
                  </a:cubicBezTo>
                  <a:cubicBezTo>
                    <a:pt x="14189" y="26946"/>
                    <a:pt x="14632" y="27073"/>
                    <a:pt x="15012" y="27263"/>
                  </a:cubicBezTo>
                  <a:cubicBezTo>
                    <a:pt x="14094" y="28625"/>
                    <a:pt x="13429" y="30145"/>
                    <a:pt x="12764" y="31570"/>
                  </a:cubicBezTo>
                  <a:lnTo>
                    <a:pt x="12637" y="31570"/>
                  </a:lnTo>
                  <a:cubicBezTo>
                    <a:pt x="12499" y="31577"/>
                    <a:pt x="12365" y="31581"/>
                    <a:pt x="12233" y="31581"/>
                  </a:cubicBezTo>
                  <a:cubicBezTo>
                    <a:pt x="10672" y="31581"/>
                    <a:pt x="9545" y="31053"/>
                    <a:pt x="8552" y="29797"/>
                  </a:cubicBezTo>
                  <a:lnTo>
                    <a:pt x="8678" y="29670"/>
                  </a:lnTo>
                  <a:cubicBezTo>
                    <a:pt x="9122" y="29100"/>
                    <a:pt x="9407" y="28340"/>
                    <a:pt x="9723" y="27675"/>
                  </a:cubicBezTo>
                  <a:cubicBezTo>
                    <a:pt x="10072" y="27010"/>
                    <a:pt x="10420" y="26313"/>
                    <a:pt x="10737" y="25648"/>
                  </a:cubicBezTo>
                  <a:lnTo>
                    <a:pt x="10737" y="25616"/>
                  </a:lnTo>
                  <a:close/>
                  <a:moveTo>
                    <a:pt x="17514" y="28023"/>
                  </a:moveTo>
                  <a:cubicBezTo>
                    <a:pt x="18337" y="28245"/>
                    <a:pt x="19161" y="28498"/>
                    <a:pt x="20016" y="28625"/>
                  </a:cubicBezTo>
                  <a:cubicBezTo>
                    <a:pt x="19477" y="29638"/>
                    <a:pt x="19097" y="30715"/>
                    <a:pt x="18686" y="31728"/>
                  </a:cubicBezTo>
                  <a:cubicBezTo>
                    <a:pt x="18548" y="31747"/>
                    <a:pt x="18413" y="31756"/>
                    <a:pt x="18282" y="31756"/>
                  </a:cubicBezTo>
                  <a:cubicBezTo>
                    <a:pt x="17509" y="31756"/>
                    <a:pt x="16852" y="31442"/>
                    <a:pt x="16310" y="30873"/>
                  </a:cubicBezTo>
                  <a:cubicBezTo>
                    <a:pt x="16754" y="29923"/>
                    <a:pt x="17166" y="28973"/>
                    <a:pt x="17514" y="28023"/>
                  </a:cubicBezTo>
                  <a:close/>
                  <a:moveTo>
                    <a:pt x="27806" y="13994"/>
                  </a:moveTo>
                  <a:cubicBezTo>
                    <a:pt x="39587" y="20138"/>
                    <a:pt x="44179" y="37334"/>
                    <a:pt x="41266" y="49558"/>
                  </a:cubicBezTo>
                  <a:cubicBezTo>
                    <a:pt x="37465" y="65361"/>
                    <a:pt x="19382" y="71093"/>
                    <a:pt x="4878" y="71220"/>
                  </a:cubicBezTo>
                  <a:cubicBezTo>
                    <a:pt x="4846" y="71188"/>
                    <a:pt x="4846" y="71125"/>
                    <a:pt x="4815" y="71125"/>
                  </a:cubicBezTo>
                  <a:cubicBezTo>
                    <a:pt x="3231" y="70396"/>
                    <a:pt x="2724" y="65963"/>
                    <a:pt x="2503" y="64442"/>
                  </a:cubicBezTo>
                  <a:cubicBezTo>
                    <a:pt x="2344" y="63492"/>
                    <a:pt x="1268" y="58615"/>
                    <a:pt x="2471" y="57824"/>
                  </a:cubicBezTo>
                  <a:lnTo>
                    <a:pt x="2503" y="57824"/>
                  </a:lnTo>
                  <a:cubicBezTo>
                    <a:pt x="3792" y="57981"/>
                    <a:pt x="5102" y="58059"/>
                    <a:pt x="6421" y="58059"/>
                  </a:cubicBezTo>
                  <a:cubicBezTo>
                    <a:pt x="15725" y="58059"/>
                    <a:pt x="25441" y="54165"/>
                    <a:pt x="31100" y="46676"/>
                  </a:cubicBezTo>
                  <a:cubicBezTo>
                    <a:pt x="36990" y="38917"/>
                    <a:pt x="34362" y="26630"/>
                    <a:pt x="25083" y="22956"/>
                  </a:cubicBezTo>
                  <a:cubicBezTo>
                    <a:pt x="26065" y="20011"/>
                    <a:pt x="26983" y="17002"/>
                    <a:pt x="27806" y="13994"/>
                  </a:cubicBezTo>
                  <a:close/>
                  <a:moveTo>
                    <a:pt x="28250" y="12410"/>
                  </a:moveTo>
                  <a:cubicBezTo>
                    <a:pt x="35090" y="15166"/>
                    <a:pt x="39176" y="22006"/>
                    <a:pt x="41551" y="28657"/>
                  </a:cubicBezTo>
                  <a:cubicBezTo>
                    <a:pt x="44053" y="35687"/>
                    <a:pt x="44781" y="43573"/>
                    <a:pt x="42532" y="50825"/>
                  </a:cubicBezTo>
                  <a:cubicBezTo>
                    <a:pt x="40474" y="57507"/>
                    <a:pt x="36072" y="63366"/>
                    <a:pt x="29865" y="66786"/>
                  </a:cubicBezTo>
                  <a:cubicBezTo>
                    <a:pt x="23593" y="70255"/>
                    <a:pt x="16324" y="73140"/>
                    <a:pt x="9059" y="73140"/>
                  </a:cubicBezTo>
                  <a:cubicBezTo>
                    <a:pt x="8034" y="73140"/>
                    <a:pt x="7009" y="73083"/>
                    <a:pt x="5986" y="72961"/>
                  </a:cubicBezTo>
                  <a:cubicBezTo>
                    <a:pt x="5955" y="72961"/>
                    <a:pt x="5955" y="72993"/>
                    <a:pt x="5923" y="72993"/>
                  </a:cubicBezTo>
                  <a:cubicBezTo>
                    <a:pt x="5480" y="72708"/>
                    <a:pt x="5131" y="72455"/>
                    <a:pt x="4815" y="72075"/>
                  </a:cubicBezTo>
                  <a:lnTo>
                    <a:pt x="4815" y="72075"/>
                  </a:lnTo>
                  <a:cubicBezTo>
                    <a:pt x="4958" y="72076"/>
                    <a:pt x="5102" y="72076"/>
                    <a:pt x="5247" y="72076"/>
                  </a:cubicBezTo>
                  <a:cubicBezTo>
                    <a:pt x="20151" y="72076"/>
                    <a:pt x="38514" y="65584"/>
                    <a:pt x="42184" y="49431"/>
                  </a:cubicBezTo>
                  <a:cubicBezTo>
                    <a:pt x="44939" y="37176"/>
                    <a:pt x="40442" y="18871"/>
                    <a:pt x="27965" y="13392"/>
                  </a:cubicBezTo>
                  <a:cubicBezTo>
                    <a:pt x="28028" y="13044"/>
                    <a:pt x="28155" y="12759"/>
                    <a:pt x="28250" y="12410"/>
                  </a:cubicBezTo>
                  <a:close/>
                  <a:moveTo>
                    <a:pt x="36199" y="62764"/>
                  </a:moveTo>
                  <a:lnTo>
                    <a:pt x="36199" y="62764"/>
                  </a:lnTo>
                  <a:cubicBezTo>
                    <a:pt x="34837" y="64759"/>
                    <a:pt x="33982" y="67103"/>
                    <a:pt x="33538" y="69414"/>
                  </a:cubicBezTo>
                  <a:cubicBezTo>
                    <a:pt x="33158" y="71473"/>
                    <a:pt x="33317" y="73183"/>
                    <a:pt x="30720" y="74101"/>
                  </a:cubicBezTo>
                  <a:cubicBezTo>
                    <a:pt x="30094" y="74324"/>
                    <a:pt x="29297" y="74382"/>
                    <a:pt x="28469" y="74382"/>
                  </a:cubicBezTo>
                  <a:cubicBezTo>
                    <a:pt x="27579" y="74382"/>
                    <a:pt x="26653" y="74315"/>
                    <a:pt x="25863" y="74315"/>
                  </a:cubicBezTo>
                  <a:cubicBezTo>
                    <a:pt x="25714" y="74315"/>
                    <a:pt x="25569" y="74317"/>
                    <a:pt x="25431" y="74323"/>
                  </a:cubicBezTo>
                  <a:cubicBezTo>
                    <a:pt x="22233" y="74450"/>
                    <a:pt x="18971" y="74545"/>
                    <a:pt x="15772" y="74608"/>
                  </a:cubicBezTo>
                  <a:cubicBezTo>
                    <a:pt x="14157" y="74640"/>
                    <a:pt x="12574" y="74703"/>
                    <a:pt x="10927" y="74703"/>
                  </a:cubicBezTo>
                  <a:cubicBezTo>
                    <a:pt x="10526" y="74703"/>
                    <a:pt x="9582" y="74809"/>
                    <a:pt x="8633" y="74809"/>
                  </a:cubicBezTo>
                  <a:cubicBezTo>
                    <a:pt x="7256" y="74809"/>
                    <a:pt x="5869" y="74587"/>
                    <a:pt x="6113" y="73500"/>
                  </a:cubicBezTo>
                  <a:cubicBezTo>
                    <a:pt x="6145" y="73468"/>
                    <a:pt x="6176" y="73373"/>
                    <a:pt x="6176" y="73310"/>
                  </a:cubicBezTo>
                  <a:cubicBezTo>
                    <a:pt x="7468" y="73653"/>
                    <a:pt x="8782" y="73800"/>
                    <a:pt x="10098" y="73800"/>
                  </a:cubicBezTo>
                  <a:cubicBezTo>
                    <a:pt x="12913" y="73800"/>
                    <a:pt x="15736" y="73128"/>
                    <a:pt x="18369" y="72265"/>
                  </a:cubicBezTo>
                  <a:cubicBezTo>
                    <a:pt x="22423" y="70966"/>
                    <a:pt x="26508" y="69351"/>
                    <a:pt x="30213" y="67324"/>
                  </a:cubicBezTo>
                  <a:cubicBezTo>
                    <a:pt x="32430" y="66089"/>
                    <a:pt x="34457" y="64569"/>
                    <a:pt x="36199" y="62764"/>
                  </a:cubicBezTo>
                  <a:close/>
                  <a:moveTo>
                    <a:pt x="26141" y="1"/>
                  </a:moveTo>
                  <a:cubicBezTo>
                    <a:pt x="26051" y="1"/>
                    <a:pt x="25961" y="45"/>
                    <a:pt x="25906" y="155"/>
                  </a:cubicBezTo>
                  <a:cubicBezTo>
                    <a:pt x="24798" y="2245"/>
                    <a:pt x="23816" y="4430"/>
                    <a:pt x="22898" y="6647"/>
                  </a:cubicBezTo>
                  <a:cubicBezTo>
                    <a:pt x="22866" y="6678"/>
                    <a:pt x="22898" y="6742"/>
                    <a:pt x="22898" y="6773"/>
                  </a:cubicBezTo>
                  <a:cubicBezTo>
                    <a:pt x="22916" y="6810"/>
                    <a:pt x="22987" y="6847"/>
                    <a:pt x="23062" y="6847"/>
                  </a:cubicBezTo>
                  <a:cubicBezTo>
                    <a:pt x="23117" y="6847"/>
                    <a:pt x="23174" y="6827"/>
                    <a:pt x="23214" y="6773"/>
                  </a:cubicBezTo>
                  <a:cubicBezTo>
                    <a:pt x="24291" y="4873"/>
                    <a:pt x="25304" y="2878"/>
                    <a:pt x="26191" y="915"/>
                  </a:cubicBezTo>
                  <a:cubicBezTo>
                    <a:pt x="26709" y="2066"/>
                    <a:pt x="27908" y="2773"/>
                    <a:pt x="29169" y="2773"/>
                  </a:cubicBezTo>
                  <a:cubicBezTo>
                    <a:pt x="29295" y="2773"/>
                    <a:pt x="29421" y="2766"/>
                    <a:pt x="29548" y="2751"/>
                  </a:cubicBezTo>
                  <a:lnTo>
                    <a:pt x="29548" y="2751"/>
                  </a:lnTo>
                  <a:cubicBezTo>
                    <a:pt x="28503" y="4303"/>
                    <a:pt x="27300" y="6235"/>
                    <a:pt x="27015" y="8072"/>
                  </a:cubicBezTo>
                  <a:cubicBezTo>
                    <a:pt x="26636" y="8187"/>
                    <a:pt x="26262" y="8242"/>
                    <a:pt x="25897" y="8242"/>
                  </a:cubicBezTo>
                  <a:cubicBezTo>
                    <a:pt x="24853" y="8242"/>
                    <a:pt x="23877" y="7792"/>
                    <a:pt x="23056" y="6995"/>
                  </a:cubicBezTo>
                  <a:cubicBezTo>
                    <a:pt x="23024" y="6963"/>
                    <a:pt x="22929" y="6963"/>
                    <a:pt x="22898" y="6963"/>
                  </a:cubicBezTo>
                  <a:lnTo>
                    <a:pt x="22898" y="6805"/>
                  </a:lnTo>
                  <a:cubicBezTo>
                    <a:pt x="22898" y="6727"/>
                    <a:pt x="22812" y="6670"/>
                    <a:pt x="22711" y="6670"/>
                  </a:cubicBezTo>
                  <a:cubicBezTo>
                    <a:pt x="22689" y="6670"/>
                    <a:pt x="22667" y="6673"/>
                    <a:pt x="22644" y="6678"/>
                  </a:cubicBezTo>
                  <a:cubicBezTo>
                    <a:pt x="21853" y="6963"/>
                    <a:pt x="21188" y="7248"/>
                    <a:pt x="20332" y="7248"/>
                  </a:cubicBezTo>
                  <a:cubicBezTo>
                    <a:pt x="20206" y="7248"/>
                    <a:pt x="20174" y="7312"/>
                    <a:pt x="20174" y="7407"/>
                  </a:cubicBezTo>
                  <a:cubicBezTo>
                    <a:pt x="17862" y="9212"/>
                    <a:pt x="15772" y="11397"/>
                    <a:pt x="13587" y="13424"/>
                  </a:cubicBezTo>
                  <a:cubicBezTo>
                    <a:pt x="11623" y="15229"/>
                    <a:pt x="9565" y="17002"/>
                    <a:pt x="7696" y="18966"/>
                  </a:cubicBezTo>
                  <a:cubicBezTo>
                    <a:pt x="7725" y="18853"/>
                    <a:pt x="7626" y="18739"/>
                    <a:pt x="7537" y="18739"/>
                  </a:cubicBezTo>
                  <a:cubicBezTo>
                    <a:pt x="7527" y="18739"/>
                    <a:pt x="7516" y="18741"/>
                    <a:pt x="7506" y="18744"/>
                  </a:cubicBezTo>
                  <a:cubicBezTo>
                    <a:pt x="6398" y="19124"/>
                    <a:pt x="5353" y="19948"/>
                    <a:pt x="4910" y="21056"/>
                  </a:cubicBezTo>
                  <a:cubicBezTo>
                    <a:pt x="4878" y="21119"/>
                    <a:pt x="4878" y="21214"/>
                    <a:pt x="4910" y="21246"/>
                  </a:cubicBezTo>
                  <a:cubicBezTo>
                    <a:pt x="4846" y="21341"/>
                    <a:pt x="4846" y="21468"/>
                    <a:pt x="4910" y="21531"/>
                  </a:cubicBezTo>
                  <a:cubicBezTo>
                    <a:pt x="6335" y="23305"/>
                    <a:pt x="8203" y="24571"/>
                    <a:pt x="10230" y="25553"/>
                  </a:cubicBezTo>
                  <a:cubicBezTo>
                    <a:pt x="9755" y="26186"/>
                    <a:pt x="9343" y="26915"/>
                    <a:pt x="8963" y="27611"/>
                  </a:cubicBezTo>
                  <a:cubicBezTo>
                    <a:pt x="8615" y="28245"/>
                    <a:pt x="8203" y="28878"/>
                    <a:pt x="8013" y="29607"/>
                  </a:cubicBezTo>
                  <a:lnTo>
                    <a:pt x="8013" y="29638"/>
                  </a:lnTo>
                  <a:cubicBezTo>
                    <a:pt x="7918" y="29670"/>
                    <a:pt x="7855" y="29765"/>
                    <a:pt x="7886" y="29892"/>
                  </a:cubicBezTo>
                  <a:cubicBezTo>
                    <a:pt x="8359" y="31389"/>
                    <a:pt x="10075" y="32473"/>
                    <a:pt x="11659" y="32473"/>
                  </a:cubicBezTo>
                  <a:cubicBezTo>
                    <a:pt x="11984" y="32473"/>
                    <a:pt x="12303" y="32427"/>
                    <a:pt x="12605" y="32330"/>
                  </a:cubicBezTo>
                  <a:cubicBezTo>
                    <a:pt x="12732" y="32298"/>
                    <a:pt x="12764" y="32267"/>
                    <a:pt x="12795" y="32172"/>
                  </a:cubicBezTo>
                  <a:cubicBezTo>
                    <a:pt x="12890" y="32172"/>
                    <a:pt x="12954" y="32140"/>
                    <a:pt x="12985" y="32045"/>
                  </a:cubicBezTo>
                  <a:cubicBezTo>
                    <a:pt x="13840" y="30620"/>
                    <a:pt x="14790" y="29195"/>
                    <a:pt x="15424" y="27707"/>
                  </a:cubicBezTo>
                  <a:cubicBezTo>
                    <a:pt x="15455" y="27611"/>
                    <a:pt x="15455" y="27580"/>
                    <a:pt x="15455" y="27548"/>
                  </a:cubicBezTo>
                  <a:cubicBezTo>
                    <a:pt x="15962" y="27707"/>
                    <a:pt x="16532" y="27897"/>
                    <a:pt x="17071" y="28055"/>
                  </a:cubicBezTo>
                  <a:cubicBezTo>
                    <a:pt x="16564" y="28942"/>
                    <a:pt x="16089" y="29892"/>
                    <a:pt x="15677" y="30778"/>
                  </a:cubicBezTo>
                  <a:cubicBezTo>
                    <a:pt x="15614" y="31000"/>
                    <a:pt x="15677" y="31158"/>
                    <a:pt x="15835" y="31222"/>
                  </a:cubicBezTo>
                  <a:cubicBezTo>
                    <a:pt x="16329" y="31975"/>
                    <a:pt x="17184" y="32430"/>
                    <a:pt x="18069" y="32430"/>
                  </a:cubicBezTo>
                  <a:cubicBezTo>
                    <a:pt x="18264" y="32430"/>
                    <a:pt x="18460" y="32408"/>
                    <a:pt x="18654" y="32362"/>
                  </a:cubicBezTo>
                  <a:cubicBezTo>
                    <a:pt x="18686" y="32362"/>
                    <a:pt x="18686" y="32362"/>
                    <a:pt x="18749" y="32330"/>
                  </a:cubicBezTo>
                  <a:cubicBezTo>
                    <a:pt x="18766" y="32339"/>
                    <a:pt x="18785" y="32343"/>
                    <a:pt x="18805" y="32343"/>
                  </a:cubicBezTo>
                  <a:cubicBezTo>
                    <a:pt x="18859" y="32343"/>
                    <a:pt x="18916" y="32313"/>
                    <a:pt x="18939" y="32267"/>
                  </a:cubicBezTo>
                  <a:cubicBezTo>
                    <a:pt x="19477" y="31190"/>
                    <a:pt x="20079" y="30050"/>
                    <a:pt x="20522" y="28878"/>
                  </a:cubicBezTo>
                  <a:cubicBezTo>
                    <a:pt x="20939" y="28929"/>
                    <a:pt x="21355" y="28957"/>
                    <a:pt x="21765" y="28957"/>
                  </a:cubicBezTo>
                  <a:cubicBezTo>
                    <a:pt x="22634" y="28957"/>
                    <a:pt x="23475" y="28831"/>
                    <a:pt x="24228" y="28530"/>
                  </a:cubicBezTo>
                  <a:cubicBezTo>
                    <a:pt x="24291" y="28530"/>
                    <a:pt x="24323" y="28498"/>
                    <a:pt x="24323" y="28498"/>
                  </a:cubicBezTo>
                  <a:cubicBezTo>
                    <a:pt x="24386" y="28498"/>
                    <a:pt x="24449" y="28467"/>
                    <a:pt x="24481" y="28372"/>
                  </a:cubicBezTo>
                  <a:cubicBezTo>
                    <a:pt x="24829" y="27516"/>
                    <a:pt x="24956" y="26598"/>
                    <a:pt x="24861" y="25680"/>
                  </a:cubicBezTo>
                  <a:cubicBezTo>
                    <a:pt x="24845" y="25506"/>
                    <a:pt x="24711" y="25418"/>
                    <a:pt x="24580" y="25418"/>
                  </a:cubicBezTo>
                  <a:cubicBezTo>
                    <a:pt x="24449" y="25418"/>
                    <a:pt x="24323" y="25506"/>
                    <a:pt x="24323" y="25680"/>
                  </a:cubicBezTo>
                  <a:lnTo>
                    <a:pt x="24323" y="25870"/>
                  </a:lnTo>
                  <a:cubicBezTo>
                    <a:pt x="24323" y="26566"/>
                    <a:pt x="24291" y="27231"/>
                    <a:pt x="24196" y="27897"/>
                  </a:cubicBezTo>
                  <a:cubicBezTo>
                    <a:pt x="24186" y="27886"/>
                    <a:pt x="24175" y="27882"/>
                    <a:pt x="24163" y="27882"/>
                  </a:cubicBezTo>
                  <a:cubicBezTo>
                    <a:pt x="24140" y="27882"/>
                    <a:pt x="24112" y="27897"/>
                    <a:pt x="24069" y="27897"/>
                  </a:cubicBezTo>
                  <a:cubicBezTo>
                    <a:pt x="23405" y="28139"/>
                    <a:pt x="22670" y="28240"/>
                    <a:pt x="21896" y="28240"/>
                  </a:cubicBezTo>
                  <a:cubicBezTo>
                    <a:pt x="19239" y="28240"/>
                    <a:pt x="16128" y="27049"/>
                    <a:pt x="13872" y="26313"/>
                  </a:cubicBezTo>
                  <a:cubicBezTo>
                    <a:pt x="10610" y="25236"/>
                    <a:pt x="7760" y="23716"/>
                    <a:pt x="5321" y="21278"/>
                  </a:cubicBezTo>
                  <a:cubicBezTo>
                    <a:pt x="5353" y="21278"/>
                    <a:pt x="5353" y="21246"/>
                    <a:pt x="5353" y="21246"/>
                  </a:cubicBezTo>
                  <a:cubicBezTo>
                    <a:pt x="5955" y="20328"/>
                    <a:pt x="6588" y="19631"/>
                    <a:pt x="7538" y="19061"/>
                  </a:cubicBezTo>
                  <a:lnTo>
                    <a:pt x="7538" y="19061"/>
                  </a:lnTo>
                  <a:cubicBezTo>
                    <a:pt x="7380" y="19219"/>
                    <a:pt x="7190" y="19378"/>
                    <a:pt x="7031" y="19599"/>
                  </a:cubicBezTo>
                  <a:cubicBezTo>
                    <a:pt x="6968" y="19631"/>
                    <a:pt x="6936" y="19663"/>
                    <a:pt x="6936" y="19726"/>
                  </a:cubicBezTo>
                  <a:cubicBezTo>
                    <a:pt x="6905" y="19789"/>
                    <a:pt x="6905" y="19884"/>
                    <a:pt x="6936" y="19948"/>
                  </a:cubicBezTo>
                  <a:cubicBezTo>
                    <a:pt x="10548" y="24477"/>
                    <a:pt x="17709" y="26256"/>
                    <a:pt x="23302" y="26256"/>
                  </a:cubicBezTo>
                  <a:cubicBezTo>
                    <a:pt x="23497" y="26256"/>
                    <a:pt x="23689" y="26254"/>
                    <a:pt x="23879" y="26250"/>
                  </a:cubicBezTo>
                  <a:cubicBezTo>
                    <a:pt x="24164" y="26250"/>
                    <a:pt x="24291" y="26060"/>
                    <a:pt x="24291" y="25838"/>
                  </a:cubicBezTo>
                  <a:cubicBezTo>
                    <a:pt x="24291" y="25711"/>
                    <a:pt x="24228" y="25616"/>
                    <a:pt x="24133" y="25521"/>
                  </a:cubicBezTo>
                  <a:cubicBezTo>
                    <a:pt x="24164" y="25521"/>
                    <a:pt x="24164" y="25490"/>
                    <a:pt x="24164" y="25490"/>
                  </a:cubicBezTo>
                  <a:cubicBezTo>
                    <a:pt x="24386" y="24888"/>
                    <a:pt x="24608" y="24286"/>
                    <a:pt x="24798" y="23716"/>
                  </a:cubicBezTo>
                  <a:cubicBezTo>
                    <a:pt x="28788" y="25933"/>
                    <a:pt x="31987" y="29258"/>
                    <a:pt x="33032" y="33882"/>
                  </a:cubicBezTo>
                  <a:cubicBezTo>
                    <a:pt x="34267" y="39266"/>
                    <a:pt x="32303" y="44491"/>
                    <a:pt x="28503" y="48323"/>
                  </a:cubicBezTo>
                  <a:cubicBezTo>
                    <a:pt x="22711" y="54197"/>
                    <a:pt x="14538" y="57266"/>
                    <a:pt x="6364" y="57266"/>
                  </a:cubicBezTo>
                  <a:cubicBezTo>
                    <a:pt x="5063" y="57266"/>
                    <a:pt x="3762" y="57188"/>
                    <a:pt x="2471" y="57032"/>
                  </a:cubicBezTo>
                  <a:cubicBezTo>
                    <a:pt x="2449" y="57029"/>
                    <a:pt x="2428" y="57028"/>
                    <a:pt x="2408" y="57028"/>
                  </a:cubicBezTo>
                  <a:cubicBezTo>
                    <a:pt x="2201" y="57028"/>
                    <a:pt x="2117" y="57172"/>
                    <a:pt x="2059" y="57317"/>
                  </a:cubicBezTo>
                  <a:cubicBezTo>
                    <a:pt x="1" y="58014"/>
                    <a:pt x="1426" y="63144"/>
                    <a:pt x="1711" y="64727"/>
                  </a:cubicBezTo>
                  <a:cubicBezTo>
                    <a:pt x="1901" y="65868"/>
                    <a:pt x="2186" y="69794"/>
                    <a:pt x="3484" y="71093"/>
                  </a:cubicBezTo>
                  <a:cubicBezTo>
                    <a:pt x="3928" y="72075"/>
                    <a:pt x="4720" y="72930"/>
                    <a:pt x="5638" y="73500"/>
                  </a:cubicBezTo>
                  <a:cubicBezTo>
                    <a:pt x="5321" y="74418"/>
                    <a:pt x="5385" y="74101"/>
                    <a:pt x="5321" y="75147"/>
                  </a:cubicBezTo>
                  <a:cubicBezTo>
                    <a:pt x="5321" y="75337"/>
                    <a:pt x="5511" y="75495"/>
                    <a:pt x="5670" y="75495"/>
                  </a:cubicBezTo>
                  <a:cubicBezTo>
                    <a:pt x="6327" y="75497"/>
                    <a:pt x="6984" y="75499"/>
                    <a:pt x="7642" y="75499"/>
                  </a:cubicBezTo>
                  <a:cubicBezTo>
                    <a:pt x="14875" y="75499"/>
                    <a:pt x="22130" y="75339"/>
                    <a:pt x="29358" y="75020"/>
                  </a:cubicBezTo>
                  <a:cubicBezTo>
                    <a:pt x="31290" y="74925"/>
                    <a:pt x="33190" y="75051"/>
                    <a:pt x="33855" y="72930"/>
                  </a:cubicBezTo>
                  <a:cubicBezTo>
                    <a:pt x="34267" y="71505"/>
                    <a:pt x="34203" y="69953"/>
                    <a:pt x="34584" y="68528"/>
                  </a:cubicBezTo>
                  <a:cubicBezTo>
                    <a:pt x="35059" y="66533"/>
                    <a:pt x="35945" y="64854"/>
                    <a:pt x="36864" y="63049"/>
                  </a:cubicBezTo>
                  <a:cubicBezTo>
                    <a:pt x="37004" y="62769"/>
                    <a:pt x="36772" y="62563"/>
                    <a:pt x="36563" y="62563"/>
                  </a:cubicBezTo>
                  <a:cubicBezTo>
                    <a:pt x="36536" y="62563"/>
                    <a:pt x="36509" y="62567"/>
                    <a:pt x="36484" y="62574"/>
                  </a:cubicBezTo>
                  <a:cubicBezTo>
                    <a:pt x="39651" y="59249"/>
                    <a:pt x="41962" y="55132"/>
                    <a:pt x="43293" y="50666"/>
                  </a:cubicBezTo>
                  <a:cubicBezTo>
                    <a:pt x="45604" y="42813"/>
                    <a:pt x="44623" y="34357"/>
                    <a:pt x="41582" y="26883"/>
                  </a:cubicBezTo>
                  <a:cubicBezTo>
                    <a:pt x="39049" y="20581"/>
                    <a:pt x="34995" y="14247"/>
                    <a:pt x="28408" y="11777"/>
                  </a:cubicBezTo>
                  <a:lnTo>
                    <a:pt x="28503" y="11302"/>
                  </a:lnTo>
                  <a:cubicBezTo>
                    <a:pt x="28598" y="11080"/>
                    <a:pt x="28440" y="10890"/>
                    <a:pt x="28250" y="10827"/>
                  </a:cubicBezTo>
                  <a:cubicBezTo>
                    <a:pt x="28281" y="10827"/>
                    <a:pt x="28313" y="10795"/>
                    <a:pt x="28313" y="10732"/>
                  </a:cubicBezTo>
                  <a:cubicBezTo>
                    <a:pt x="28250" y="9972"/>
                    <a:pt x="28028" y="9212"/>
                    <a:pt x="27806" y="8452"/>
                  </a:cubicBezTo>
                  <a:cubicBezTo>
                    <a:pt x="27775" y="8357"/>
                    <a:pt x="27680" y="8262"/>
                    <a:pt x="27616" y="8262"/>
                  </a:cubicBezTo>
                  <a:cubicBezTo>
                    <a:pt x="27553" y="8198"/>
                    <a:pt x="27490" y="8072"/>
                    <a:pt x="27395" y="8040"/>
                  </a:cubicBezTo>
                  <a:cubicBezTo>
                    <a:pt x="27965" y="7248"/>
                    <a:pt x="28313" y="6298"/>
                    <a:pt x="28756" y="5443"/>
                  </a:cubicBezTo>
                  <a:cubicBezTo>
                    <a:pt x="29263" y="4493"/>
                    <a:pt x="29865" y="3606"/>
                    <a:pt x="30467" y="2688"/>
                  </a:cubicBezTo>
                  <a:cubicBezTo>
                    <a:pt x="30562" y="2498"/>
                    <a:pt x="30467" y="2245"/>
                    <a:pt x="30245" y="2213"/>
                  </a:cubicBezTo>
                  <a:cubicBezTo>
                    <a:pt x="30245" y="2181"/>
                    <a:pt x="30245" y="2181"/>
                    <a:pt x="30213" y="2118"/>
                  </a:cubicBezTo>
                  <a:cubicBezTo>
                    <a:pt x="29393" y="902"/>
                    <a:pt x="28047" y="182"/>
                    <a:pt x="26596" y="182"/>
                  </a:cubicBezTo>
                  <a:cubicBezTo>
                    <a:pt x="26535" y="182"/>
                    <a:pt x="26474" y="184"/>
                    <a:pt x="26413" y="186"/>
                  </a:cubicBezTo>
                  <a:cubicBezTo>
                    <a:pt x="26377" y="78"/>
                    <a:pt x="26259" y="1"/>
                    <a:pt x="26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5781727" y="3293045"/>
              <a:ext cx="1290954" cy="1953868"/>
            </a:xfrm>
            <a:custGeom>
              <a:avLst/>
              <a:gdLst/>
              <a:ahLst/>
              <a:cxnLst/>
              <a:rect l="l" t="t" r="r" b="b"/>
              <a:pathLst>
                <a:path w="40126" h="60731" extrusionOk="0">
                  <a:moveTo>
                    <a:pt x="23436" y="0"/>
                  </a:moveTo>
                  <a:cubicBezTo>
                    <a:pt x="23341" y="349"/>
                    <a:pt x="23214" y="634"/>
                    <a:pt x="23151" y="982"/>
                  </a:cubicBezTo>
                  <a:cubicBezTo>
                    <a:pt x="35628" y="6461"/>
                    <a:pt x="40125" y="24765"/>
                    <a:pt x="37370" y="37021"/>
                  </a:cubicBezTo>
                  <a:cubicBezTo>
                    <a:pt x="33732" y="53174"/>
                    <a:pt x="15400" y="59666"/>
                    <a:pt x="434" y="59666"/>
                  </a:cubicBezTo>
                  <a:cubicBezTo>
                    <a:pt x="290" y="59666"/>
                    <a:pt x="145" y="59666"/>
                    <a:pt x="1" y="59665"/>
                  </a:cubicBezTo>
                  <a:lnTo>
                    <a:pt x="1" y="59665"/>
                  </a:lnTo>
                  <a:cubicBezTo>
                    <a:pt x="349" y="59981"/>
                    <a:pt x="697" y="60298"/>
                    <a:pt x="1109" y="60583"/>
                  </a:cubicBezTo>
                  <a:cubicBezTo>
                    <a:pt x="1109" y="60551"/>
                    <a:pt x="1141" y="60551"/>
                    <a:pt x="1172" y="60551"/>
                  </a:cubicBezTo>
                  <a:cubicBezTo>
                    <a:pt x="2195" y="60673"/>
                    <a:pt x="3219" y="60730"/>
                    <a:pt x="4243" y="60730"/>
                  </a:cubicBezTo>
                  <a:cubicBezTo>
                    <a:pt x="11496" y="60730"/>
                    <a:pt x="18723" y="57845"/>
                    <a:pt x="25051" y="54376"/>
                  </a:cubicBezTo>
                  <a:cubicBezTo>
                    <a:pt x="31258" y="50956"/>
                    <a:pt x="35660" y="45097"/>
                    <a:pt x="37718" y="38415"/>
                  </a:cubicBezTo>
                  <a:cubicBezTo>
                    <a:pt x="39967" y="31163"/>
                    <a:pt x="39239" y="23277"/>
                    <a:pt x="36737" y="16247"/>
                  </a:cubicBezTo>
                  <a:cubicBezTo>
                    <a:pt x="34298" y="9596"/>
                    <a:pt x="30276" y="2756"/>
                    <a:pt x="2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666582" y="3343973"/>
              <a:ext cx="1381648" cy="1841136"/>
            </a:xfrm>
            <a:custGeom>
              <a:avLst/>
              <a:gdLst/>
              <a:ahLst/>
              <a:cxnLst/>
              <a:rect l="l" t="t" r="r" b="b"/>
              <a:pathLst>
                <a:path w="42945" h="57227" extrusionOk="0">
                  <a:moveTo>
                    <a:pt x="26571" y="1"/>
                  </a:moveTo>
                  <a:cubicBezTo>
                    <a:pt x="25685" y="3009"/>
                    <a:pt x="24830" y="6018"/>
                    <a:pt x="23784" y="8963"/>
                  </a:cubicBezTo>
                  <a:cubicBezTo>
                    <a:pt x="33063" y="12637"/>
                    <a:pt x="35660" y="24924"/>
                    <a:pt x="29802" y="32683"/>
                  </a:cubicBezTo>
                  <a:cubicBezTo>
                    <a:pt x="24171" y="40172"/>
                    <a:pt x="14434" y="44066"/>
                    <a:pt x="5145" y="44066"/>
                  </a:cubicBezTo>
                  <a:cubicBezTo>
                    <a:pt x="3829" y="44066"/>
                    <a:pt x="2521" y="43988"/>
                    <a:pt x="1236" y="43831"/>
                  </a:cubicBezTo>
                  <a:lnTo>
                    <a:pt x="1204" y="43831"/>
                  </a:lnTo>
                  <a:cubicBezTo>
                    <a:pt x="1" y="44622"/>
                    <a:pt x="1078" y="49499"/>
                    <a:pt x="1236" y="50449"/>
                  </a:cubicBezTo>
                  <a:cubicBezTo>
                    <a:pt x="1521" y="51906"/>
                    <a:pt x="1933" y="56403"/>
                    <a:pt x="3516" y="57132"/>
                  </a:cubicBezTo>
                  <a:cubicBezTo>
                    <a:pt x="3580" y="57195"/>
                    <a:pt x="3611" y="57195"/>
                    <a:pt x="3611" y="57227"/>
                  </a:cubicBezTo>
                  <a:cubicBezTo>
                    <a:pt x="18084" y="57100"/>
                    <a:pt x="36230" y="51399"/>
                    <a:pt x="40031" y="35565"/>
                  </a:cubicBezTo>
                  <a:cubicBezTo>
                    <a:pt x="42944" y="23341"/>
                    <a:pt x="38352" y="6145"/>
                    <a:pt x="26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819143" y="4915071"/>
              <a:ext cx="973347" cy="385491"/>
            </a:xfrm>
            <a:custGeom>
              <a:avLst/>
              <a:gdLst/>
              <a:ahLst/>
              <a:cxnLst/>
              <a:rect l="l" t="t" r="r" b="b"/>
              <a:pathLst>
                <a:path w="30254" h="11982" extrusionOk="0">
                  <a:moveTo>
                    <a:pt x="30253" y="0"/>
                  </a:moveTo>
                  <a:lnTo>
                    <a:pt x="30253" y="0"/>
                  </a:lnTo>
                  <a:cubicBezTo>
                    <a:pt x="28480" y="1774"/>
                    <a:pt x="26485" y="3326"/>
                    <a:pt x="24363" y="4497"/>
                  </a:cubicBezTo>
                  <a:cubicBezTo>
                    <a:pt x="20626" y="6556"/>
                    <a:pt x="16509" y="8203"/>
                    <a:pt x="12519" y="9469"/>
                  </a:cubicBezTo>
                  <a:cubicBezTo>
                    <a:pt x="9862" y="10326"/>
                    <a:pt x="7074" y="10980"/>
                    <a:pt x="4294" y="10980"/>
                  </a:cubicBezTo>
                  <a:cubicBezTo>
                    <a:pt x="2965" y="10980"/>
                    <a:pt x="1637" y="10831"/>
                    <a:pt x="326" y="10483"/>
                  </a:cubicBezTo>
                  <a:cubicBezTo>
                    <a:pt x="326" y="10578"/>
                    <a:pt x="294" y="10641"/>
                    <a:pt x="263" y="10673"/>
                  </a:cubicBezTo>
                  <a:cubicBezTo>
                    <a:pt x="0" y="11760"/>
                    <a:pt x="1391" y="11982"/>
                    <a:pt x="2773" y="11982"/>
                  </a:cubicBezTo>
                  <a:cubicBezTo>
                    <a:pt x="3726" y="11982"/>
                    <a:pt x="4676" y="11876"/>
                    <a:pt x="5076" y="11876"/>
                  </a:cubicBezTo>
                  <a:cubicBezTo>
                    <a:pt x="6692" y="11844"/>
                    <a:pt x="8275" y="11844"/>
                    <a:pt x="9922" y="11781"/>
                  </a:cubicBezTo>
                  <a:cubicBezTo>
                    <a:pt x="13120" y="11749"/>
                    <a:pt x="16351" y="11623"/>
                    <a:pt x="19581" y="11528"/>
                  </a:cubicBezTo>
                  <a:cubicBezTo>
                    <a:pt x="19779" y="11515"/>
                    <a:pt x="19993" y="11510"/>
                    <a:pt x="20218" y="11510"/>
                  </a:cubicBezTo>
                  <a:cubicBezTo>
                    <a:pt x="20923" y="11510"/>
                    <a:pt x="21740" y="11557"/>
                    <a:pt x="22535" y="11557"/>
                  </a:cubicBezTo>
                  <a:cubicBezTo>
                    <a:pt x="23394" y="11557"/>
                    <a:pt x="24228" y="11503"/>
                    <a:pt x="24870" y="11274"/>
                  </a:cubicBezTo>
                  <a:cubicBezTo>
                    <a:pt x="27371" y="10419"/>
                    <a:pt x="27213" y="8709"/>
                    <a:pt x="27593" y="6651"/>
                  </a:cubicBezTo>
                  <a:cubicBezTo>
                    <a:pt x="28005" y="4307"/>
                    <a:pt x="28860" y="1932"/>
                    <a:pt x="30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6480668" y="2907911"/>
              <a:ext cx="101922" cy="55305"/>
            </a:xfrm>
            <a:custGeom>
              <a:avLst/>
              <a:gdLst/>
              <a:ahLst/>
              <a:cxnLst/>
              <a:rect l="l" t="t" r="r" b="b"/>
              <a:pathLst>
                <a:path w="3168" h="1719" extrusionOk="0">
                  <a:moveTo>
                    <a:pt x="1" y="1"/>
                  </a:moveTo>
                  <a:cubicBezTo>
                    <a:pt x="530" y="1031"/>
                    <a:pt x="1573" y="1719"/>
                    <a:pt x="2700" y="1719"/>
                  </a:cubicBezTo>
                  <a:cubicBezTo>
                    <a:pt x="2855" y="1719"/>
                    <a:pt x="3011" y="1706"/>
                    <a:pt x="3167" y="1679"/>
                  </a:cubicBezTo>
                  <a:cubicBezTo>
                    <a:pt x="2376" y="634"/>
                    <a:pt x="1236"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365524" y="2919107"/>
              <a:ext cx="214011" cy="235213"/>
            </a:xfrm>
            <a:custGeom>
              <a:avLst/>
              <a:gdLst/>
              <a:ahLst/>
              <a:cxnLst/>
              <a:rect l="l" t="t" r="r" b="b"/>
              <a:pathLst>
                <a:path w="6652" h="7311" extrusionOk="0">
                  <a:moveTo>
                    <a:pt x="3295" y="1"/>
                  </a:moveTo>
                  <a:cubicBezTo>
                    <a:pt x="2439" y="1964"/>
                    <a:pt x="1394" y="3960"/>
                    <a:pt x="318" y="5891"/>
                  </a:cubicBezTo>
                  <a:cubicBezTo>
                    <a:pt x="288" y="5966"/>
                    <a:pt x="230" y="5999"/>
                    <a:pt x="170" y="5999"/>
                  </a:cubicBezTo>
                  <a:cubicBezTo>
                    <a:pt x="103" y="5999"/>
                    <a:pt x="34" y="5958"/>
                    <a:pt x="1" y="5891"/>
                  </a:cubicBezTo>
                  <a:lnTo>
                    <a:pt x="1" y="6050"/>
                  </a:lnTo>
                  <a:cubicBezTo>
                    <a:pt x="64" y="6050"/>
                    <a:pt x="128" y="6050"/>
                    <a:pt x="159" y="6081"/>
                  </a:cubicBezTo>
                  <a:cubicBezTo>
                    <a:pt x="991" y="6865"/>
                    <a:pt x="1982" y="7311"/>
                    <a:pt x="3041" y="7311"/>
                  </a:cubicBezTo>
                  <a:cubicBezTo>
                    <a:pt x="3394" y="7311"/>
                    <a:pt x="3754" y="7261"/>
                    <a:pt x="4118" y="7158"/>
                  </a:cubicBezTo>
                  <a:cubicBezTo>
                    <a:pt x="4371" y="5353"/>
                    <a:pt x="5638" y="3390"/>
                    <a:pt x="6651" y="1869"/>
                  </a:cubicBezTo>
                  <a:lnTo>
                    <a:pt x="6651" y="1869"/>
                  </a:lnTo>
                  <a:cubicBezTo>
                    <a:pt x="6516" y="1888"/>
                    <a:pt x="6380" y="1897"/>
                    <a:pt x="6245" y="1897"/>
                  </a:cubicBezTo>
                  <a:cubicBezTo>
                    <a:pt x="5015" y="1897"/>
                    <a:pt x="3808" y="1142"/>
                    <a:pt x="3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294230" y="3119830"/>
              <a:ext cx="229261" cy="106652"/>
            </a:xfrm>
            <a:custGeom>
              <a:avLst/>
              <a:gdLst/>
              <a:ahLst/>
              <a:cxnLst/>
              <a:rect l="l" t="t" r="r" b="b"/>
              <a:pathLst>
                <a:path w="7126" h="3315" extrusionOk="0">
                  <a:moveTo>
                    <a:pt x="1932" y="1"/>
                  </a:moveTo>
                  <a:cubicBezTo>
                    <a:pt x="1457" y="308"/>
                    <a:pt x="884" y="418"/>
                    <a:pt x="320" y="418"/>
                  </a:cubicBezTo>
                  <a:cubicBezTo>
                    <a:pt x="245" y="418"/>
                    <a:pt x="170" y="416"/>
                    <a:pt x="95" y="412"/>
                  </a:cubicBezTo>
                  <a:cubicBezTo>
                    <a:pt x="95" y="476"/>
                    <a:pt x="63" y="539"/>
                    <a:pt x="0" y="602"/>
                  </a:cubicBezTo>
                  <a:cubicBezTo>
                    <a:pt x="919" y="1267"/>
                    <a:pt x="1647" y="2059"/>
                    <a:pt x="2660" y="2598"/>
                  </a:cubicBezTo>
                  <a:cubicBezTo>
                    <a:pt x="3679" y="3071"/>
                    <a:pt x="4750" y="3315"/>
                    <a:pt x="5848" y="3315"/>
                  </a:cubicBezTo>
                  <a:cubicBezTo>
                    <a:pt x="6218" y="3315"/>
                    <a:pt x="6592" y="3287"/>
                    <a:pt x="6967" y="3231"/>
                  </a:cubicBezTo>
                  <a:cubicBezTo>
                    <a:pt x="6988" y="3210"/>
                    <a:pt x="7010" y="3203"/>
                    <a:pt x="7029" y="3203"/>
                  </a:cubicBezTo>
                  <a:cubicBezTo>
                    <a:pt x="7069" y="3203"/>
                    <a:pt x="7105" y="3231"/>
                    <a:pt x="7126" y="3231"/>
                  </a:cubicBezTo>
                  <a:cubicBezTo>
                    <a:pt x="6904" y="2661"/>
                    <a:pt x="6746" y="2123"/>
                    <a:pt x="6587" y="1552"/>
                  </a:cubicBezTo>
                  <a:cubicBezTo>
                    <a:pt x="6158" y="1690"/>
                    <a:pt x="5714" y="1757"/>
                    <a:pt x="5274" y="1757"/>
                  </a:cubicBezTo>
                  <a:cubicBezTo>
                    <a:pt x="3995" y="1757"/>
                    <a:pt x="2749" y="1188"/>
                    <a:pt x="1995" y="127"/>
                  </a:cubicBezTo>
                  <a:cubicBezTo>
                    <a:pt x="1932" y="96"/>
                    <a:pt x="1932" y="64"/>
                    <a:pt x="1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5871391" y="3148366"/>
              <a:ext cx="652104" cy="561603"/>
            </a:xfrm>
            <a:custGeom>
              <a:avLst/>
              <a:gdLst/>
              <a:ahLst/>
              <a:cxnLst/>
              <a:rect l="l" t="t" r="r" b="b"/>
              <a:pathLst>
                <a:path w="20269" h="17456" extrusionOk="0">
                  <a:moveTo>
                    <a:pt x="12985" y="0"/>
                  </a:moveTo>
                  <a:cubicBezTo>
                    <a:pt x="11021" y="2091"/>
                    <a:pt x="8773" y="3991"/>
                    <a:pt x="6619" y="5954"/>
                  </a:cubicBezTo>
                  <a:cubicBezTo>
                    <a:pt x="4434" y="7949"/>
                    <a:pt x="2312" y="10008"/>
                    <a:pt x="0" y="11876"/>
                  </a:cubicBezTo>
                  <a:cubicBezTo>
                    <a:pt x="2534" y="13333"/>
                    <a:pt x="4719" y="15043"/>
                    <a:pt x="7538" y="16088"/>
                  </a:cubicBezTo>
                  <a:cubicBezTo>
                    <a:pt x="10121" y="17009"/>
                    <a:pt x="12788" y="17456"/>
                    <a:pt x="15538" y="17456"/>
                  </a:cubicBezTo>
                  <a:cubicBezTo>
                    <a:pt x="15721" y="17456"/>
                    <a:pt x="15905" y="17454"/>
                    <a:pt x="16088" y="17450"/>
                  </a:cubicBezTo>
                  <a:lnTo>
                    <a:pt x="16088" y="17355"/>
                  </a:lnTo>
                  <a:cubicBezTo>
                    <a:pt x="16278" y="16658"/>
                    <a:pt x="16437" y="16025"/>
                    <a:pt x="16627" y="15360"/>
                  </a:cubicBezTo>
                  <a:cubicBezTo>
                    <a:pt x="16437" y="15202"/>
                    <a:pt x="16563" y="14853"/>
                    <a:pt x="16785" y="14853"/>
                  </a:cubicBezTo>
                  <a:cubicBezTo>
                    <a:pt x="17893" y="10926"/>
                    <a:pt x="19097" y="7063"/>
                    <a:pt x="20237" y="3136"/>
                  </a:cubicBezTo>
                  <a:cubicBezTo>
                    <a:pt x="20237" y="3072"/>
                    <a:pt x="20269" y="3041"/>
                    <a:pt x="20269" y="3009"/>
                  </a:cubicBezTo>
                  <a:lnTo>
                    <a:pt x="20269" y="3009"/>
                  </a:lnTo>
                  <a:cubicBezTo>
                    <a:pt x="19928" y="3052"/>
                    <a:pt x="19566" y="3074"/>
                    <a:pt x="19193" y="3074"/>
                  </a:cubicBezTo>
                  <a:cubicBezTo>
                    <a:pt x="16793" y="3074"/>
                    <a:pt x="13917" y="2166"/>
                    <a:pt x="1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802092" y="3502936"/>
              <a:ext cx="611374" cy="294346"/>
            </a:xfrm>
            <a:custGeom>
              <a:avLst/>
              <a:gdLst/>
              <a:ahLst/>
              <a:cxnLst/>
              <a:rect l="l" t="t" r="r" b="b"/>
              <a:pathLst>
                <a:path w="19003" h="9149" extrusionOk="0">
                  <a:moveTo>
                    <a:pt x="2186" y="0"/>
                  </a:moveTo>
                  <a:lnTo>
                    <a:pt x="2186" y="0"/>
                  </a:lnTo>
                  <a:cubicBezTo>
                    <a:pt x="1236" y="539"/>
                    <a:pt x="603" y="1235"/>
                    <a:pt x="33" y="2154"/>
                  </a:cubicBezTo>
                  <a:cubicBezTo>
                    <a:pt x="33" y="2185"/>
                    <a:pt x="1" y="2185"/>
                    <a:pt x="1" y="2185"/>
                  </a:cubicBezTo>
                  <a:cubicBezTo>
                    <a:pt x="2439" y="4624"/>
                    <a:pt x="5290" y="6144"/>
                    <a:pt x="8520" y="7221"/>
                  </a:cubicBezTo>
                  <a:cubicBezTo>
                    <a:pt x="10801" y="7956"/>
                    <a:pt x="13880" y="9148"/>
                    <a:pt x="16550" y="9148"/>
                  </a:cubicBezTo>
                  <a:cubicBezTo>
                    <a:pt x="17327" y="9148"/>
                    <a:pt x="18070" y="9047"/>
                    <a:pt x="18749" y="8804"/>
                  </a:cubicBezTo>
                  <a:lnTo>
                    <a:pt x="18876" y="8804"/>
                  </a:lnTo>
                  <a:cubicBezTo>
                    <a:pt x="18939" y="8139"/>
                    <a:pt x="19002" y="7474"/>
                    <a:pt x="19002" y="6777"/>
                  </a:cubicBezTo>
                  <a:lnTo>
                    <a:pt x="19002" y="6746"/>
                  </a:lnTo>
                  <a:lnTo>
                    <a:pt x="18939" y="6746"/>
                  </a:lnTo>
                  <a:cubicBezTo>
                    <a:pt x="18939" y="6967"/>
                    <a:pt x="18812" y="7157"/>
                    <a:pt x="18559" y="7157"/>
                  </a:cubicBezTo>
                  <a:cubicBezTo>
                    <a:pt x="18329" y="7164"/>
                    <a:pt x="18096" y="7167"/>
                    <a:pt x="17860" y="7167"/>
                  </a:cubicBezTo>
                  <a:cubicBezTo>
                    <a:pt x="12283" y="7167"/>
                    <a:pt x="5171" y="5352"/>
                    <a:pt x="1616" y="855"/>
                  </a:cubicBezTo>
                  <a:cubicBezTo>
                    <a:pt x="1584" y="792"/>
                    <a:pt x="1584" y="697"/>
                    <a:pt x="1616" y="634"/>
                  </a:cubicBezTo>
                  <a:cubicBezTo>
                    <a:pt x="1648" y="570"/>
                    <a:pt x="1648" y="539"/>
                    <a:pt x="1679" y="507"/>
                  </a:cubicBezTo>
                  <a:cubicBezTo>
                    <a:pt x="1838" y="349"/>
                    <a:pt x="2028" y="190"/>
                    <a:pt x="2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151579" y="3798406"/>
              <a:ext cx="119231" cy="118523"/>
            </a:xfrm>
            <a:custGeom>
              <a:avLst/>
              <a:gdLst/>
              <a:ahLst/>
              <a:cxnLst/>
              <a:rect l="l" t="t" r="r" b="b"/>
              <a:pathLst>
                <a:path w="3706" h="3684" extrusionOk="0">
                  <a:moveTo>
                    <a:pt x="1204" y="0"/>
                  </a:moveTo>
                  <a:cubicBezTo>
                    <a:pt x="824" y="982"/>
                    <a:pt x="444" y="1932"/>
                    <a:pt x="0" y="2850"/>
                  </a:cubicBezTo>
                  <a:cubicBezTo>
                    <a:pt x="571" y="3421"/>
                    <a:pt x="1270" y="3683"/>
                    <a:pt x="2075" y="3683"/>
                  </a:cubicBezTo>
                  <a:cubicBezTo>
                    <a:pt x="2163" y="3683"/>
                    <a:pt x="2253" y="3680"/>
                    <a:pt x="2344" y="3674"/>
                  </a:cubicBezTo>
                  <a:lnTo>
                    <a:pt x="2376" y="3674"/>
                  </a:lnTo>
                  <a:cubicBezTo>
                    <a:pt x="2787" y="2597"/>
                    <a:pt x="3167" y="1520"/>
                    <a:pt x="3706" y="539"/>
                  </a:cubicBezTo>
                  <a:cubicBezTo>
                    <a:pt x="2851" y="380"/>
                    <a:pt x="2027" y="190"/>
                    <a:pt x="1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5900925" y="3718941"/>
              <a:ext cx="208928" cy="192938"/>
            </a:xfrm>
            <a:custGeom>
              <a:avLst/>
              <a:gdLst/>
              <a:ahLst/>
              <a:cxnLst/>
              <a:rect l="l" t="t" r="r" b="b"/>
              <a:pathLst>
                <a:path w="6494" h="5997" extrusionOk="0">
                  <a:moveTo>
                    <a:pt x="2186" y="0"/>
                  </a:moveTo>
                  <a:lnTo>
                    <a:pt x="2186" y="32"/>
                  </a:lnTo>
                  <a:cubicBezTo>
                    <a:pt x="1869" y="728"/>
                    <a:pt x="1489" y="1393"/>
                    <a:pt x="1141" y="2059"/>
                  </a:cubicBezTo>
                  <a:cubicBezTo>
                    <a:pt x="793" y="2724"/>
                    <a:pt x="539" y="3452"/>
                    <a:pt x="128" y="4085"/>
                  </a:cubicBezTo>
                  <a:cubicBezTo>
                    <a:pt x="64" y="4149"/>
                    <a:pt x="33" y="4149"/>
                    <a:pt x="1" y="4180"/>
                  </a:cubicBezTo>
                  <a:cubicBezTo>
                    <a:pt x="998" y="5441"/>
                    <a:pt x="2103" y="5996"/>
                    <a:pt x="3694" y="5996"/>
                  </a:cubicBezTo>
                  <a:cubicBezTo>
                    <a:pt x="3822" y="5996"/>
                    <a:pt x="3952" y="5992"/>
                    <a:pt x="4086" y="5985"/>
                  </a:cubicBezTo>
                  <a:lnTo>
                    <a:pt x="4213" y="5985"/>
                  </a:lnTo>
                  <a:cubicBezTo>
                    <a:pt x="4878" y="4497"/>
                    <a:pt x="5575" y="2977"/>
                    <a:pt x="6493" y="1615"/>
                  </a:cubicBezTo>
                  <a:cubicBezTo>
                    <a:pt x="6050" y="1457"/>
                    <a:pt x="5638" y="1298"/>
                    <a:pt x="5226" y="1203"/>
                  </a:cubicBezTo>
                  <a:cubicBezTo>
                    <a:pt x="4150" y="855"/>
                    <a:pt x="3168" y="475"/>
                    <a:pt x="2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6593753" y="3269720"/>
              <a:ext cx="1782067" cy="2096875"/>
            </a:xfrm>
            <a:custGeom>
              <a:avLst/>
              <a:gdLst/>
              <a:ahLst/>
              <a:cxnLst/>
              <a:rect l="l" t="t" r="r" b="b"/>
              <a:pathLst>
                <a:path w="55391" h="65176" extrusionOk="0">
                  <a:moveTo>
                    <a:pt x="34410" y="958"/>
                  </a:moveTo>
                  <a:cubicBezTo>
                    <a:pt x="34637" y="958"/>
                    <a:pt x="34873" y="966"/>
                    <a:pt x="35122" y="979"/>
                  </a:cubicBezTo>
                  <a:cubicBezTo>
                    <a:pt x="36515" y="1074"/>
                    <a:pt x="37877" y="1327"/>
                    <a:pt x="39239" y="1612"/>
                  </a:cubicBezTo>
                  <a:cubicBezTo>
                    <a:pt x="40696" y="1929"/>
                    <a:pt x="42152" y="2309"/>
                    <a:pt x="43546" y="2879"/>
                  </a:cubicBezTo>
                  <a:cubicBezTo>
                    <a:pt x="44591" y="3291"/>
                    <a:pt x="45794" y="4114"/>
                    <a:pt x="46333" y="5096"/>
                  </a:cubicBezTo>
                  <a:cubicBezTo>
                    <a:pt x="47283" y="6996"/>
                    <a:pt x="45573" y="9054"/>
                    <a:pt x="43704" y="9434"/>
                  </a:cubicBezTo>
                  <a:cubicBezTo>
                    <a:pt x="38795" y="9371"/>
                    <a:pt x="34647" y="8263"/>
                    <a:pt x="30371" y="6141"/>
                  </a:cubicBezTo>
                  <a:cubicBezTo>
                    <a:pt x="28851" y="4462"/>
                    <a:pt x="30086" y="2087"/>
                    <a:pt x="31923" y="1422"/>
                  </a:cubicBezTo>
                  <a:cubicBezTo>
                    <a:pt x="32802" y="1071"/>
                    <a:pt x="33542" y="958"/>
                    <a:pt x="34410" y="958"/>
                  </a:cubicBezTo>
                  <a:close/>
                  <a:moveTo>
                    <a:pt x="34327" y="1"/>
                  </a:moveTo>
                  <a:cubicBezTo>
                    <a:pt x="32655" y="1"/>
                    <a:pt x="31057" y="370"/>
                    <a:pt x="29865" y="1517"/>
                  </a:cubicBezTo>
                  <a:cubicBezTo>
                    <a:pt x="28281" y="3069"/>
                    <a:pt x="28218" y="5666"/>
                    <a:pt x="30340" y="6679"/>
                  </a:cubicBezTo>
                  <a:lnTo>
                    <a:pt x="30435" y="6679"/>
                  </a:lnTo>
                  <a:cubicBezTo>
                    <a:pt x="30752" y="6869"/>
                    <a:pt x="31037" y="7059"/>
                    <a:pt x="31353" y="7249"/>
                  </a:cubicBezTo>
                  <a:cubicBezTo>
                    <a:pt x="31068" y="10416"/>
                    <a:pt x="30815" y="13615"/>
                    <a:pt x="30530" y="16782"/>
                  </a:cubicBezTo>
                  <a:cubicBezTo>
                    <a:pt x="30276" y="19853"/>
                    <a:pt x="30086" y="23052"/>
                    <a:pt x="28756" y="25902"/>
                  </a:cubicBezTo>
                  <a:cubicBezTo>
                    <a:pt x="27426" y="28721"/>
                    <a:pt x="25083" y="30811"/>
                    <a:pt x="22961" y="32996"/>
                  </a:cubicBezTo>
                  <a:cubicBezTo>
                    <a:pt x="20807" y="35181"/>
                    <a:pt x="18717" y="37430"/>
                    <a:pt x="16722" y="39742"/>
                  </a:cubicBezTo>
                  <a:cubicBezTo>
                    <a:pt x="13429" y="43510"/>
                    <a:pt x="1" y="57191"/>
                    <a:pt x="10167" y="60833"/>
                  </a:cubicBezTo>
                  <a:cubicBezTo>
                    <a:pt x="12383" y="61625"/>
                    <a:pt x="14885" y="61878"/>
                    <a:pt x="17229" y="62258"/>
                  </a:cubicBezTo>
                  <a:cubicBezTo>
                    <a:pt x="20237" y="62765"/>
                    <a:pt x="23278" y="63271"/>
                    <a:pt x="26318" y="63715"/>
                  </a:cubicBezTo>
                  <a:cubicBezTo>
                    <a:pt x="31860" y="64507"/>
                    <a:pt x="37465" y="65077"/>
                    <a:pt x="43039" y="65108"/>
                  </a:cubicBezTo>
                  <a:cubicBezTo>
                    <a:pt x="44015" y="65108"/>
                    <a:pt x="45263" y="65175"/>
                    <a:pt x="46586" y="65175"/>
                  </a:cubicBezTo>
                  <a:cubicBezTo>
                    <a:pt x="49729" y="65175"/>
                    <a:pt x="53293" y="64799"/>
                    <a:pt x="54630" y="62258"/>
                  </a:cubicBezTo>
                  <a:cubicBezTo>
                    <a:pt x="55390" y="60801"/>
                    <a:pt x="54978" y="59155"/>
                    <a:pt x="54598" y="57666"/>
                  </a:cubicBezTo>
                  <a:cubicBezTo>
                    <a:pt x="53775" y="54531"/>
                    <a:pt x="52730" y="51459"/>
                    <a:pt x="51558" y="48450"/>
                  </a:cubicBezTo>
                  <a:cubicBezTo>
                    <a:pt x="49341" y="42433"/>
                    <a:pt x="46554" y="36733"/>
                    <a:pt x="43704" y="30969"/>
                  </a:cubicBezTo>
                  <a:cubicBezTo>
                    <a:pt x="42121" y="27802"/>
                    <a:pt x="41297" y="24857"/>
                    <a:pt x="41677" y="21247"/>
                  </a:cubicBezTo>
                  <a:cubicBezTo>
                    <a:pt x="42089" y="17668"/>
                    <a:pt x="42754" y="14153"/>
                    <a:pt x="43261" y="10638"/>
                  </a:cubicBezTo>
                  <a:cubicBezTo>
                    <a:pt x="43356" y="10289"/>
                    <a:pt x="43039" y="10131"/>
                    <a:pt x="42786" y="10131"/>
                  </a:cubicBezTo>
                  <a:cubicBezTo>
                    <a:pt x="42627" y="10131"/>
                    <a:pt x="42469" y="10226"/>
                    <a:pt x="42437" y="10479"/>
                  </a:cubicBezTo>
                  <a:cubicBezTo>
                    <a:pt x="41741" y="15198"/>
                    <a:pt x="40094" y="20582"/>
                    <a:pt x="40822" y="25364"/>
                  </a:cubicBezTo>
                  <a:cubicBezTo>
                    <a:pt x="41456" y="29766"/>
                    <a:pt x="44306" y="33756"/>
                    <a:pt x="46174" y="37715"/>
                  </a:cubicBezTo>
                  <a:lnTo>
                    <a:pt x="46871" y="39266"/>
                  </a:lnTo>
                  <a:cubicBezTo>
                    <a:pt x="48771" y="43447"/>
                    <a:pt x="50481" y="47722"/>
                    <a:pt x="51938" y="52092"/>
                  </a:cubicBezTo>
                  <a:cubicBezTo>
                    <a:pt x="52730" y="54531"/>
                    <a:pt x="53965" y="57318"/>
                    <a:pt x="54155" y="59915"/>
                  </a:cubicBezTo>
                  <a:cubicBezTo>
                    <a:pt x="54472" y="64000"/>
                    <a:pt x="49721" y="64127"/>
                    <a:pt x="46871" y="64222"/>
                  </a:cubicBezTo>
                  <a:cubicBezTo>
                    <a:pt x="45732" y="64269"/>
                    <a:pt x="44594" y="64292"/>
                    <a:pt x="43457" y="64292"/>
                  </a:cubicBezTo>
                  <a:cubicBezTo>
                    <a:pt x="34785" y="64292"/>
                    <a:pt x="26148" y="62978"/>
                    <a:pt x="17609" y="61466"/>
                  </a:cubicBezTo>
                  <a:cubicBezTo>
                    <a:pt x="16817" y="61308"/>
                    <a:pt x="15994" y="61181"/>
                    <a:pt x="15202" y="61023"/>
                  </a:cubicBezTo>
                  <a:cubicBezTo>
                    <a:pt x="12605" y="60548"/>
                    <a:pt x="8520" y="60358"/>
                    <a:pt x="7475" y="57381"/>
                  </a:cubicBezTo>
                  <a:cubicBezTo>
                    <a:pt x="6651" y="55006"/>
                    <a:pt x="8203" y="52314"/>
                    <a:pt x="9470" y="50414"/>
                  </a:cubicBezTo>
                  <a:cubicBezTo>
                    <a:pt x="12478" y="45822"/>
                    <a:pt x="16025" y="41578"/>
                    <a:pt x="19762" y="37556"/>
                  </a:cubicBezTo>
                  <a:lnTo>
                    <a:pt x="19794" y="37525"/>
                  </a:lnTo>
                  <a:cubicBezTo>
                    <a:pt x="23404" y="33598"/>
                    <a:pt x="28440" y="29861"/>
                    <a:pt x="30118" y="24635"/>
                  </a:cubicBezTo>
                  <a:cubicBezTo>
                    <a:pt x="31828" y="19347"/>
                    <a:pt x="31638" y="13076"/>
                    <a:pt x="31987" y="7534"/>
                  </a:cubicBezTo>
                  <a:cubicBezTo>
                    <a:pt x="35120" y="9161"/>
                    <a:pt x="38712" y="10043"/>
                    <a:pt x="42245" y="10043"/>
                  </a:cubicBezTo>
                  <a:cubicBezTo>
                    <a:pt x="42426" y="10043"/>
                    <a:pt x="42606" y="10041"/>
                    <a:pt x="42786" y="10036"/>
                  </a:cubicBezTo>
                  <a:lnTo>
                    <a:pt x="43356" y="10036"/>
                  </a:lnTo>
                  <a:cubicBezTo>
                    <a:pt x="43408" y="10140"/>
                    <a:pt x="43501" y="10243"/>
                    <a:pt x="43638" y="10243"/>
                  </a:cubicBezTo>
                  <a:cubicBezTo>
                    <a:pt x="43668" y="10243"/>
                    <a:pt x="43701" y="10238"/>
                    <a:pt x="43736" y="10226"/>
                  </a:cubicBezTo>
                  <a:cubicBezTo>
                    <a:pt x="46048" y="9751"/>
                    <a:pt x="47821" y="7851"/>
                    <a:pt x="47283" y="5412"/>
                  </a:cubicBezTo>
                  <a:cubicBezTo>
                    <a:pt x="46586" y="2214"/>
                    <a:pt x="42469" y="1454"/>
                    <a:pt x="39777" y="820"/>
                  </a:cubicBezTo>
                  <a:cubicBezTo>
                    <a:pt x="38184" y="468"/>
                    <a:pt x="36209" y="1"/>
                    <a:pt x="3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162301" y="4529938"/>
              <a:ext cx="1184978" cy="805889"/>
            </a:xfrm>
            <a:custGeom>
              <a:avLst/>
              <a:gdLst/>
              <a:ahLst/>
              <a:cxnLst/>
              <a:rect l="l" t="t" r="r" b="b"/>
              <a:pathLst>
                <a:path w="36832" h="25049" extrusionOk="0">
                  <a:moveTo>
                    <a:pt x="29231" y="0"/>
                  </a:moveTo>
                  <a:lnTo>
                    <a:pt x="28249" y="475"/>
                  </a:lnTo>
                  <a:cubicBezTo>
                    <a:pt x="29991" y="4371"/>
                    <a:pt x="31448" y="8361"/>
                    <a:pt x="32619" y="12478"/>
                  </a:cubicBezTo>
                  <a:cubicBezTo>
                    <a:pt x="33316" y="15012"/>
                    <a:pt x="35026" y="19065"/>
                    <a:pt x="33411" y="21599"/>
                  </a:cubicBezTo>
                  <a:cubicBezTo>
                    <a:pt x="32176" y="23451"/>
                    <a:pt x="29819" y="23736"/>
                    <a:pt x="27648" y="23736"/>
                  </a:cubicBezTo>
                  <a:cubicBezTo>
                    <a:pt x="26925" y="23736"/>
                    <a:pt x="26222" y="23705"/>
                    <a:pt x="25589" y="23689"/>
                  </a:cubicBezTo>
                  <a:cubicBezTo>
                    <a:pt x="21440" y="23562"/>
                    <a:pt x="17260" y="23214"/>
                    <a:pt x="13080" y="22802"/>
                  </a:cubicBezTo>
                  <a:cubicBezTo>
                    <a:pt x="8773" y="22422"/>
                    <a:pt x="4434" y="22042"/>
                    <a:pt x="159" y="21314"/>
                  </a:cubicBezTo>
                  <a:lnTo>
                    <a:pt x="0" y="22200"/>
                  </a:lnTo>
                  <a:cubicBezTo>
                    <a:pt x="8611" y="23725"/>
                    <a:pt x="17297" y="25048"/>
                    <a:pt x="26037" y="25048"/>
                  </a:cubicBezTo>
                  <a:cubicBezTo>
                    <a:pt x="27101" y="25048"/>
                    <a:pt x="28165" y="25028"/>
                    <a:pt x="29231" y="24987"/>
                  </a:cubicBezTo>
                  <a:cubicBezTo>
                    <a:pt x="32081" y="24861"/>
                    <a:pt x="36831" y="24734"/>
                    <a:pt x="36515" y="20680"/>
                  </a:cubicBezTo>
                  <a:cubicBezTo>
                    <a:pt x="36325" y="18083"/>
                    <a:pt x="35090" y="15328"/>
                    <a:pt x="34298" y="12826"/>
                  </a:cubicBezTo>
                  <a:cubicBezTo>
                    <a:pt x="32841" y="8488"/>
                    <a:pt x="31131" y="4212"/>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852547" y="4483063"/>
              <a:ext cx="1435633" cy="812163"/>
            </a:xfrm>
            <a:custGeom>
              <a:avLst/>
              <a:gdLst/>
              <a:ahLst/>
              <a:cxnLst/>
              <a:rect l="l" t="t" r="r" b="b"/>
              <a:pathLst>
                <a:path w="44623" h="25244" extrusionOk="0">
                  <a:moveTo>
                    <a:pt x="17812" y="1050"/>
                  </a:moveTo>
                  <a:cubicBezTo>
                    <a:pt x="18110" y="1050"/>
                    <a:pt x="18412" y="1058"/>
                    <a:pt x="18717" y="1077"/>
                  </a:cubicBezTo>
                  <a:lnTo>
                    <a:pt x="18812" y="1077"/>
                  </a:lnTo>
                  <a:cubicBezTo>
                    <a:pt x="19351" y="1109"/>
                    <a:pt x="19952" y="1141"/>
                    <a:pt x="20586" y="1299"/>
                  </a:cubicBezTo>
                  <a:cubicBezTo>
                    <a:pt x="22866" y="1774"/>
                    <a:pt x="25051" y="2661"/>
                    <a:pt x="27300" y="3294"/>
                  </a:cubicBezTo>
                  <a:cubicBezTo>
                    <a:pt x="28931" y="3745"/>
                    <a:pt x="30601" y="4051"/>
                    <a:pt x="32253" y="4051"/>
                  </a:cubicBezTo>
                  <a:cubicBezTo>
                    <a:pt x="33967" y="4051"/>
                    <a:pt x="35662" y="3721"/>
                    <a:pt x="37275" y="2883"/>
                  </a:cubicBezTo>
                  <a:cubicBezTo>
                    <a:pt x="38479" y="5543"/>
                    <a:pt x="39492" y="8235"/>
                    <a:pt x="40411" y="11021"/>
                  </a:cubicBezTo>
                  <a:cubicBezTo>
                    <a:pt x="40886" y="12478"/>
                    <a:pt x="41329" y="13967"/>
                    <a:pt x="41709" y="15487"/>
                  </a:cubicBezTo>
                  <a:cubicBezTo>
                    <a:pt x="42184" y="17260"/>
                    <a:pt x="43102" y="19445"/>
                    <a:pt x="42754" y="21314"/>
                  </a:cubicBezTo>
                  <a:cubicBezTo>
                    <a:pt x="42264" y="23946"/>
                    <a:pt x="39540" y="24461"/>
                    <a:pt x="36885" y="24461"/>
                  </a:cubicBezTo>
                  <a:cubicBezTo>
                    <a:pt x="35419" y="24461"/>
                    <a:pt x="33973" y="24304"/>
                    <a:pt x="32937" y="24259"/>
                  </a:cubicBezTo>
                  <a:cubicBezTo>
                    <a:pt x="29580" y="24101"/>
                    <a:pt x="26191" y="23816"/>
                    <a:pt x="22803" y="23594"/>
                  </a:cubicBezTo>
                  <a:cubicBezTo>
                    <a:pt x="19604" y="23277"/>
                    <a:pt x="16374" y="22929"/>
                    <a:pt x="13207" y="22581"/>
                  </a:cubicBezTo>
                  <a:cubicBezTo>
                    <a:pt x="10135" y="22201"/>
                    <a:pt x="6208" y="21979"/>
                    <a:pt x="3674" y="19920"/>
                  </a:cubicBezTo>
                  <a:cubicBezTo>
                    <a:pt x="1" y="16944"/>
                    <a:pt x="4941" y="11877"/>
                    <a:pt x="6936" y="9153"/>
                  </a:cubicBezTo>
                  <a:cubicBezTo>
                    <a:pt x="8836" y="6524"/>
                    <a:pt x="10895" y="4054"/>
                    <a:pt x="12732" y="1394"/>
                  </a:cubicBezTo>
                  <a:cubicBezTo>
                    <a:pt x="14534" y="1313"/>
                    <a:pt x="16130" y="1050"/>
                    <a:pt x="17812" y="1050"/>
                  </a:cubicBezTo>
                  <a:close/>
                  <a:moveTo>
                    <a:pt x="17194" y="1"/>
                  </a:moveTo>
                  <a:cubicBezTo>
                    <a:pt x="15822" y="1"/>
                    <a:pt x="14451" y="246"/>
                    <a:pt x="13080" y="824"/>
                  </a:cubicBezTo>
                  <a:cubicBezTo>
                    <a:pt x="13059" y="717"/>
                    <a:pt x="12965" y="625"/>
                    <a:pt x="12858" y="625"/>
                  </a:cubicBezTo>
                  <a:cubicBezTo>
                    <a:pt x="12806" y="625"/>
                    <a:pt x="12751" y="646"/>
                    <a:pt x="12700" y="697"/>
                  </a:cubicBezTo>
                  <a:cubicBezTo>
                    <a:pt x="9565" y="4023"/>
                    <a:pt x="6936" y="7886"/>
                    <a:pt x="4308" y="11623"/>
                  </a:cubicBezTo>
                  <a:cubicBezTo>
                    <a:pt x="2851" y="13713"/>
                    <a:pt x="381" y="16342"/>
                    <a:pt x="1933" y="19002"/>
                  </a:cubicBezTo>
                  <a:cubicBezTo>
                    <a:pt x="3389" y="21567"/>
                    <a:pt x="7095" y="22327"/>
                    <a:pt x="9723" y="22802"/>
                  </a:cubicBezTo>
                  <a:cubicBezTo>
                    <a:pt x="13999" y="23562"/>
                    <a:pt x="18369" y="23879"/>
                    <a:pt x="22676" y="24322"/>
                  </a:cubicBezTo>
                  <a:cubicBezTo>
                    <a:pt x="26824" y="24734"/>
                    <a:pt x="31005" y="25051"/>
                    <a:pt x="35185" y="25177"/>
                  </a:cubicBezTo>
                  <a:cubicBezTo>
                    <a:pt x="35854" y="25203"/>
                    <a:pt x="36603" y="25243"/>
                    <a:pt x="37372" y="25243"/>
                  </a:cubicBezTo>
                  <a:cubicBezTo>
                    <a:pt x="39514" y="25243"/>
                    <a:pt x="41811" y="24928"/>
                    <a:pt x="42976" y="23087"/>
                  </a:cubicBezTo>
                  <a:cubicBezTo>
                    <a:pt x="44623" y="20554"/>
                    <a:pt x="42912" y="16500"/>
                    <a:pt x="42184" y="13967"/>
                  </a:cubicBezTo>
                  <a:cubicBezTo>
                    <a:pt x="41044" y="9850"/>
                    <a:pt x="39587" y="5859"/>
                    <a:pt x="37877" y="1964"/>
                  </a:cubicBezTo>
                  <a:cubicBezTo>
                    <a:pt x="37787" y="1797"/>
                    <a:pt x="37618" y="1723"/>
                    <a:pt x="37453" y="1723"/>
                  </a:cubicBezTo>
                  <a:cubicBezTo>
                    <a:pt x="37214" y="1723"/>
                    <a:pt x="36984" y="1878"/>
                    <a:pt x="37022" y="2123"/>
                  </a:cubicBezTo>
                  <a:cubicBezTo>
                    <a:pt x="35485" y="2937"/>
                    <a:pt x="33937" y="3247"/>
                    <a:pt x="32382" y="3247"/>
                  </a:cubicBezTo>
                  <a:cubicBezTo>
                    <a:pt x="28009" y="3247"/>
                    <a:pt x="23576" y="790"/>
                    <a:pt x="19161" y="159"/>
                  </a:cubicBezTo>
                  <a:cubicBezTo>
                    <a:pt x="18505" y="57"/>
                    <a:pt x="17849" y="1"/>
                    <a:pt x="17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6854606" y="4513819"/>
              <a:ext cx="1384672" cy="756504"/>
            </a:xfrm>
            <a:custGeom>
              <a:avLst/>
              <a:gdLst/>
              <a:ahLst/>
              <a:cxnLst/>
              <a:rect l="l" t="t" r="r" b="b"/>
              <a:pathLst>
                <a:path w="43039" h="23514" extrusionOk="0">
                  <a:moveTo>
                    <a:pt x="17836" y="1"/>
                  </a:moveTo>
                  <a:cubicBezTo>
                    <a:pt x="16134" y="1"/>
                    <a:pt x="14522" y="289"/>
                    <a:pt x="12699" y="343"/>
                  </a:cubicBezTo>
                  <a:cubicBezTo>
                    <a:pt x="10863" y="2972"/>
                    <a:pt x="8804" y="5505"/>
                    <a:pt x="6904" y="8102"/>
                  </a:cubicBezTo>
                  <a:cubicBezTo>
                    <a:pt x="4972" y="10889"/>
                    <a:pt x="0" y="15893"/>
                    <a:pt x="3642" y="18869"/>
                  </a:cubicBezTo>
                  <a:cubicBezTo>
                    <a:pt x="6144" y="20928"/>
                    <a:pt x="10103" y="21181"/>
                    <a:pt x="13206" y="21530"/>
                  </a:cubicBezTo>
                  <a:cubicBezTo>
                    <a:pt x="16405" y="21941"/>
                    <a:pt x="19572" y="22226"/>
                    <a:pt x="22770" y="22543"/>
                  </a:cubicBezTo>
                  <a:cubicBezTo>
                    <a:pt x="26127" y="22891"/>
                    <a:pt x="29516" y="23145"/>
                    <a:pt x="32873" y="23303"/>
                  </a:cubicBezTo>
                  <a:cubicBezTo>
                    <a:pt x="33921" y="23349"/>
                    <a:pt x="35389" y="23513"/>
                    <a:pt x="36873" y="23513"/>
                  </a:cubicBezTo>
                  <a:cubicBezTo>
                    <a:pt x="39512" y="23513"/>
                    <a:pt x="42204" y="22993"/>
                    <a:pt x="42690" y="20358"/>
                  </a:cubicBezTo>
                  <a:cubicBezTo>
                    <a:pt x="43038" y="18489"/>
                    <a:pt x="42183" y="16304"/>
                    <a:pt x="41677" y="14436"/>
                  </a:cubicBezTo>
                  <a:cubicBezTo>
                    <a:pt x="41297" y="12947"/>
                    <a:pt x="40853" y="11459"/>
                    <a:pt x="40378" y="9970"/>
                  </a:cubicBezTo>
                  <a:cubicBezTo>
                    <a:pt x="39491" y="7247"/>
                    <a:pt x="38415" y="4492"/>
                    <a:pt x="37275" y="1863"/>
                  </a:cubicBezTo>
                  <a:cubicBezTo>
                    <a:pt x="35687" y="2681"/>
                    <a:pt x="34011" y="3003"/>
                    <a:pt x="32307" y="3003"/>
                  </a:cubicBezTo>
                  <a:cubicBezTo>
                    <a:pt x="30645" y="3003"/>
                    <a:pt x="28956" y="2697"/>
                    <a:pt x="27299" y="2243"/>
                  </a:cubicBezTo>
                  <a:cubicBezTo>
                    <a:pt x="25019" y="1642"/>
                    <a:pt x="22865" y="786"/>
                    <a:pt x="20553" y="280"/>
                  </a:cubicBezTo>
                  <a:cubicBezTo>
                    <a:pt x="19952" y="153"/>
                    <a:pt x="19350" y="58"/>
                    <a:pt x="18780" y="26"/>
                  </a:cubicBezTo>
                  <a:lnTo>
                    <a:pt x="18685" y="26"/>
                  </a:lnTo>
                  <a:cubicBezTo>
                    <a:pt x="18399" y="9"/>
                    <a:pt x="18116" y="1"/>
                    <a:pt x="17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7231568" y="3514132"/>
              <a:ext cx="871167" cy="1073757"/>
            </a:xfrm>
            <a:custGeom>
              <a:avLst/>
              <a:gdLst/>
              <a:ahLst/>
              <a:cxnLst/>
              <a:rect l="l" t="t" r="r" b="b"/>
              <a:pathLst>
                <a:path w="27078" h="33375" extrusionOk="0">
                  <a:moveTo>
                    <a:pt x="18353" y="4657"/>
                  </a:moveTo>
                  <a:cubicBezTo>
                    <a:pt x="19329" y="4657"/>
                    <a:pt x="20316" y="5341"/>
                    <a:pt x="20586" y="6271"/>
                  </a:cubicBezTo>
                  <a:cubicBezTo>
                    <a:pt x="20966" y="7474"/>
                    <a:pt x="20174" y="8900"/>
                    <a:pt x="18939" y="9121"/>
                  </a:cubicBezTo>
                  <a:cubicBezTo>
                    <a:pt x="18798" y="9152"/>
                    <a:pt x="18656" y="9167"/>
                    <a:pt x="18514" y="9167"/>
                  </a:cubicBezTo>
                  <a:cubicBezTo>
                    <a:pt x="17502" y="9167"/>
                    <a:pt x="16501" y="8415"/>
                    <a:pt x="16279" y="7443"/>
                  </a:cubicBezTo>
                  <a:cubicBezTo>
                    <a:pt x="16120" y="6524"/>
                    <a:pt x="16627" y="5606"/>
                    <a:pt x="17419" y="5226"/>
                  </a:cubicBezTo>
                  <a:cubicBezTo>
                    <a:pt x="17355" y="5099"/>
                    <a:pt x="17355" y="4941"/>
                    <a:pt x="17514" y="4846"/>
                  </a:cubicBezTo>
                  <a:cubicBezTo>
                    <a:pt x="17780" y="4716"/>
                    <a:pt x="18066" y="4657"/>
                    <a:pt x="18353" y="4657"/>
                  </a:cubicBezTo>
                  <a:close/>
                  <a:moveTo>
                    <a:pt x="15345" y="13837"/>
                  </a:moveTo>
                  <a:cubicBezTo>
                    <a:pt x="15382" y="13837"/>
                    <a:pt x="15418" y="13838"/>
                    <a:pt x="15455" y="13840"/>
                  </a:cubicBezTo>
                  <a:cubicBezTo>
                    <a:pt x="15582" y="13840"/>
                    <a:pt x="15614" y="13935"/>
                    <a:pt x="15645" y="13998"/>
                  </a:cubicBezTo>
                  <a:cubicBezTo>
                    <a:pt x="15645" y="13967"/>
                    <a:pt x="15677" y="13967"/>
                    <a:pt x="15740" y="13967"/>
                  </a:cubicBezTo>
                  <a:cubicBezTo>
                    <a:pt x="17514" y="14030"/>
                    <a:pt x="18527" y="16215"/>
                    <a:pt x="18052" y="17767"/>
                  </a:cubicBezTo>
                  <a:cubicBezTo>
                    <a:pt x="17710" y="18978"/>
                    <a:pt x="16557" y="19620"/>
                    <a:pt x="15360" y="19620"/>
                  </a:cubicBezTo>
                  <a:cubicBezTo>
                    <a:pt x="15117" y="19620"/>
                    <a:pt x="14872" y="19594"/>
                    <a:pt x="14632" y="19540"/>
                  </a:cubicBezTo>
                  <a:cubicBezTo>
                    <a:pt x="13143" y="19192"/>
                    <a:pt x="12162" y="17893"/>
                    <a:pt x="12447" y="16405"/>
                  </a:cubicBezTo>
                  <a:cubicBezTo>
                    <a:pt x="12724" y="15016"/>
                    <a:pt x="13935" y="13837"/>
                    <a:pt x="15345" y="13837"/>
                  </a:cubicBezTo>
                  <a:close/>
                  <a:moveTo>
                    <a:pt x="12257" y="1"/>
                  </a:moveTo>
                  <a:cubicBezTo>
                    <a:pt x="11877" y="5543"/>
                    <a:pt x="12130" y="11781"/>
                    <a:pt x="10388" y="17102"/>
                  </a:cubicBezTo>
                  <a:cubicBezTo>
                    <a:pt x="8646" y="22359"/>
                    <a:pt x="3643" y="26032"/>
                    <a:pt x="64" y="29959"/>
                  </a:cubicBezTo>
                  <a:lnTo>
                    <a:pt x="1" y="29991"/>
                  </a:lnTo>
                  <a:lnTo>
                    <a:pt x="919" y="30846"/>
                  </a:lnTo>
                  <a:cubicBezTo>
                    <a:pt x="976" y="30778"/>
                    <a:pt x="1036" y="30751"/>
                    <a:pt x="1092" y="30751"/>
                  </a:cubicBezTo>
                  <a:cubicBezTo>
                    <a:pt x="1193" y="30751"/>
                    <a:pt x="1279" y="30839"/>
                    <a:pt x="1299" y="30941"/>
                  </a:cubicBezTo>
                  <a:cubicBezTo>
                    <a:pt x="2649" y="30363"/>
                    <a:pt x="4028" y="30118"/>
                    <a:pt x="5406" y="30118"/>
                  </a:cubicBezTo>
                  <a:cubicBezTo>
                    <a:pt x="6065" y="30118"/>
                    <a:pt x="6724" y="30174"/>
                    <a:pt x="7380" y="30276"/>
                  </a:cubicBezTo>
                  <a:cubicBezTo>
                    <a:pt x="11782" y="30951"/>
                    <a:pt x="16218" y="33374"/>
                    <a:pt x="20575" y="33374"/>
                  </a:cubicBezTo>
                  <a:cubicBezTo>
                    <a:pt x="22142" y="33374"/>
                    <a:pt x="23699" y="33061"/>
                    <a:pt x="25241" y="32240"/>
                  </a:cubicBezTo>
                  <a:cubicBezTo>
                    <a:pt x="25241" y="31992"/>
                    <a:pt x="25481" y="31813"/>
                    <a:pt x="25714" y="31813"/>
                  </a:cubicBezTo>
                  <a:cubicBezTo>
                    <a:pt x="25869" y="31813"/>
                    <a:pt x="26020" y="31892"/>
                    <a:pt x="26096" y="32081"/>
                  </a:cubicBezTo>
                  <a:lnTo>
                    <a:pt x="27078" y="31606"/>
                  </a:lnTo>
                  <a:cubicBezTo>
                    <a:pt x="26856" y="31099"/>
                    <a:pt x="26603" y="30593"/>
                    <a:pt x="26413" y="30118"/>
                  </a:cubicBezTo>
                  <a:cubicBezTo>
                    <a:pt x="24544" y="26159"/>
                    <a:pt x="21694" y="22169"/>
                    <a:pt x="21061" y="17767"/>
                  </a:cubicBezTo>
                  <a:cubicBezTo>
                    <a:pt x="20364" y="12985"/>
                    <a:pt x="21979" y="7601"/>
                    <a:pt x="22707" y="2882"/>
                  </a:cubicBezTo>
                  <a:cubicBezTo>
                    <a:pt x="22707" y="2661"/>
                    <a:pt x="22866" y="2534"/>
                    <a:pt x="23056" y="2534"/>
                  </a:cubicBezTo>
                  <a:lnTo>
                    <a:pt x="23056" y="2502"/>
                  </a:lnTo>
                  <a:cubicBezTo>
                    <a:pt x="22929" y="2505"/>
                    <a:pt x="22802" y="2506"/>
                    <a:pt x="22675" y="2506"/>
                  </a:cubicBezTo>
                  <a:cubicBezTo>
                    <a:pt x="19120" y="2506"/>
                    <a:pt x="15467" y="1652"/>
                    <a:pt x="1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7613645" y="3970592"/>
              <a:ext cx="193614" cy="155715"/>
            </a:xfrm>
            <a:custGeom>
              <a:avLst/>
              <a:gdLst/>
              <a:ahLst/>
              <a:cxnLst/>
              <a:rect l="l" t="t" r="r" b="b"/>
              <a:pathLst>
                <a:path w="6018" h="4840" extrusionOk="0">
                  <a:moveTo>
                    <a:pt x="3613" y="859"/>
                  </a:moveTo>
                  <a:cubicBezTo>
                    <a:pt x="3786" y="859"/>
                    <a:pt x="3957" y="889"/>
                    <a:pt x="4118" y="950"/>
                  </a:cubicBezTo>
                  <a:cubicBezTo>
                    <a:pt x="4350" y="1037"/>
                    <a:pt x="4236" y="1338"/>
                    <a:pt x="4020" y="1338"/>
                  </a:cubicBezTo>
                  <a:cubicBezTo>
                    <a:pt x="4000" y="1338"/>
                    <a:pt x="3980" y="1336"/>
                    <a:pt x="3959" y="1330"/>
                  </a:cubicBezTo>
                  <a:cubicBezTo>
                    <a:pt x="3830" y="1272"/>
                    <a:pt x="3698" y="1246"/>
                    <a:pt x="3569" y="1246"/>
                  </a:cubicBezTo>
                  <a:cubicBezTo>
                    <a:pt x="3063" y="1246"/>
                    <a:pt x="2590" y="1650"/>
                    <a:pt x="2439" y="2154"/>
                  </a:cubicBezTo>
                  <a:cubicBezTo>
                    <a:pt x="2396" y="2241"/>
                    <a:pt x="2325" y="2281"/>
                    <a:pt x="2262" y="2281"/>
                  </a:cubicBezTo>
                  <a:cubicBezTo>
                    <a:pt x="2187" y="2281"/>
                    <a:pt x="2122" y="2225"/>
                    <a:pt x="2122" y="2122"/>
                  </a:cubicBezTo>
                  <a:cubicBezTo>
                    <a:pt x="2173" y="1357"/>
                    <a:pt x="2902" y="859"/>
                    <a:pt x="3613" y="859"/>
                  </a:cubicBezTo>
                  <a:close/>
                  <a:moveTo>
                    <a:pt x="3769" y="0"/>
                  </a:moveTo>
                  <a:cubicBezTo>
                    <a:pt x="3738" y="64"/>
                    <a:pt x="3643" y="127"/>
                    <a:pt x="3579" y="127"/>
                  </a:cubicBezTo>
                  <a:cubicBezTo>
                    <a:pt x="1046" y="380"/>
                    <a:pt x="1" y="4086"/>
                    <a:pt x="2851" y="4751"/>
                  </a:cubicBezTo>
                  <a:cubicBezTo>
                    <a:pt x="3076" y="4810"/>
                    <a:pt x="3308" y="4839"/>
                    <a:pt x="3538" y="4839"/>
                  </a:cubicBezTo>
                  <a:cubicBezTo>
                    <a:pt x="4536" y="4839"/>
                    <a:pt x="5495" y="4286"/>
                    <a:pt x="5701" y="3230"/>
                  </a:cubicBezTo>
                  <a:cubicBezTo>
                    <a:pt x="6018" y="1805"/>
                    <a:pt x="5036" y="570"/>
                    <a:pt x="3801" y="64"/>
                  </a:cubicBezTo>
                  <a:cubicBezTo>
                    <a:pt x="3769" y="64"/>
                    <a:pt x="3769" y="0"/>
                    <a:pt x="3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7521954" y="3297452"/>
              <a:ext cx="594033" cy="274785"/>
            </a:xfrm>
            <a:custGeom>
              <a:avLst/>
              <a:gdLst/>
              <a:ahLst/>
              <a:cxnLst/>
              <a:rect l="l" t="t" r="r" b="b"/>
              <a:pathLst>
                <a:path w="18464" h="8541" extrusionOk="0">
                  <a:moveTo>
                    <a:pt x="3257" y="2861"/>
                  </a:moveTo>
                  <a:cubicBezTo>
                    <a:pt x="3280" y="2861"/>
                    <a:pt x="3303" y="2864"/>
                    <a:pt x="3326" y="2872"/>
                  </a:cubicBezTo>
                  <a:cubicBezTo>
                    <a:pt x="5321" y="3632"/>
                    <a:pt x="6904" y="4772"/>
                    <a:pt x="9026" y="5184"/>
                  </a:cubicBezTo>
                  <a:cubicBezTo>
                    <a:pt x="9822" y="5324"/>
                    <a:pt x="10588" y="5383"/>
                    <a:pt x="11342" y="5383"/>
                  </a:cubicBezTo>
                  <a:cubicBezTo>
                    <a:pt x="12625" y="5383"/>
                    <a:pt x="13873" y="5213"/>
                    <a:pt x="15170" y="4994"/>
                  </a:cubicBezTo>
                  <a:cubicBezTo>
                    <a:pt x="15189" y="4991"/>
                    <a:pt x="15208" y="4990"/>
                    <a:pt x="15226" y="4990"/>
                  </a:cubicBezTo>
                  <a:cubicBezTo>
                    <a:pt x="15623" y="4990"/>
                    <a:pt x="15722" y="5631"/>
                    <a:pt x="15328" y="5722"/>
                  </a:cubicBezTo>
                  <a:cubicBezTo>
                    <a:pt x="14157" y="6119"/>
                    <a:pt x="12741" y="6333"/>
                    <a:pt x="11272" y="6333"/>
                  </a:cubicBezTo>
                  <a:cubicBezTo>
                    <a:pt x="8171" y="6333"/>
                    <a:pt x="4834" y="5381"/>
                    <a:pt x="3072" y="3189"/>
                  </a:cubicBezTo>
                  <a:cubicBezTo>
                    <a:pt x="2933" y="3049"/>
                    <a:pt x="3088" y="2861"/>
                    <a:pt x="3257" y="2861"/>
                  </a:cubicBezTo>
                  <a:close/>
                  <a:moveTo>
                    <a:pt x="5559" y="1"/>
                  </a:moveTo>
                  <a:cubicBezTo>
                    <a:pt x="4691" y="1"/>
                    <a:pt x="3951" y="114"/>
                    <a:pt x="3072" y="465"/>
                  </a:cubicBezTo>
                  <a:cubicBezTo>
                    <a:pt x="1235" y="1194"/>
                    <a:pt x="0" y="3537"/>
                    <a:pt x="1520" y="5184"/>
                  </a:cubicBezTo>
                  <a:cubicBezTo>
                    <a:pt x="5827" y="7369"/>
                    <a:pt x="9976" y="8477"/>
                    <a:pt x="14853" y="8541"/>
                  </a:cubicBezTo>
                  <a:cubicBezTo>
                    <a:pt x="16722" y="8192"/>
                    <a:pt x="18463" y="6102"/>
                    <a:pt x="17482" y="4202"/>
                  </a:cubicBezTo>
                  <a:cubicBezTo>
                    <a:pt x="16943" y="3220"/>
                    <a:pt x="15740" y="2365"/>
                    <a:pt x="14695" y="1922"/>
                  </a:cubicBezTo>
                  <a:cubicBezTo>
                    <a:pt x="13301" y="1384"/>
                    <a:pt x="11845" y="1004"/>
                    <a:pt x="10388" y="655"/>
                  </a:cubicBezTo>
                  <a:cubicBezTo>
                    <a:pt x="9026" y="370"/>
                    <a:pt x="7664" y="117"/>
                    <a:pt x="6271" y="22"/>
                  </a:cubicBezTo>
                  <a:cubicBezTo>
                    <a:pt x="6022" y="9"/>
                    <a:pt x="5786" y="1"/>
                    <a:pt x="5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7617312" y="3389465"/>
              <a:ext cx="410199" cy="112089"/>
            </a:xfrm>
            <a:custGeom>
              <a:avLst/>
              <a:gdLst/>
              <a:ahLst/>
              <a:cxnLst/>
              <a:rect l="l" t="t" r="r" b="b"/>
              <a:pathLst>
                <a:path w="12750" h="3484" extrusionOk="0">
                  <a:moveTo>
                    <a:pt x="346" y="1"/>
                  </a:moveTo>
                  <a:cubicBezTo>
                    <a:pt x="156" y="1"/>
                    <a:pt x="0" y="193"/>
                    <a:pt x="140" y="360"/>
                  </a:cubicBezTo>
                  <a:cubicBezTo>
                    <a:pt x="1888" y="2540"/>
                    <a:pt x="5238" y="3484"/>
                    <a:pt x="8347" y="3484"/>
                  </a:cubicBezTo>
                  <a:cubicBezTo>
                    <a:pt x="9802" y="3484"/>
                    <a:pt x="11204" y="3277"/>
                    <a:pt x="12364" y="2894"/>
                  </a:cubicBezTo>
                  <a:cubicBezTo>
                    <a:pt x="12750" y="2746"/>
                    <a:pt x="12663" y="2125"/>
                    <a:pt x="12286" y="2125"/>
                  </a:cubicBezTo>
                  <a:cubicBezTo>
                    <a:pt x="12261" y="2125"/>
                    <a:pt x="12234" y="2128"/>
                    <a:pt x="12206" y="2134"/>
                  </a:cubicBezTo>
                  <a:cubicBezTo>
                    <a:pt x="10902" y="2371"/>
                    <a:pt x="9659" y="2559"/>
                    <a:pt x="8401" y="2559"/>
                  </a:cubicBezTo>
                  <a:cubicBezTo>
                    <a:pt x="7643" y="2559"/>
                    <a:pt x="6880" y="2491"/>
                    <a:pt x="6094" y="2324"/>
                  </a:cubicBezTo>
                  <a:cubicBezTo>
                    <a:pt x="3972" y="1944"/>
                    <a:pt x="2388" y="772"/>
                    <a:pt x="425" y="12"/>
                  </a:cubicBezTo>
                  <a:cubicBezTo>
                    <a:pt x="399" y="4"/>
                    <a:pt x="372"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7621784" y="3957337"/>
              <a:ext cx="200756" cy="189528"/>
            </a:xfrm>
            <a:custGeom>
              <a:avLst/>
              <a:gdLst/>
              <a:ahLst/>
              <a:cxnLst/>
              <a:rect l="l" t="t" r="r" b="b"/>
              <a:pathLst>
                <a:path w="6240" h="5891" extrusionOk="0">
                  <a:moveTo>
                    <a:pt x="3516" y="539"/>
                  </a:moveTo>
                  <a:cubicBezTo>
                    <a:pt x="4625" y="982"/>
                    <a:pt x="5733" y="2122"/>
                    <a:pt x="5416" y="3642"/>
                  </a:cubicBezTo>
                  <a:cubicBezTo>
                    <a:pt x="5290" y="4149"/>
                    <a:pt x="5036" y="4593"/>
                    <a:pt x="4593" y="4846"/>
                  </a:cubicBezTo>
                  <a:cubicBezTo>
                    <a:pt x="4198" y="5109"/>
                    <a:pt x="3742" y="5236"/>
                    <a:pt x="3256" y="5236"/>
                  </a:cubicBezTo>
                  <a:cubicBezTo>
                    <a:pt x="3042" y="5236"/>
                    <a:pt x="2821" y="5211"/>
                    <a:pt x="2598" y="5163"/>
                  </a:cubicBezTo>
                  <a:cubicBezTo>
                    <a:pt x="1489" y="4909"/>
                    <a:pt x="856" y="4117"/>
                    <a:pt x="951" y="3072"/>
                  </a:cubicBezTo>
                  <a:cubicBezTo>
                    <a:pt x="1014" y="1996"/>
                    <a:pt x="1901" y="792"/>
                    <a:pt x="3326" y="666"/>
                  </a:cubicBezTo>
                  <a:cubicBezTo>
                    <a:pt x="3390" y="666"/>
                    <a:pt x="3485" y="634"/>
                    <a:pt x="3516" y="539"/>
                  </a:cubicBezTo>
                  <a:close/>
                  <a:moveTo>
                    <a:pt x="3168" y="1"/>
                  </a:moveTo>
                  <a:cubicBezTo>
                    <a:pt x="1648" y="1"/>
                    <a:pt x="508" y="1299"/>
                    <a:pt x="286" y="2597"/>
                  </a:cubicBezTo>
                  <a:cubicBezTo>
                    <a:pt x="1" y="4054"/>
                    <a:pt x="951" y="5448"/>
                    <a:pt x="2503" y="5796"/>
                  </a:cubicBezTo>
                  <a:cubicBezTo>
                    <a:pt x="2724" y="5859"/>
                    <a:pt x="2978" y="5891"/>
                    <a:pt x="3200" y="5891"/>
                  </a:cubicBezTo>
                  <a:cubicBezTo>
                    <a:pt x="4403" y="5891"/>
                    <a:pt x="5606" y="5258"/>
                    <a:pt x="6018" y="3991"/>
                  </a:cubicBezTo>
                  <a:cubicBezTo>
                    <a:pt x="6240" y="3104"/>
                    <a:pt x="6050" y="2059"/>
                    <a:pt x="5511" y="1204"/>
                  </a:cubicBezTo>
                  <a:cubicBezTo>
                    <a:pt x="5036" y="539"/>
                    <a:pt x="4340" y="159"/>
                    <a:pt x="3643" y="159"/>
                  </a:cubicBezTo>
                  <a:lnTo>
                    <a:pt x="3548" y="159"/>
                  </a:lnTo>
                  <a:cubicBezTo>
                    <a:pt x="3516" y="64"/>
                    <a:pt x="3453" y="1"/>
                    <a:pt x="3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7681914" y="3995622"/>
              <a:ext cx="71359" cy="50382"/>
            </a:xfrm>
            <a:custGeom>
              <a:avLst/>
              <a:gdLst/>
              <a:ahLst/>
              <a:cxnLst/>
              <a:rect l="l" t="t" r="r" b="b"/>
              <a:pathLst>
                <a:path w="2218" h="1566" extrusionOk="0">
                  <a:moveTo>
                    <a:pt x="1508" y="0"/>
                  </a:moveTo>
                  <a:cubicBezTo>
                    <a:pt x="1201" y="0"/>
                    <a:pt x="887" y="92"/>
                    <a:pt x="634" y="267"/>
                  </a:cubicBezTo>
                  <a:cubicBezTo>
                    <a:pt x="222" y="489"/>
                    <a:pt x="0" y="901"/>
                    <a:pt x="0" y="1344"/>
                  </a:cubicBezTo>
                  <a:cubicBezTo>
                    <a:pt x="0" y="1439"/>
                    <a:pt x="64" y="1534"/>
                    <a:pt x="127" y="1566"/>
                  </a:cubicBezTo>
                  <a:lnTo>
                    <a:pt x="190" y="1566"/>
                  </a:lnTo>
                  <a:cubicBezTo>
                    <a:pt x="254" y="1566"/>
                    <a:pt x="349" y="1534"/>
                    <a:pt x="380" y="1407"/>
                  </a:cubicBezTo>
                  <a:cubicBezTo>
                    <a:pt x="475" y="1091"/>
                    <a:pt x="697" y="806"/>
                    <a:pt x="1014" y="647"/>
                  </a:cubicBezTo>
                  <a:cubicBezTo>
                    <a:pt x="1164" y="564"/>
                    <a:pt x="1324" y="524"/>
                    <a:pt x="1473" y="524"/>
                  </a:cubicBezTo>
                  <a:cubicBezTo>
                    <a:pt x="1607" y="524"/>
                    <a:pt x="1733" y="556"/>
                    <a:pt x="1837" y="616"/>
                  </a:cubicBezTo>
                  <a:cubicBezTo>
                    <a:pt x="1876" y="639"/>
                    <a:pt x="1913" y="649"/>
                    <a:pt x="1947" y="649"/>
                  </a:cubicBezTo>
                  <a:cubicBezTo>
                    <a:pt x="2052" y="649"/>
                    <a:pt x="2130" y="553"/>
                    <a:pt x="2154" y="457"/>
                  </a:cubicBezTo>
                  <a:lnTo>
                    <a:pt x="2154" y="394"/>
                  </a:lnTo>
                  <a:cubicBezTo>
                    <a:pt x="2217" y="267"/>
                    <a:pt x="2154" y="141"/>
                    <a:pt x="2059" y="109"/>
                  </a:cubicBezTo>
                  <a:cubicBezTo>
                    <a:pt x="1889" y="36"/>
                    <a:pt x="1699" y="0"/>
                    <a:pt x="1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7694365" y="4290737"/>
              <a:ext cx="181163" cy="147768"/>
            </a:xfrm>
            <a:custGeom>
              <a:avLst/>
              <a:gdLst/>
              <a:ahLst/>
              <a:cxnLst/>
              <a:rect l="l" t="t" r="r" b="b"/>
              <a:pathLst>
                <a:path w="5631" h="4593" extrusionOk="0">
                  <a:moveTo>
                    <a:pt x="3337" y="651"/>
                  </a:moveTo>
                  <a:cubicBezTo>
                    <a:pt x="3934" y="651"/>
                    <a:pt x="4529" y="1049"/>
                    <a:pt x="4744" y="1608"/>
                  </a:cubicBezTo>
                  <a:cubicBezTo>
                    <a:pt x="4803" y="1765"/>
                    <a:pt x="4668" y="1873"/>
                    <a:pt x="4541" y="1873"/>
                  </a:cubicBezTo>
                  <a:cubicBezTo>
                    <a:pt x="4463" y="1873"/>
                    <a:pt x="4388" y="1832"/>
                    <a:pt x="4364" y="1735"/>
                  </a:cubicBezTo>
                  <a:cubicBezTo>
                    <a:pt x="4173" y="1289"/>
                    <a:pt x="3754" y="1057"/>
                    <a:pt x="3318" y="1057"/>
                  </a:cubicBezTo>
                  <a:cubicBezTo>
                    <a:pt x="3103" y="1057"/>
                    <a:pt x="2884" y="1113"/>
                    <a:pt x="2685" y="1228"/>
                  </a:cubicBezTo>
                  <a:cubicBezTo>
                    <a:pt x="2666" y="1236"/>
                    <a:pt x="2647" y="1240"/>
                    <a:pt x="2628" y="1240"/>
                  </a:cubicBezTo>
                  <a:cubicBezTo>
                    <a:pt x="2493" y="1240"/>
                    <a:pt x="2388" y="1055"/>
                    <a:pt x="2527" y="943"/>
                  </a:cubicBezTo>
                  <a:cubicBezTo>
                    <a:pt x="2771" y="740"/>
                    <a:pt x="3054" y="651"/>
                    <a:pt x="3337" y="651"/>
                  </a:cubicBezTo>
                  <a:close/>
                  <a:moveTo>
                    <a:pt x="3148" y="1"/>
                  </a:moveTo>
                  <a:cubicBezTo>
                    <a:pt x="1515" y="1"/>
                    <a:pt x="1" y="1442"/>
                    <a:pt x="1039" y="3287"/>
                  </a:cubicBezTo>
                  <a:cubicBezTo>
                    <a:pt x="1443" y="4051"/>
                    <a:pt x="2247" y="4592"/>
                    <a:pt x="3088" y="4592"/>
                  </a:cubicBezTo>
                  <a:cubicBezTo>
                    <a:pt x="3431" y="4592"/>
                    <a:pt x="3780" y="4502"/>
                    <a:pt x="4110" y="4300"/>
                  </a:cubicBezTo>
                  <a:cubicBezTo>
                    <a:pt x="5377" y="3509"/>
                    <a:pt x="5631" y="2020"/>
                    <a:pt x="5155" y="753"/>
                  </a:cubicBezTo>
                  <a:lnTo>
                    <a:pt x="5155" y="722"/>
                  </a:lnTo>
                  <a:cubicBezTo>
                    <a:pt x="5130" y="730"/>
                    <a:pt x="5107" y="734"/>
                    <a:pt x="5085" y="734"/>
                  </a:cubicBezTo>
                  <a:cubicBezTo>
                    <a:pt x="5024" y="734"/>
                    <a:pt x="4972" y="705"/>
                    <a:pt x="4902" y="658"/>
                  </a:cubicBezTo>
                  <a:cubicBezTo>
                    <a:pt x="4385" y="202"/>
                    <a:pt x="3759" y="1"/>
                    <a:pt x="3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7686000" y="4267670"/>
              <a:ext cx="202783" cy="190493"/>
            </a:xfrm>
            <a:custGeom>
              <a:avLst/>
              <a:gdLst/>
              <a:ahLst/>
              <a:cxnLst/>
              <a:rect l="l" t="t" r="r" b="b"/>
              <a:pathLst>
                <a:path w="6303" h="5921" extrusionOk="0">
                  <a:moveTo>
                    <a:pt x="3410" y="737"/>
                  </a:moveTo>
                  <a:cubicBezTo>
                    <a:pt x="3988" y="737"/>
                    <a:pt x="4587" y="923"/>
                    <a:pt x="5099" y="1375"/>
                  </a:cubicBezTo>
                  <a:cubicBezTo>
                    <a:pt x="5130" y="1439"/>
                    <a:pt x="5194" y="1470"/>
                    <a:pt x="5289" y="1470"/>
                  </a:cubicBezTo>
                  <a:cubicBezTo>
                    <a:pt x="5764" y="2610"/>
                    <a:pt x="5637" y="4194"/>
                    <a:pt x="4339" y="4986"/>
                  </a:cubicBezTo>
                  <a:cubicBezTo>
                    <a:pt x="4052" y="5170"/>
                    <a:pt x="3740" y="5274"/>
                    <a:pt x="3418" y="5274"/>
                  </a:cubicBezTo>
                  <a:cubicBezTo>
                    <a:pt x="3241" y="5274"/>
                    <a:pt x="3061" y="5243"/>
                    <a:pt x="2882" y="5176"/>
                  </a:cubicBezTo>
                  <a:cubicBezTo>
                    <a:pt x="2249" y="5017"/>
                    <a:pt x="1647" y="4574"/>
                    <a:pt x="1330" y="3972"/>
                  </a:cubicBezTo>
                  <a:cubicBezTo>
                    <a:pt x="760" y="2990"/>
                    <a:pt x="918" y="1977"/>
                    <a:pt x="1710" y="1312"/>
                  </a:cubicBezTo>
                  <a:cubicBezTo>
                    <a:pt x="2158" y="963"/>
                    <a:pt x="2772" y="737"/>
                    <a:pt x="3410" y="737"/>
                  </a:cubicBezTo>
                  <a:close/>
                  <a:moveTo>
                    <a:pt x="3444" y="0"/>
                  </a:moveTo>
                  <a:cubicBezTo>
                    <a:pt x="2806" y="0"/>
                    <a:pt x="2167" y="188"/>
                    <a:pt x="1647" y="520"/>
                  </a:cubicBezTo>
                  <a:cubicBezTo>
                    <a:pt x="380" y="1312"/>
                    <a:pt x="0" y="2927"/>
                    <a:pt x="792" y="4321"/>
                  </a:cubicBezTo>
                  <a:cubicBezTo>
                    <a:pt x="918" y="4511"/>
                    <a:pt x="1077" y="4701"/>
                    <a:pt x="1235" y="4922"/>
                  </a:cubicBezTo>
                  <a:cubicBezTo>
                    <a:pt x="1781" y="5512"/>
                    <a:pt x="2583" y="5921"/>
                    <a:pt x="3412" y="5921"/>
                  </a:cubicBezTo>
                  <a:cubicBezTo>
                    <a:pt x="3786" y="5921"/>
                    <a:pt x="4165" y="5838"/>
                    <a:pt x="4529" y="5651"/>
                  </a:cubicBezTo>
                  <a:cubicBezTo>
                    <a:pt x="5289" y="5239"/>
                    <a:pt x="5954" y="4352"/>
                    <a:pt x="6144" y="3402"/>
                  </a:cubicBezTo>
                  <a:cubicBezTo>
                    <a:pt x="6302" y="2610"/>
                    <a:pt x="6144" y="1850"/>
                    <a:pt x="5669" y="1312"/>
                  </a:cubicBezTo>
                  <a:lnTo>
                    <a:pt x="5637" y="1280"/>
                  </a:lnTo>
                  <a:cubicBezTo>
                    <a:pt x="5669" y="1185"/>
                    <a:pt x="5637" y="1059"/>
                    <a:pt x="5606" y="995"/>
                  </a:cubicBezTo>
                  <a:cubicBezTo>
                    <a:pt x="5542" y="964"/>
                    <a:pt x="5511" y="900"/>
                    <a:pt x="5511" y="869"/>
                  </a:cubicBezTo>
                  <a:cubicBezTo>
                    <a:pt x="4960" y="266"/>
                    <a:pt x="4203" y="0"/>
                    <a:pt x="3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7770549" y="4309108"/>
              <a:ext cx="79498" cy="42918"/>
            </a:xfrm>
            <a:custGeom>
              <a:avLst/>
              <a:gdLst/>
              <a:ahLst/>
              <a:cxnLst/>
              <a:rect l="l" t="t" r="r" b="b"/>
              <a:pathLst>
                <a:path w="2471" h="1334" extrusionOk="0">
                  <a:moveTo>
                    <a:pt x="977" y="1"/>
                  </a:moveTo>
                  <a:cubicBezTo>
                    <a:pt x="668" y="1"/>
                    <a:pt x="374" y="107"/>
                    <a:pt x="127" y="309"/>
                  </a:cubicBezTo>
                  <a:cubicBezTo>
                    <a:pt x="1" y="372"/>
                    <a:pt x="32" y="499"/>
                    <a:pt x="96" y="562"/>
                  </a:cubicBezTo>
                  <a:lnTo>
                    <a:pt x="127" y="626"/>
                  </a:lnTo>
                  <a:cubicBezTo>
                    <a:pt x="150" y="648"/>
                    <a:pt x="220" y="670"/>
                    <a:pt x="281" y="670"/>
                  </a:cubicBezTo>
                  <a:cubicBezTo>
                    <a:pt x="306" y="670"/>
                    <a:pt x="330" y="667"/>
                    <a:pt x="349" y="657"/>
                  </a:cubicBezTo>
                  <a:cubicBezTo>
                    <a:pt x="527" y="558"/>
                    <a:pt x="755" y="509"/>
                    <a:pt x="978" y="509"/>
                  </a:cubicBezTo>
                  <a:cubicBezTo>
                    <a:pt x="1112" y="509"/>
                    <a:pt x="1244" y="527"/>
                    <a:pt x="1362" y="562"/>
                  </a:cubicBezTo>
                  <a:cubicBezTo>
                    <a:pt x="1616" y="689"/>
                    <a:pt x="1869" y="879"/>
                    <a:pt x="1932" y="1164"/>
                  </a:cubicBezTo>
                  <a:cubicBezTo>
                    <a:pt x="2006" y="1287"/>
                    <a:pt x="2118" y="1333"/>
                    <a:pt x="2223" y="1333"/>
                  </a:cubicBezTo>
                  <a:cubicBezTo>
                    <a:pt x="2254" y="1333"/>
                    <a:pt x="2284" y="1330"/>
                    <a:pt x="2312" y="1322"/>
                  </a:cubicBezTo>
                  <a:cubicBezTo>
                    <a:pt x="2344" y="1322"/>
                    <a:pt x="2344" y="1291"/>
                    <a:pt x="2376" y="1291"/>
                  </a:cubicBezTo>
                  <a:cubicBezTo>
                    <a:pt x="2407" y="1196"/>
                    <a:pt x="2471" y="1132"/>
                    <a:pt x="2407" y="1006"/>
                  </a:cubicBezTo>
                  <a:cubicBezTo>
                    <a:pt x="2249" y="562"/>
                    <a:pt x="1837" y="182"/>
                    <a:pt x="1362" y="56"/>
                  </a:cubicBezTo>
                  <a:cubicBezTo>
                    <a:pt x="1233" y="19"/>
                    <a:pt x="1104"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807731" y="4476950"/>
              <a:ext cx="451380" cy="769277"/>
            </a:xfrm>
            <a:custGeom>
              <a:avLst/>
              <a:gdLst/>
              <a:ahLst/>
              <a:cxnLst/>
              <a:rect l="l" t="t" r="r" b="b"/>
              <a:pathLst>
                <a:path w="14030" h="23911" extrusionOk="0">
                  <a:moveTo>
                    <a:pt x="13111" y="1"/>
                  </a:moveTo>
                  <a:cubicBezTo>
                    <a:pt x="9406" y="4023"/>
                    <a:pt x="5859" y="8298"/>
                    <a:pt x="2819" y="12858"/>
                  </a:cubicBezTo>
                  <a:cubicBezTo>
                    <a:pt x="1552" y="14790"/>
                    <a:pt x="0" y="17450"/>
                    <a:pt x="824" y="19825"/>
                  </a:cubicBezTo>
                  <a:cubicBezTo>
                    <a:pt x="1869" y="22802"/>
                    <a:pt x="5986" y="22992"/>
                    <a:pt x="8551" y="23467"/>
                  </a:cubicBezTo>
                  <a:cubicBezTo>
                    <a:pt x="9343" y="23626"/>
                    <a:pt x="10166" y="23752"/>
                    <a:pt x="10958" y="23911"/>
                  </a:cubicBezTo>
                  <a:lnTo>
                    <a:pt x="11116" y="22992"/>
                  </a:lnTo>
                  <a:cubicBezTo>
                    <a:pt x="8519" y="22517"/>
                    <a:pt x="4782" y="21757"/>
                    <a:pt x="3262" y="19097"/>
                  </a:cubicBezTo>
                  <a:cubicBezTo>
                    <a:pt x="1710" y="16468"/>
                    <a:pt x="4181" y="13808"/>
                    <a:pt x="5637" y="11750"/>
                  </a:cubicBezTo>
                  <a:cubicBezTo>
                    <a:pt x="8234" y="8013"/>
                    <a:pt x="10895" y="4149"/>
                    <a:pt x="14030" y="824"/>
                  </a:cubicBezTo>
                  <a:lnTo>
                    <a:pt x="13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765466" y="3680205"/>
              <a:ext cx="123317" cy="113537"/>
            </a:xfrm>
            <a:custGeom>
              <a:avLst/>
              <a:gdLst/>
              <a:ahLst/>
              <a:cxnLst/>
              <a:rect l="l" t="t" r="r" b="b"/>
              <a:pathLst>
                <a:path w="3833" h="3529" extrusionOk="0">
                  <a:moveTo>
                    <a:pt x="1804" y="633"/>
                  </a:moveTo>
                  <a:cubicBezTo>
                    <a:pt x="2736" y="633"/>
                    <a:pt x="3285" y="2065"/>
                    <a:pt x="2470" y="2597"/>
                  </a:cubicBezTo>
                  <a:cubicBezTo>
                    <a:pt x="2444" y="2613"/>
                    <a:pt x="2414" y="2620"/>
                    <a:pt x="2383" y="2620"/>
                  </a:cubicBezTo>
                  <a:cubicBezTo>
                    <a:pt x="2229" y="2620"/>
                    <a:pt x="2053" y="2444"/>
                    <a:pt x="2185" y="2312"/>
                  </a:cubicBezTo>
                  <a:cubicBezTo>
                    <a:pt x="2407" y="2122"/>
                    <a:pt x="2502" y="1837"/>
                    <a:pt x="2407" y="1521"/>
                  </a:cubicBezTo>
                  <a:cubicBezTo>
                    <a:pt x="2344" y="1204"/>
                    <a:pt x="2090" y="951"/>
                    <a:pt x="1774" y="919"/>
                  </a:cubicBezTo>
                  <a:cubicBezTo>
                    <a:pt x="1615" y="919"/>
                    <a:pt x="1615" y="634"/>
                    <a:pt x="1774" y="634"/>
                  </a:cubicBezTo>
                  <a:cubicBezTo>
                    <a:pt x="1784" y="634"/>
                    <a:pt x="1794" y="633"/>
                    <a:pt x="1804" y="633"/>
                  </a:cubicBezTo>
                  <a:close/>
                  <a:moveTo>
                    <a:pt x="1837" y="1"/>
                  </a:moveTo>
                  <a:cubicBezTo>
                    <a:pt x="1837" y="64"/>
                    <a:pt x="1774" y="64"/>
                    <a:pt x="1774" y="64"/>
                  </a:cubicBezTo>
                  <a:cubicBezTo>
                    <a:pt x="792" y="222"/>
                    <a:pt x="0" y="1172"/>
                    <a:pt x="190" y="2154"/>
                  </a:cubicBezTo>
                  <a:cubicBezTo>
                    <a:pt x="327" y="2948"/>
                    <a:pt x="1103" y="3529"/>
                    <a:pt x="1883" y="3529"/>
                  </a:cubicBezTo>
                  <a:cubicBezTo>
                    <a:pt x="2006" y="3529"/>
                    <a:pt x="2128" y="3514"/>
                    <a:pt x="2249" y="3484"/>
                  </a:cubicBezTo>
                  <a:cubicBezTo>
                    <a:pt x="3262" y="3294"/>
                    <a:pt x="3832" y="2122"/>
                    <a:pt x="3484" y="1172"/>
                  </a:cubicBezTo>
                  <a:cubicBezTo>
                    <a:pt x="3199" y="412"/>
                    <a:pt x="2502" y="64"/>
                    <a:pt x="1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750184" y="3662897"/>
              <a:ext cx="151822" cy="147768"/>
            </a:xfrm>
            <a:custGeom>
              <a:avLst/>
              <a:gdLst/>
              <a:ahLst/>
              <a:cxnLst/>
              <a:rect l="l" t="t" r="r" b="b"/>
              <a:pathLst>
                <a:path w="4719" h="4593" extrusionOk="0">
                  <a:moveTo>
                    <a:pt x="2249" y="665"/>
                  </a:moveTo>
                  <a:cubicBezTo>
                    <a:pt x="2470" y="665"/>
                    <a:pt x="2660" y="697"/>
                    <a:pt x="2819" y="760"/>
                  </a:cubicBezTo>
                  <a:cubicBezTo>
                    <a:pt x="3325" y="919"/>
                    <a:pt x="3737" y="1267"/>
                    <a:pt x="3927" y="1742"/>
                  </a:cubicBezTo>
                  <a:cubicBezTo>
                    <a:pt x="3991" y="1964"/>
                    <a:pt x="4054" y="2217"/>
                    <a:pt x="3991" y="2439"/>
                  </a:cubicBezTo>
                  <a:cubicBezTo>
                    <a:pt x="3991" y="2565"/>
                    <a:pt x="3959" y="2692"/>
                    <a:pt x="3927" y="2819"/>
                  </a:cubicBezTo>
                  <a:cubicBezTo>
                    <a:pt x="3896" y="2945"/>
                    <a:pt x="3832" y="3040"/>
                    <a:pt x="3769" y="3167"/>
                  </a:cubicBezTo>
                  <a:cubicBezTo>
                    <a:pt x="3516" y="3610"/>
                    <a:pt x="3135" y="3927"/>
                    <a:pt x="2692" y="3991"/>
                  </a:cubicBezTo>
                  <a:cubicBezTo>
                    <a:pt x="2597" y="4014"/>
                    <a:pt x="2496" y="4026"/>
                    <a:pt x="2392" y="4026"/>
                  </a:cubicBezTo>
                  <a:cubicBezTo>
                    <a:pt x="2079" y="4026"/>
                    <a:pt x="1734" y="3919"/>
                    <a:pt x="1425" y="3705"/>
                  </a:cubicBezTo>
                  <a:cubicBezTo>
                    <a:pt x="1045" y="3484"/>
                    <a:pt x="792" y="3072"/>
                    <a:pt x="729" y="2692"/>
                  </a:cubicBezTo>
                  <a:cubicBezTo>
                    <a:pt x="634" y="2249"/>
                    <a:pt x="729" y="1805"/>
                    <a:pt x="982" y="1457"/>
                  </a:cubicBezTo>
                  <a:cubicBezTo>
                    <a:pt x="1267" y="1014"/>
                    <a:pt x="1742" y="760"/>
                    <a:pt x="2217" y="665"/>
                  </a:cubicBezTo>
                  <a:close/>
                  <a:moveTo>
                    <a:pt x="2245" y="0"/>
                  </a:moveTo>
                  <a:cubicBezTo>
                    <a:pt x="1940" y="0"/>
                    <a:pt x="1647" y="64"/>
                    <a:pt x="1394" y="190"/>
                  </a:cubicBezTo>
                  <a:cubicBezTo>
                    <a:pt x="1299" y="222"/>
                    <a:pt x="1235" y="317"/>
                    <a:pt x="1235" y="380"/>
                  </a:cubicBezTo>
                  <a:cubicBezTo>
                    <a:pt x="1235" y="475"/>
                    <a:pt x="1235" y="507"/>
                    <a:pt x="1267" y="602"/>
                  </a:cubicBezTo>
                  <a:cubicBezTo>
                    <a:pt x="475" y="1014"/>
                    <a:pt x="0" y="1932"/>
                    <a:pt x="159" y="2819"/>
                  </a:cubicBezTo>
                  <a:cubicBezTo>
                    <a:pt x="254" y="3357"/>
                    <a:pt x="602" y="3864"/>
                    <a:pt x="1109" y="4181"/>
                  </a:cubicBezTo>
                  <a:cubicBezTo>
                    <a:pt x="1520" y="4466"/>
                    <a:pt x="1995" y="4592"/>
                    <a:pt x="2407" y="4592"/>
                  </a:cubicBezTo>
                  <a:cubicBezTo>
                    <a:pt x="2565" y="4592"/>
                    <a:pt x="2692" y="4592"/>
                    <a:pt x="2850" y="4561"/>
                  </a:cubicBezTo>
                  <a:cubicBezTo>
                    <a:pt x="3452" y="4434"/>
                    <a:pt x="3959" y="4022"/>
                    <a:pt x="4276" y="3484"/>
                  </a:cubicBezTo>
                  <a:cubicBezTo>
                    <a:pt x="4592" y="2945"/>
                    <a:pt x="4719" y="2249"/>
                    <a:pt x="4529" y="1647"/>
                  </a:cubicBezTo>
                  <a:cubicBezTo>
                    <a:pt x="4307" y="1014"/>
                    <a:pt x="3832" y="507"/>
                    <a:pt x="3167" y="190"/>
                  </a:cubicBezTo>
                  <a:cubicBezTo>
                    <a:pt x="2866" y="64"/>
                    <a:pt x="2550"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817424" y="3699573"/>
              <a:ext cx="43851" cy="66243"/>
            </a:xfrm>
            <a:custGeom>
              <a:avLst/>
              <a:gdLst/>
              <a:ahLst/>
              <a:cxnLst/>
              <a:rect l="l" t="t" r="r" b="b"/>
              <a:pathLst>
                <a:path w="1363" h="2059" extrusionOk="0">
                  <a:moveTo>
                    <a:pt x="95" y="0"/>
                  </a:moveTo>
                  <a:lnTo>
                    <a:pt x="32" y="32"/>
                  </a:lnTo>
                  <a:lnTo>
                    <a:pt x="0" y="95"/>
                  </a:lnTo>
                  <a:lnTo>
                    <a:pt x="0" y="159"/>
                  </a:lnTo>
                  <a:cubicBezTo>
                    <a:pt x="0" y="254"/>
                    <a:pt x="32" y="349"/>
                    <a:pt x="159" y="349"/>
                  </a:cubicBezTo>
                  <a:cubicBezTo>
                    <a:pt x="444" y="412"/>
                    <a:pt x="665" y="602"/>
                    <a:pt x="760" y="919"/>
                  </a:cubicBezTo>
                  <a:cubicBezTo>
                    <a:pt x="792" y="982"/>
                    <a:pt x="792" y="1077"/>
                    <a:pt x="792" y="1109"/>
                  </a:cubicBezTo>
                  <a:cubicBezTo>
                    <a:pt x="792" y="1299"/>
                    <a:pt x="729" y="1520"/>
                    <a:pt x="570" y="1679"/>
                  </a:cubicBezTo>
                  <a:cubicBezTo>
                    <a:pt x="475" y="1742"/>
                    <a:pt x="475" y="1869"/>
                    <a:pt x="507" y="1932"/>
                  </a:cubicBezTo>
                  <a:cubicBezTo>
                    <a:pt x="570" y="2027"/>
                    <a:pt x="634" y="2059"/>
                    <a:pt x="729" y="2059"/>
                  </a:cubicBezTo>
                  <a:lnTo>
                    <a:pt x="887" y="2059"/>
                  </a:lnTo>
                  <a:cubicBezTo>
                    <a:pt x="1330" y="1805"/>
                    <a:pt x="1362" y="1267"/>
                    <a:pt x="1235" y="887"/>
                  </a:cubicBezTo>
                  <a:cubicBezTo>
                    <a:pt x="1109" y="444"/>
                    <a:pt x="7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020105" y="3641052"/>
              <a:ext cx="592006" cy="1710161"/>
            </a:xfrm>
            <a:custGeom>
              <a:avLst/>
              <a:gdLst/>
              <a:ahLst/>
              <a:cxnLst/>
              <a:rect l="l" t="t" r="r" b="b"/>
              <a:pathLst>
                <a:path w="18401" h="53156" extrusionOk="0">
                  <a:moveTo>
                    <a:pt x="4559" y="603"/>
                  </a:moveTo>
                  <a:cubicBezTo>
                    <a:pt x="5244" y="603"/>
                    <a:pt x="5949" y="714"/>
                    <a:pt x="6620" y="838"/>
                  </a:cubicBezTo>
                  <a:cubicBezTo>
                    <a:pt x="6525" y="964"/>
                    <a:pt x="6620" y="1123"/>
                    <a:pt x="6715" y="1123"/>
                  </a:cubicBezTo>
                  <a:cubicBezTo>
                    <a:pt x="8995" y="1123"/>
                    <a:pt x="11212" y="806"/>
                    <a:pt x="13460" y="679"/>
                  </a:cubicBezTo>
                  <a:cubicBezTo>
                    <a:pt x="13560" y="675"/>
                    <a:pt x="13659" y="673"/>
                    <a:pt x="13759" y="673"/>
                  </a:cubicBezTo>
                  <a:cubicBezTo>
                    <a:pt x="15246" y="673"/>
                    <a:pt x="16714" y="1141"/>
                    <a:pt x="17070" y="2833"/>
                  </a:cubicBezTo>
                  <a:cubicBezTo>
                    <a:pt x="17387" y="4321"/>
                    <a:pt x="16785" y="5778"/>
                    <a:pt x="15392" y="6538"/>
                  </a:cubicBezTo>
                  <a:cubicBezTo>
                    <a:pt x="15138" y="6679"/>
                    <a:pt x="15286" y="7096"/>
                    <a:pt x="15545" y="7096"/>
                  </a:cubicBezTo>
                  <a:cubicBezTo>
                    <a:pt x="15577" y="7096"/>
                    <a:pt x="15611" y="7090"/>
                    <a:pt x="15645" y="7076"/>
                  </a:cubicBezTo>
                  <a:cubicBezTo>
                    <a:pt x="15655" y="7066"/>
                    <a:pt x="15665" y="7060"/>
                    <a:pt x="15675" y="7054"/>
                  </a:cubicBezTo>
                  <a:lnTo>
                    <a:pt x="15675" y="7054"/>
                  </a:lnTo>
                  <a:cubicBezTo>
                    <a:pt x="15617" y="7110"/>
                    <a:pt x="15582" y="7211"/>
                    <a:pt x="15582" y="7330"/>
                  </a:cubicBezTo>
                  <a:cubicBezTo>
                    <a:pt x="15677" y="15405"/>
                    <a:pt x="15804" y="23513"/>
                    <a:pt x="15867" y="31620"/>
                  </a:cubicBezTo>
                  <a:cubicBezTo>
                    <a:pt x="15899" y="35863"/>
                    <a:pt x="15962" y="40075"/>
                    <a:pt x="15994" y="44256"/>
                  </a:cubicBezTo>
                  <a:cubicBezTo>
                    <a:pt x="15994" y="46567"/>
                    <a:pt x="16215" y="49323"/>
                    <a:pt x="14442" y="51064"/>
                  </a:cubicBezTo>
                  <a:cubicBezTo>
                    <a:pt x="13438" y="52046"/>
                    <a:pt x="12039" y="52501"/>
                    <a:pt x="10661" y="52501"/>
                  </a:cubicBezTo>
                  <a:cubicBezTo>
                    <a:pt x="10126" y="52501"/>
                    <a:pt x="9594" y="52432"/>
                    <a:pt x="9090" y="52300"/>
                  </a:cubicBezTo>
                  <a:cubicBezTo>
                    <a:pt x="381" y="50083"/>
                    <a:pt x="3073" y="36782"/>
                    <a:pt x="3231" y="30416"/>
                  </a:cubicBezTo>
                  <a:cubicBezTo>
                    <a:pt x="3453" y="22531"/>
                    <a:pt x="3516" y="14329"/>
                    <a:pt x="2756" y="6475"/>
                  </a:cubicBezTo>
                  <a:lnTo>
                    <a:pt x="2756" y="6475"/>
                  </a:lnTo>
                  <a:cubicBezTo>
                    <a:pt x="2978" y="6538"/>
                    <a:pt x="3231" y="6570"/>
                    <a:pt x="3484" y="6633"/>
                  </a:cubicBezTo>
                  <a:cubicBezTo>
                    <a:pt x="3493" y="6634"/>
                    <a:pt x="3501" y="6635"/>
                    <a:pt x="3508" y="6635"/>
                  </a:cubicBezTo>
                  <a:cubicBezTo>
                    <a:pt x="3677" y="6635"/>
                    <a:pt x="3698" y="6314"/>
                    <a:pt x="3516" y="6253"/>
                  </a:cubicBezTo>
                  <a:cubicBezTo>
                    <a:pt x="3199" y="6190"/>
                    <a:pt x="2914" y="6063"/>
                    <a:pt x="2693" y="5905"/>
                  </a:cubicBezTo>
                  <a:lnTo>
                    <a:pt x="2693" y="5746"/>
                  </a:lnTo>
                  <a:cubicBezTo>
                    <a:pt x="2693" y="5642"/>
                    <a:pt x="2616" y="5595"/>
                    <a:pt x="2536" y="5595"/>
                  </a:cubicBezTo>
                  <a:cubicBezTo>
                    <a:pt x="2471" y="5595"/>
                    <a:pt x="2404" y="5626"/>
                    <a:pt x="2376" y="5683"/>
                  </a:cubicBezTo>
                  <a:cubicBezTo>
                    <a:pt x="1014" y="4638"/>
                    <a:pt x="602" y="2706"/>
                    <a:pt x="2091" y="1408"/>
                  </a:cubicBezTo>
                  <a:cubicBezTo>
                    <a:pt x="2793" y="796"/>
                    <a:pt x="3658" y="603"/>
                    <a:pt x="4559" y="603"/>
                  </a:cubicBezTo>
                  <a:close/>
                  <a:moveTo>
                    <a:pt x="14442" y="0"/>
                  </a:moveTo>
                  <a:cubicBezTo>
                    <a:pt x="14295" y="0"/>
                    <a:pt x="14147" y="5"/>
                    <a:pt x="13999" y="14"/>
                  </a:cubicBezTo>
                  <a:cubicBezTo>
                    <a:pt x="11877" y="78"/>
                    <a:pt x="9692" y="268"/>
                    <a:pt x="7570" y="584"/>
                  </a:cubicBezTo>
                  <a:cubicBezTo>
                    <a:pt x="7506" y="553"/>
                    <a:pt x="7475" y="521"/>
                    <a:pt x="7411" y="489"/>
                  </a:cubicBezTo>
                  <a:cubicBezTo>
                    <a:pt x="6495" y="235"/>
                    <a:pt x="5425" y="16"/>
                    <a:pt x="4399" y="16"/>
                  </a:cubicBezTo>
                  <a:cubicBezTo>
                    <a:pt x="2872" y="16"/>
                    <a:pt x="1443" y="500"/>
                    <a:pt x="761" y="2073"/>
                  </a:cubicBezTo>
                  <a:cubicBezTo>
                    <a:pt x="1" y="3719"/>
                    <a:pt x="792" y="5556"/>
                    <a:pt x="2249" y="6253"/>
                  </a:cubicBezTo>
                  <a:cubicBezTo>
                    <a:pt x="2028" y="13822"/>
                    <a:pt x="2661" y="21454"/>
                    <a:pt x="2503" y="29023"/>
                  </a:cubicBezTo>
                  <a:cubicBezTo>
                    <a:pt x="2408" y="32886"/>
                    <a:pt x="2059" y="36750"/>
                    <a:pt x="2059" y="40614"/>
                  </a:cubicBezTo>
                  <a:cubicBezTo>
                    <a:pt x="2059" y="43496"/>
                    <a:pt x="2439" y="46441"/>
                    <a:pt x="3959" y="48974"/>
                  </a:cubicBezTo>
                  <a:cubicBezTo>
                    <a:pt x="5387" y="51375"/>
                    <a:pt x="8070" y="53155"/>
                    <a:pt x="10777" y="53155"/>
                  </a:cubicBezTo>
                  <a:cubicBezTo>
                    <a:pt x="12035" y="53155"/>
                    <a:pt x="13297" y="52771"/>
                    <a:pt x="14442" y="51888"/>
                  </a:cubicBezTo>
                  <a:cubicBezTo>
                    <a:pt x="16437" y="50368"/>
                    <a:pt x="16659" y="47834"/>
                    <a:pt x="16659" y="45491"/>
                  </a:cubicBezTo>
                  <a:cubicBezTo>
                    <a:pt x="16659" y="41595"/>
                    <a:pt x="16595" y="37732"/>
                    <a:pt x="16532" y="33837"/>
                  </a:cubicBezTo>
                  <a:cubicBezTo>
                    <a:pt x="16469" y="25033"/>
                    <a:pt x="16374" y="16165"/>
                    <a:pt x="16279" y="7298"/>
                  </a:cubicBezTo>
                  <a:cubicBezTo>
                    <a:pt x="16279" y="7076"/>
                    <a:pt x="16106" y="6950"/>
                    <a:pt x="15940" y="6950"/>
                  </a:cubicBezTo>
                  <a:cubicBezTo>
                    <a:pt x="15892" y="6950"/>
                    <a:pt x="15846" y="6960"/>
                    <a:pt x="15804" y="6981"/>
                  </a:cubicBezTo>
                  <a:cubicBezTo>
                    <a:pt x="17894" y="5936"/>
                    <a:pt x="18401" y="2769"/>
                    <a:pt x="16849" y="964"/>
                  </a:cubicBezTo>
                  <a:cubicBezTo>
                    <a:pt x="16221" y="200"/>
                    <a:pt x="15358" y="0"/>
                    <a:pt x="14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4031333" y="3659004"/>
              <a:ext cx="548187" cy="1670139"/>
            </a:xfrm>
            <a:custGeom>
              <a:avLst/>
              <a:gdLst/>
              <a:ahLst/>
              <a:cxnLst/>
              <a:rect l="l" t="t" r="r" b="b"/>
              <a:pathLst>
                <a:path w="17039" h="51912" extrusionOk="0">
                  <a:moveTo>
                    <a:pt x="3338" y="2476"/>
                  </a:moveTo>
                  <a:cubicBezTo>
                    <a:pt x="3372" y="2476"/>
                    <a:pt x="3410" y="2483"/>
                    <a:pt x="3452" y="2496"/>
                  </a:cubicBezTo>
                  <a:cubicBezTo>
                    <a:pt x="5223" y="3055"/>
                    <a:pt x="6937" y="3324"/>
                    <a:pt x="8652" y="3324"/>
                  </a:cubicBezTo>
                  <a:cubicBezTo>
                    <a:pt x="10342" y="3324"/>
                    <a:pt x="12032" y="3063"/>
                    <a:pt x="13776" y="2560"/>
                  </a:cubicBezTo>
                  <a:cubicBezTo>
                    <a:pt x="13806" y="2553"/>
                    <a:pt x="13835" y="2550"/>
                    <a:pt x="13862" y="2550"/>
                  </a:cubicBezTo>
                  <a:cubicBezTo>
                    <a:pt x="14208" y="2550"/>
                    <a:pt x="14316" y="3076"/>
                    <a:pt x="13935" y="3193"/>
                  </a:cubicBezTo>
                  <a:cubicBezTo>
                    <a:pt x="12321" y="3796"/>
                    <a:pt x="10592" y="4098"/>
                    <a:pt x="8862" y="4098"/>
                  </a:cubicBezTo>
                  <a:cubicBezTo>
                    <a:pt x="6958" y="4098"/>
                    <a:pt x="5052" y="3733"/>
                    <a:pt x="3294" y="3003"/>
                  </a:cubicBezTo>
                  <a:cubicBezTo>
                    <a:pt x="3012" y="2890"/>
                    <a:pt x="3056" y="2476"/>
                    <a:pt x="3338" y="2476"/>
                  </a:cubicBezTo>
                  <a:close/>
                  <a:moveTo>
                    <a:pt x="15391" y="6455"/>
                  </a:moveTo>
                  <a:cubicBezTo>
                    <a:pt x="15377" y="6462"/>
                    <a:pt x="15362" y="6474"/>
                    <a:pt x="15346" y="6489"/>
                  </a:cubicBezTo>
                  <a:lnTo>
                    <a:pt x="15346" y="6489"/>
                  </a:lnTo>
                  <a:cubicBezTo>
                    <a:pt x="15361" y="6478"/>
                    <a:pt x="15376" y="6470"/>
                    <a:pt x="15391" y="6455"/>
                  </a:cubicBezTo>
                  <a:close/>
                  <a:moveTo>
                    <a:pt x="15346" y="6489"/>
                  </a:moveTo>
                  <a:cubicBezTo>
                    <a:pt x="15330" y="6501"/>
                    <a:pt x="15313" y="6516"/>
                    <a:pt x="15297" y="6548"/>
                  </a:cubicBezTo>
                  <a:lnTo>
                    <a:pt x="15297" y="6548"/>
                  </a:lnTo>
                  <a:cubicBezTo>
                    <a:pt x="15313" y="6525"/>
                    <a:pt x="15329" y="6505"/>
                    <a:pt x="15346" y="6489"/>
                  </a:cubicBezTo>
                  <a:close/>
                  <a:moveTo>
                    <a:pt x="15297" y="6548"/>
                  </a:moveTo>
                  <a:lnTo>
                    <a:pt x="15297" y="6548"/>
                  </a:lnTo>
                  <a:cubicBezTo>
                    <a:pt x="15297" y="6549"/>
                    <a:pt x="15296" y="6549"/>
                    <a:pt x="15296" y="6550"/>
                  </a:cubicBezTo>
                  <a:lnTo>
                    <a:pt x="15296" y="6550"/>
                  </a:lnTo>
                  <a:cubicBezTo>
                    <a:pt x="15296" y="6550"/>
                    <a:pt x="15296" y="6550"/>
                    <a:pt x="15296" y="6550"/>
                  </a:cubicBezTo>
                  <a:cubicBezTo>
                    <a:pt x="15297" y="6549"/>
                    <a:pt x="15297" y="6549"/>
                    <a:pt x="15297" y="6548"/>
                  </a:cubicBezTo>
                  <a:close/>
                  <a:moveTo>
                    <a:pt x="6897" y="10829"/>
                  </a:moveTo>
                  <a:cubicBezTo>
                    <a:pt x="7122" y="10829"/>
                    <a:pt x="7359" y="10886"/>
                    <a:pt x="7601" y="11015"/>
                  </a:cubicBezTo>
                  <a:cubicBezTo>
                    <a:pt x="8867" y="11237"/>
                    <a:pt x="10134" y="11965"/>
                    <a:pt x="10324" y="13295"/>
                  </a:cubicBezTo>
                  <a:cubicBezTo>
                    <a:pt x="10570" y="14798"/>
                    <a:pt x="9152" y="16182"/>
                    <a:pt x="7711" y="16182"/>
                  </a:cubicBezTo>
                  <a:cubicBezTo>
                    <a:pt x="7663" y="16182"/>
                    <a:pt x="7616" y="16180"/>
                    <a:pt x="7569" y="16177"/>
                  </a:cubicBezTo>
                  <a:cubicBezTo>
                    <a:pt x="6017" y="16082"/>
                    <a:pt x="5004" y="14531"/>
                    <a:pt x="5036" y="13105"/>
                  </a:cubicBezTo>
                  <a:cubicBezTo>
                    <a:pt x="5036" y="12063"/>
                    <a:pt x="5850" y="10829"/>
                    <a:pt x="6897" y="10829"/>
                  </a:cubicBezTo>
                  <a:close/>
                  <a:moveTo>
                    <a:pt x="10259" y="19792"/>
                  </a:moveTo>
                  <a:cubicBezTo>
                    <a:pt x="10649" y="19792"/>
                    <a:pt x="11044" y="19894"/>
                    <a:pt x="11401" y="20104"/>
                  </a:cubicBezTo>
                  <a:cubicBezTo>
                    <a:pt x="11520" y="20134"/>
                    <a:pt x="11443" y="20360"/>
                    <a:pt x="11301" y="20360"/>
                  </a:cubicBezTo>
                  <a:cubicBezTo>
                    <a:pt x="11293" y="20360"/>
                    <a:pt x="11284" y="20360"/>
                    <a:pt x="11274" y="20358"/>
                  </a:cubicBezTo>
                  <a:lnTo>
                    <a:pt x="11274" y="20358"/>
                  </a:lnTo>
                  <a:cubicBezTo>
                    <a:pt x="12034" y="20769"/>
                    <a:pt x="12478" y="21783"/>
                    <a:pt x="12193" y="22638"/>
                  </a:cubicBezTo>
                  <a:cubicBezTo>
                    <a:pt x="11915" y="23521"/>
                    <a:pt x="10975" y="24082"/>
                    <a:pt x="10060" y="24082"/>
                  </a:cubicBezTo>
                  <a:cubicBezTo>
                    <a:pt x="9826" y="24082"/>
                    <a:pt x="9593" y="24045"/>
                    <a:pt x="9374" y="23968"/>
                  </a:cubicBezTo>
                  <a:cubicBezTo>
                    <a:pt x="8266" y="23525"/>
                    <a:pt x="7791" y="22068"/>
                    <a:pt x="8329" y="20991"/>
                  </a:cubicBezTo>
                  <a:cubicBezTo>
                    <a:pt x="8710" y="20208"/>
                    <a:pt x="9474" y="19792"/>
                    <a:pt x="10259" y="19792"/>
                  </a:cubicBezTo>
                  <a:close/>
                  <a:moveTo>
                    <a:pt x="9019" y="28207"/>
                  </a:moveTo>
                  <a:cubicBezTo>
                    <a:pt x="10639" y="28207"/>
                    <a:pt x="12261" y="28548"/>
                    <a:pt x="13776" y="29225"/>
                  </a:cubicBezTo>
                  <a:cubicBezTo>
                    <a:pt x="13903" y="29257"/>
                    <a:pt x="13935" y="29383"/>
                    <a:pt x="13903" y="29478"/>
                  </a:cubicBezTo>
                  <a:cubicBezTo>
                    <a:pt x="14061" y="29478"/>
                    <a:pt x="14220" y="29573"/>
                    <a:pt x="14220" y="29763"/>
                  </a:cubicBezTo>
                  <a:cubicBezTo>
                    <a:pt x="14600" y="34799"/>
                    <a:pt x="15201" y="40119"/>
                    <a:pt x="14821" y="45123"/>
                  </a:cubicBezTo>
                  <a:cubicBezTo>
                    <a:pt x="14608" y="47708"/>
                    <a:pt x="13198" y="49884"/>
                    <a:pt x="10562" y="49884"/>
                  </a:cubicBezTo>
                  <a:cubicBezTo>
                    <a:pt x="10453" y="49884"/>
                    <a:pt x="10342" y="49881"/>
                    <a:pt x="10229" y="49873"/>
                  </a:cubicBezTo>
                  <a:cubicBezTo>
                    <a:pt x="7062" y="49683"/>
                    <a:pt x="4877" y="46579"/>
                    <a:pt x="4275" y="43729"/>
                  </a:cubicBezTo>
                  <a:cubicBezTo>
                    <a:pt x="3800" y="41512"/>
                    <a:pt x="3990" y="39106"/>
                    <a:pt x="4054" y="36857"/>
                  </a:cubicBezTo>
                  <a:cubicBezTo>
                    <a:pt x="4085" y="34355"/>
                    <a:pt x="4085" y="31822"/>
                    <a:pt x="4212" y="29320"/>
                  </a:cubicBezTo>
                  <a:cubicBezTo>
                    <a:pt x="4212" y="29251"/>
                    <a:pt x="4261" y="29199"/>
                    <a:pt x="4325" y="29199"/>
                  </a:cubicBezTo>
                  <a:cubicBezTo>
                    <a:pt x="4349" y="29199"/>
                    <a:pt x="4376" y="29207"/>
                    <a:pt x="4402" y="29225"/>
                  </a:cubicBezTo>
                  <a:cubicBezTo>
                    <a:pt x="4402" y="29225"/>
                    <a:pt x="4402" y="29162"/>
                    <a:pt x="4434" y="29162"/>
                  </a:cubicBezTo>
                  <a:cubicBezTo>
                    <a:pt x="5895" y="28524"/>
                    <a:pt x="7456" y="28207"/>
                    <a:pt x="9019" y="28207"/>
                  </a:cubicBezTo>
                  <a:close/>
                  <a:moveTo>
                    <a:pt x="4114" y="1"/>
                  </a:moveTo>
                  <a:cubicBezTo>
                    <a:pt x="3232" y="1"/>
                    <a:pt x="2378" y="188"/>
                    <a:pt x="1710" y="786"/>
                  </a:cubicBezTo>
                  <a:cubicBezTo>
                    <a:pt x="190" y="2148"/>
                    <a:pt x="665" y="4048"/>
                    <a:pt x="1964" y="5062"/>
                  </a:cubicBezTo>
                  <a:cubicBezTo>
                    <a:pt x="2003" y="4996"/>
                    <a:pt x="2065" y="4963"/>
                    <a:pt x="2123" y="4963"/>
                  </a:cubicBezTo>
                  <a:cubicBezTo>
                    <a:pt x="2205" y="4963"/>
                    <a:pt x="2280" y="5027"/>
                    <a:pt x="2280" y="5157"/>
                  </a:cubicBezTo>
                  <a:lnTo>
                    <a:pt x="2280" y="5315"/>
                  </a:lnTo>
                  <a:cubicBezTo>
                    <a:pt x="2534" y="5473"/>
                    <a:pt x="2819" y="5600"/>
                    <a:pt x="3135" y="5663"/>
                  </a:cubicBezTo>
                  <a:cubicBezTo>
                    <a:pt x="3325" y="5695"/>
                    <a:pt x="3294" y="6012"/>
                    <a:pt x="3072" y="6012"/>
                  </a:cubicBezTo>
                  <a:cubicBezTo>
                    <a:pt x="2850" y="5980"/>
                    <a:pt x="2597" y="5948"/>
                    <a:pt x="2375" y="5853"/>
                  </a:cubicBezTo>
                  <a:lnTo>
                    <a:pt x="2375" y="5853"/>
                  </a:lnTo>
                  <a:cubicBezTo>
                    <a:pt x="3135" y="13739"/>
                    <a:pt x="3040" y="21941"/>
                    <a:pt x="2850" y="29827"/>
                  </a:cubicBezTo>
                  <a:cubicBezTo>
                    <a:pt x="2692" y="36192"/>
                    <a:pt x="0" y="49493"/>
                    <a:pt x="8709" y="51710"/>
                  </a:cubicBezTo>
                  <a:cubicBezTo>
                    <a:pt x="9214" y="51843"/>
                    <a:pt x="9748" y="51911"/>
                    <a:pt x="10286" y="51911"/>
                  </a:cubicBezTo>
                  <a:cubicBezTo>
                    <a:pt x="11674" y="51911"/>
                    <a:pt x="13089" y="51456"/>
                    <a:pt x="14093" y="50475"/>
                  </a:cubicBezTo>
                  <a:cubicBezTo>
                    <a:pt x="15866" y="48733"/>
                    <a:pt x="15676" y="45978"/>
                    <a:pt x="15645" y="43666"/>
                  </a:cubicBezTo>
                  <a:cubicBezTo>
                    <a:pt x="15581" y="39422"/>
                    <a:pt x="15550" y="35242"/>
                    <a:pt x="15518" y="31030"/>
                  </a:cubicBezTo>
                  <a:cubicBezTo>
                    <a:pt x="15391" y="22955"/>
                    <a:pt x="15328" y="14847"/>
                    <a:pt x="15233" y="6740"/>
                  </a:cubicBezTo>
                  <a:cubicBezTo>
                    <a:pt x="15233" y="6672"/>
                    <a:pt x="15261" y="6604"/>
                    <a:pt x="15296" y="6550"/>
                  </a:cubicBezTo>
                  <a:lnTo>
                    <a:pt x="15296" y="6550"/>
                  </a:lnTo>
                  <a:cubicBezTo>
                    <a:pt x="15269" y="6558"/>
                    <a:pt x="15243" y="6562"/>
                    <a:pt x="15218" y="6562"/>
                  </a:cubicBezTo>
                  <a:cubicBezTo>
                    <a:pt x="14946" y="6562"/>
                    <a:pt x="14782" y="6125"/>
                    <a:pt x="15043" y="5980"/>
                  </a:cubicBezTo>
                  <a:cubicBezTo>
                    <a:pt x="16405" y="5220"/>
                    <a:pt x="17038" y="3763"/>
                    <a:pt x="16721" y="2275"/>
                  </a:cubicBezTo>
                  <a:cubicBezTo>
                    <a:pt x="16364" y="577"/>
                    <a:pt x="14886" y="84"/>
                    <a:pt x="13342" y="84"/>
                  </a:cubicBezTo>
                  <a:cubicBezTo>
                    <a:pt x="13244" y="84"/>
                    <a:pt x="13146" y="86"/>
                    <a:pt x="13048" y="90"/>
                  </a:cubicBezTo>
                  <a:cubicBezTo>
                    <a:pt x="10799" y="185"/>
                    <a:pt x="8582" y="501"/>
                    <a:pt x="6334" y="501"/>
                  </a:cubicBezTo>
                  <a:cubicBezTo>
                    <a:pt x="6207" y="501"/>
                    <a:pt x="6144" y="311"/>
                    <a:pt x="6207" y="248"/>
                  </a:cubicBezTo>
                  <a:cubicBezTo>
                    <a:pt x="5545" y="121"/>
                    <a:pt x="4821" y="1"/>
                    <a:pt x="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151561" y="4565327"/>
              <a:ext cx="368858" cy="697564"/>
            </a:xfrm>
            <a:custGeom>
              <a:avLst/>
              <a:gdLst/>
              <a:ahLst/>
              <a:cxnLst/>
              <a:rect l="l" t="t" r="r" b="b"/>
              <a:pathLst>
                <a:path w="11465" h="21682" extrusionOk="0">
                  <a:moveTo>
                    <a:pt x="5106" y="691"/>
                  </a:moveTo>
                  <a:cubicBezTo>
                    <a:pt x="6659" y="691"/>
                    <a:pt x="8200" y="977"/>
                    <a:pt x="9786" y="1561"/>
                  </a:cubicBezTo>
                  <a:lnTo>
                    <a:pt x="9881" y="1561"/>
                  </a:lnTo>
                  <a:lnTo>
                    <a:pt x="9881" y="1592"/>
                  </a:lnTo>
                  <a:cubicBezTo>
                    <a:pt x="10166" y="4949"/>
                    <a:pt x="10356" y="8274"/>
                    <a:pt x="10451" y="11663"/>
                  </a:cubicBezTo>
                  <a:cubicBezTo>
                    <a:pt x="10510" y="14701"/>
                    <a:pt x="11228" y="21146"/>
                    <a:pt x="6925" y="21146"/>
                  </a:cubicBezTo>
                  <a:cubicBezTo>
                    <a:pt x="6608" y="21146"/>
                    <a:pt x="6264" y="21111"/>
                    <a:pt x="5891" y="21037"/>
                  </a:cubicBezTo>
                  <a:cubicBezTo>
                    <a:pt x="1615" y="20150"/>
                    <a:pt x="823" y="15305"/>
                    <a:pt x="823" y="11726"/>
                  </a:cubicBezTo>
                  <a:cubicBezTo>
                    <a:pt x="760" y="8274"/>
                    <a:pt x="855" y="4823"/>
                    <a:pt x="697" y="1371"/>
                  </a:cubicBezTo>
                  <a:lnTo>
                    <a:pt x="855" y="1371"/>
                  </a:lnTo>
                  <a:cubicBezTo>
                    <a:pt x="2308" y="921"/>
                    <a:pt x="3712" y="691"/>
                    <a:pt x="5106" y="691"/>
                  </a:cubicBezTo>
                  <a:close/>
                  <a:moveTo>
                    <a:pt x="5234" y="1"/>
                  </a:moveTo>
                  <a:cubicBezTo>
                    <a:pt x="3659" y="1"/>
                    <a:pt x="2088" y="318"/>
                    <a:pt x="633" y="959"/>
                  </a:cubicBezTo>
                  <a:lnTo>
                    <a:pt x="570" y="991"/>
                  </a:lnTo>
                  <a:cubicBezTo>
                    <a:pt x="555" y="983"/>
                    <a:pt x="537" y="979"/>
                    <a:pt x="517" y="979"/>
                  </a:cubicBezTo>
                  <a:cubicBezTo>
                    <a:pt x="454" y="979"/>
                    <a:pt x="380" y="1021"/>
                    <a:pt x="380" y="1117"/>
                  </a:cubicBezTo>
                  <a:cubicBezTo>
                    <a:pt x="222" y="3619"/>
                    <a:pt x="253" y="6153"/>
                    <a:pt x="222" y="8654"/>
                  </a:cubicBezTo>
                  <a:cubicBezTo>
                    <a:pt x="222" y="10903"/>
                    <a:pt x="0" y="13310"/>
                    <a:pt x="475" y="15527"/>
                  </a:cubicBezTo>
                  <a:cubicBezTo>
                    <a:pt x="1045" y="18377"/>
                    <a:pt x="3262" y="21480"/>
                    <a:pt x="6397" y="21670"/>
                  </a:cubicBezTo>
                  <a:cubicBezTo>
                    <a:pt x="6514" y="21678"/>
                    <a:pt x="6628" y="21682"/>
                    <a:pt x="6741" y="21682"/>
                  </a:cubicBezTo>
                  <a:cubicBezTo>
                    <a:pt x="9461" y="21682"/>
                    <a:pt x="10871" y="19507"/>
                    <a:pt x="11084" y="16952"/>
                  </a:cubicBezTo>
                  <a:cubicBezTo>
                    <a:pt x="11464" y="11916"/>
                    <a:pt x="10863" y="6628"/>
                    <a:pt x="10483" y="1592"/>
                  </a:cubicBezTo>
                  <a:cubicBezTo>
                    <a:pt x="10483" y="1402"/>
                    <a:pt x="10324" y="1307"/>
                    <a:pt x="10071" y="1276"/>
                  </a:cubicBezTo>
                  <a:cubicBezTo>
                    <a:pt x="10134" y="1149"/>
                    <a:pt x="10071" y="1054"/>
                    <a:pt x="9976" y="991"/>
                  </a:cubicBezTo>
                  <a:cubicBezTo>
                    <a:pt x="8469" y="333"/>
                    <a:pt x="6849" y="1"/>
                    <a:pt x="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4173952" y="4588588"/>
              <a:ext cx="338841" cy="657091"/>
            </a:xfrm>
            <a:custGeom>
              <a:avLst/>
              <a:gdLst/>
              <a:ahLst/>
              <a:cxnLst/>
              <a:rect l="l" t="t" r="r" b="b"/>
              <a:pathLst>
                <a:path w="10532" h="20424" extrusionOk="0">
                  <a:moveTo>
                    <a:pt x="3074" y="16112"/>
                  </a:moveTo>
                  <a:cubicBezTo>
                    <a:pt x="3112" y="16112"/>
                    <a:pt x="3149" y="16127"/>
                    <a:pt x="3168" y="16165"/>
                  </a:cubicBezTo>
                  <a:cubicBezTo>
                    <a:pt x="3833" y="17179"/>
                    <a:pt x="4751" y="17812"/>
                    <a:pt x="5955" y="18097"/>
                  </a:cubicBezTo>
                  <a:cubicBezTo>
                    <a:pt x="6184" y="18126"/>
                    <a:pt x="6128" y="18491"/>
                    <a:pt x="5905" y="18491"/>
                  </a:cubicBezTo>
                  <a:cubicBezTo>
                    <a:pt x="5881" y="18491"/>
                    <a:pt x="5855" y="18486"/>
                    <a:pt x="5828" y="18477"/>
                  </a:cubicBezTo>
                  <a:cubicBezTo>
                    <a:pt x="4624" y="18161"/>
                    <a:pt x="3516" y="17369"/>
                    <a:pt x="2946" y="16260"/>
                  </a:cubicBezTo>
                  <a:cubicBezTo>
                    <a:pt x="2880" y="16194"/>
                    <a:pt x="2983" y="16112"/>
                    <a:pt x="3074" y="16112"/>
                  </a:cubicBezTo>
                  <a:close/>
                  <a:moveTo>
                    <a:pt x="1685" y="15683"/>
                  </a:moveTo>
                  <a:cubicBezTo>
                    <a:pt x="1724" y="15683"/>
                    <a:pt x="1762" y="15703"/>
                    <a:pt x="1774" y="15754"/>
                  </a:cubicBezTo>
                  <a:cubicBezTo>
                    <a:pt x="2344" y="17179"/>
                    <a:pt x="3326" y="18097"/>
                    <a:pt x="4751" y="18699"/>
                  </a:cubicBezTo>
                  <a:cubicBezTo>
                    <a:pt x="4931" y="18759"/>
                    <a:pt x="4912" y="19018"/>
                    <a:pt x="4721" y="19018"/>
                  </a:cubicBezTo>
                  <a:cubicBezTo>
                    <a:pt x="4711" y="19018"/>
                    <a:pt x="4699" y="19017"/>
                    <a:pt x="4688" y="19016"/>
                  </a:cubicBezTo>
                  <a:cubicBezTo>
                    <a:pt x="3168" y="18604"/>
                    <a:pt x="1933" y="17242"/>
                    <a:pt x="1584" y="15785"/>
                  </a:cubicBezTo>
                  <a:cubicBezTo>
                    <a:pt x="1565" y="15728"/>
                    <a:pt x="1626" y="15683"/>
                    <a:pt x="1685" y="15683"/>
                  </a:cubicBezTo>
                  <a:close/>
                  <a:moveTo>
                    <a:pt x="4437" y="0"/>
                  </a:moveTo>
                  <a:cubicBezTo>
                    <a:pt x="3039" y="0"/>
                    <a:pt x="1627" y="230"/>
                    <a:pt x="159" y="679"/>
                  </a:cubicBezTo>
                  <a:cubicBezTo>
                    <a:pt x="127" y="695"/>
                    <a:pt x="96" y="703"/>
                    <a:pt x="68" y="703"/>
                  </a:cubicBezTo>
                  <a:cubicBezTo>
                    <a:pt x="40" y="703"/>
                    <a:pt x="17" y="695"/>
                    <a:pt x="1" y="679"/>
                  </a:cubicBezTo>
                  <a:lnTo>
                    <a:pt x="1" y="679"/>
                  </a:lnTo>
                  <a:cubicBezTo>
                    <a:pt x="159" y="4131"/>
                    <a:pt x="96" y="7615"/>
                    <a:pt x="127" y="11035"/>
                  </a:cubicBezTo>
                  <a:cubicBezTo>
                    <a:pt x="127" y="14582"/>
                    <a:pt x="919" y="19427"/>
                    <a:pt x="5195" y="20314"/>
                  </a:cubicBezTo>
                  <a:cubicBezTo>
                    <a:pt x="5571" y="20388"/>
                    <a:pt x="5918" y="20424"/>
                    <a:pt x="6237" y="20424"/>
                  </a:cubicBezTo>
                  <a:cubicBezTo>
                    <a:pt x="10531" y="20424"/>
                    <a:pt x="9814" y="14035"/>
                    <a:pt x="9755" y="10940"/>
                  </a:cubicBezTo>
                  <a:cubicBezTo>
                    <a:pt x="9628" y="7551"/>
                    <a:pt x="9438" y="4226"/>
                    <a:pt x="9185" y="901"/>
                  </a:cubicBezTo>
                  <a:lnTo>
                    <a:pt x="9185" y="869"/>
                  </a:lnTo>
                  <a:lnTo>
                    <a:pt x="9121" y="869"/>
                  </a:lnTo>
                  <a:cubicBezTo>
                    <a:pt x="7536" y="285"/>
                    <a:pt x="5995" y="0"/>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4127142" y="3739692"/>
              <a:ext cx="362777" cy="52087"/>
            </a:xfrm>
            <a:custGeom>
              <a:avLst/>
              <a:gdLst/>
              <a:ahLst/>
              <a:cxnLst/>
              <a:rect l="l" t="t" r="r" b="b"/>
              <a:pathLst>
                <a:path w="11276" h="1619" extrusionOk="0">
                  <a:moveTo>
                    <a:pt x="333" y="1"/>
                  </a:moveTo>
                  <a:cubicBezTo>
                    <a:pt x="47" y="1"/>
                    <a:pt x="0" y="442"/>
                    <a:pt x="284" y="527"/>
                  </a:cubicBezTo>
                  <a:cubicBezTo>
                    <a:pt x="2051" y="1244"/>
                    <a:pt x="3959" y="1618"/>
                    <a:pt x="5868" y="1618"/>
                  </a:cubicBezTo>
                  <a:cubicBezTo>
                    <a:pt x="7586" y="1618"/>
                    <a:pt x="9305" y="1315"/>
                    <a:pt x="10925" y="685"/>
                  </a:cubicBezTo>
                  <a:cubicBezTo>
                    <a:pt x="11276" y="539"/>
                    <a:pt x="11168" y="41"/>
                    <a:pt x="10849" y="41"/>
                  </a:cubicBezTo>
                  <a:cubicBezTo>
                    <a:pt x="10823" y="41"/>
                    <a:pt x="10795" y="45"/>
                    <a:pt x="10767" y="52"/>
                  </a:cubicBezTo>
                  <a:cubicBezTo>
                    <a:pt x="9006" y="570"/>
                    <a:pt x="7316" y="832"/>
                    <a:pt x="5631" y="832"/>
                  </a:cubicBezTo>
                  <a:cubicBezTo>
                    <a:pt x="3920" y="832"/>
                    <a:pt x="2213" y="562"/>
                    <a:pt x="442" y="20"/>
                  </a:cubicBezTo>
                  <a:cubicBezTo>
                    <a:pt x="403" y="7"/>
                    <a:pt x="366"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4266641" y="5106303"/>
              <a:ext cx="106201" cy="77214"/>
            </a:xfrm>
            <a:custGeom>
              <a:avLst/>
              <a:gdLst/>
              <a:ahLst/>
              <a:cxnLst/>
              <a:rect l="l" t="t" r="r" b="b"/>
              <a:pathLst>
                <a:path w="3301" h="2400" extrusionOk="0">
                  <a:moveTo>
                    <a:pt x="155" y="1"/>
                  </a:moveTo>
                  <a:cubicBezTo>
                    <a:pt x="67" y="1"/>
                    <a:pt x="1" y="93"/>
                    <a:pt x="65" y="200"/>
                  </a:cubicBezTo>
                  <a:cubicBezTo>
                    <a:pt x="635" y="1277"/>
                    <a:pt x="1712" y="2069"/>
                    <a:pt x="2947" y="2385"/>
                  </a:cubicBezTo>
                  <a:cubicBezTo>
                    <a:pt x="2976" y="2395"/>
                    <a:pt x="3003" y="2399"/>
                    <a:pt x="3028" y="2399"/>
                  </a:cubicBezTo>
                  <a:cubicBezTo>
                    <a:pt x="3248" y="2399"/>
                    <a:pt x="3301" y="2062"/>
                    <a:pt x="3074" y="2005"/>
                  </a:cubicBezTo>
                  <a:cubicBezTo>
                    <a:pt x="1870" y="1720"/>
                    <a:pt x="952" y="1055"/>
                    <a:pt x="287" y="73"/>
                  </a:cubicBezTo>
                  <a:cubicBezTo>
                    <a:pt x="246" y="22"/>
                    <a:pt x="19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4224302" y="5091375"/>
              <a:ext cx="107842" cy="107520"/>
            </a:xfrm>
            <a:custGeom>
              <a:avLst/>
              <a:gdLst/>
              <a:ahLst/>
              <a:cxnLst/>
              <a:rect l="l" t="t" r="r" b="b"/>
              <a:pathLst>
                <a:path w="3352" h="3342" extrusionOk="0">
                  <a:moveTo>
                    <a:pt x="114" y="0"/>
                  </a:moveTo>
                  <a:cubicBezTo>
                    <a:pt x="57" y="0"/>
                    <a:pt x="1" y="52"/>
                    <a:pt x="19" y="126"/>
                  </a:cubicBezTo>
                  <a:cubicBezTo>
                    <a:pt x="368" y="1614"/>
                    <a:pt x="1634" y="2944"/>
                    <a:pt x="3123" y="3324"/>
                  </a:cubicBezTo>
                  <a:cubicBezTo>
                    <a:pt x="3147" y="3336"/>
                    <a:pt x="3169" y="3342"/>
                    <a:pt x="3189" y="3342"/>
                  </a:cubicBezTo>
                  <a:cubicBezTo>
                    <a:pt x="3325" y="3342"/>
                    <a:pt x="3352" y="3090"/>
                    <a:pt x="3186" y="3008"/>
                  </a:cubicBezTo>
                  <a:cubicBezTo>
                    <a:pt x="1761" y="2438"/>
                    <a:pt x="779" y="1551"/>
                    <a:pt x="209" y="94"/>
                  </a:cubicBezTo>
                  <a:cubicBezTo>
                    <a:pt x="196" y="27"/>
                    <a:pt x="155"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4170124" y="4010550"/>
              <a:ext cx="181163" cy="147768"/>
            </a:xfrm>
            <a:custGeom>
              <a:avLst/>
              <a:gdLst/>
              <a:ahLst/>
              <a:cxnLst/>
              <a:rect l="l" t="t" r="r" b="b"/>
              <a:pathLst>
                <a:path w="5631" h="4593" extrusionOk="0">
                  <a:moveTo>
                    <a:pt x="3336" y="651"/>
                  </a:moveTo>
                  <a:cubicBezTo>
                    <a:pt x="3934" y="651"/>
                    <a:pt x="4528" y="1049"/>
                    <a:pt x="4743" y="1608"/>
                  </a:cubicBezTo>
                  <a:cubicBezTo>
                    <a:pt x="4802" y="1765"/>
                    <a:pt x="4667" y="1873"/>
                    <a:pt x="4541" y="1873"/>
                  </a:cubicBezTo>
                  <a:cubicBezTo>
                    <a:pt x="4463" y="1873"/>
                    <a:pt x="4388" y="1832"/>
                    <a:pt x="4363" y="1735"/>
                  </a:cubicBezTo>
                  <a:cubicBezTo>
                    <a:pt x="4191" y="1304"/>
                    <a:pt x="3754" y="1078"/>
                    <a:pt x="3303" y="1078"/>
                  </a:cubicBezTo>
                  <a:cubicBezTo>
                    <a:pt x="3091" y="1078"/>
                    <a:pt x="2877" y="1127"/>
                    <a:pt x="2685" y="1228"/>
                  </a:cubicBezTo>
                  <a:cubicBezTo>
                    <a:pt x="2666" y="1236"/>
                    <a:pt x="2647" y="1240"/>
                    <a:pt x="2628" y="1240"/>
                  </a:cubicBezTo>
                  <a:cubicBezTo>
                    <a:pt x="2493" y="1240"/>
                    <a:pt x="2387" y="1055"/>
                    <a:pt x="2527" y="943"/>
                  </a:cubicBezTo>
                  <a:cubicBezTo>
                    <a:pt x="2771" y="740"/>
                    <a:pt x="3054" y="651"/>
                    <a:pt x="3336" y="651"/>
                  </a:cubicBezTo>
                  <a:close/>
                  <a:moveTo>
                    <a:pt x="3148" y="1"/>
                  </a:moveTo>
                  <a:cubicBezTo>
                    <a:pt x="1515" y="1"/>
                    <a:pt x="1" y="1442"/>
                    <a:pt x="1038" y="3287"/>
                  </a:cubicBezTo>
                  <a:cubicBezTo>
                    <a:pt x="1465" y="4051"/>
                    <a:pt x="2260" y="4592"/>
                    <a:pt x="3093" y="4592"/>
                  </a:cubicBezTo>
                  <a:cubicBezTo>
                    <a:pt x="3433" y="4592"/>
                    <a:pt x="3780" y="4502"/>
                    <a:pt x="4110" y="4300"/>
                  </a:cubicBezTo>
                  <a:cubicBezTo>
                    <a:pt x="5377" y="3572"/>
                    <a:pt x="5630" y="2020"/>
                    <a:pt x="5155" y="753"/>
                  </a:cubicBezTo>
                  <a:lnTo>
                    <a:pt x="5155" y="722"/>
                  </a:lnTo>
                  <a:cubicBezTo>
                    <a:pt x="5130" y="730"/>
                    <a:pt x="5107" y="734"/>
                    <a:pt x="5084" y="734"/>
                  </a:cubicBezTo>
                  <a:cubicBezTo>
                    <a:pt x="5024" y="734"/>
                    <a:pt x="4971" y="705"/>
                    <a:pt x="4902" y="658"/>
                  </a:cubicBezTo>
                  <a:cubicBezTo>
                    <a:pt x="4385" y="202"/>
                    <a:pt x="3758" y="1"/>
                    <a:pt x="3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4163786" y="3987482"/>
              <a:ext cx="202783" cy="190493"/>
            </a:xfrm>
            <a:custGeom>
              <a:avLst/>
              <a:gdLst/>
              <a:ahLst/>
              <a:cxnLst/>
              <a:rect l="l" t="t" r="r" b="b"/>
              <a:pathLst>
                <a:path w="6303" h="5921" extrusionOk="0">
                  <a:moveTo>
                    <a:pt x="3381" y="737"/>
                  </a:moveTo>
                  <a:cubicBezTo>
                    <a:pt x="3957" y="737"/>
                    <a:pt x="4555" y="923"/>
                    <a:pt x="5067" y="1375"/>
                  </a:cubicBezTo>
                  <a:cubicBezTo>
                    <a:pt x="5099" y="1439"/>
                    <a:pt x="5194" y="1470"/>
                    <a:pt x="5257" y="1470"/>
                  </a:cubicBezTo>
                  <a:cubicBezTo>
                    <a:pt x="5732" y="2610"/>
                    <a:pt x="5637" y="4194"/>
                    <a:pt x="4307" y="4986"/>
                  </a:cubicBezTo>
                  <a:cubicBezTo>
                    <a:pt x="4042" y="5169"/>
                    <a:pt x="3725" y="5260"/>
                    <a:pt x="3398" y="5260"/>
                  </a:cubicBezTo>
                  <a:cubicBezTo>
                    <a:pt x="3216" y="5260"/>
                    <a:pt x="3031" y="5232"/>
                    <a:pt x="2850" y="5176"/>
                  </a:cubicBezTo>
                  <a:cubicBezTo>
                    <a:pt x="2217" y="5017"/>
                    <a:pt x="1615" y="4542"/>
                    <a:pt x="1299" y="3972"/>
                  </a:cubicBezTo>
                  <a:cubicBezTo>
                    <a:pt x="760" y="2959"/>
                    <a:pt x="919" y="1977"/>
                    <a:pt x="1710" y="1312"/>
                  </a:cubicBezTo>
                  <a:cubicBezTo>
                    <a:pt x="2142" y="963"/>
                    <a:pt x="2748" y="737"/>
                    <a:pt x="3381" y="737"/>
                  </a:cubicBezTo>
                  <a:close/>
                  <a:moveTo>
                    <a:pt x="3428" y="1"/>
                  </a:moveTo>
                  <a:cubicBezTo>
                    <a:pt x="2790" y="1"/>
                    <a:pt x="2150" y="188"/>
                    <a:pt x="1615" y="520"/>
                  </a:cubicBezTo>
                  <a:cubicBezTo>
                    <a:pt x="348" y="1312"/>
                    <a:pt x="0" y="2927"/>
                    <a:pt x="792" y="4321"/>
                  </a:cubicBezTo>
                  <a:cubicBezTo>
                    <a:pt x="919" y="4511"/>
                    <a:pt x="1077" y="4701"/>
                    <a:pt x="1235" y="4922"/>
                  </a:cubicBezTo>
                  <a:cubicBezTo>
                    <a:pt x="1781" y="5512"/>
                    <a:pt x="2568" y="5921"/>
                    <a:pt x="3398" y="5921"/>
                  </a:cubicBezTo>
                  <a:cubicBezTo>
                    <a:pt x="3772" y="5921"/>
                    <a:pt x="4155" y="5838"/>
                    <a:pt x="4529" y="5651"/>
                  </a:cubicBezTo>
                  <a:cubicBezTo>
                    <a:pt x="5257" y="5271"/>
                    <a:pt x="5891" y="4384"/>
                    <a:pt x="6144" y="3402"/>
                  </a:cubicBezTo>
                  <a:cubicBezTo>
                    <a:pt x="6302" y="2610"/>
                    <a:pt x="6144" y="1850"/>
                    <a:pt x="5669" y="1312"/>
                  </a:cubicBezTo>
                  <a:lnTo>
                    <a:pt x="5637" y="1280"/>
                  </a:lnTo>
                  <a:cubicBezTo>
                    <a:pt x="5669" y="1185"/>
                    <a:pt x="5637" y="1059"/>
                    <a:pt x="5574" y="995"/>
                  </a:cubicBezTo>
                  <a:cubicBezTo>
                    <a:pt x="5542" y="964"/>
                    <a:pt x="5511" y="900"/>
                    <a:pt x="5511" y="869"/>
                  </a:cubicBezTo>
                  <a:cubicBezTo>
                    <a:pt x="4942" y="266"/>
                    <a:pt x="4187"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4246308" y="4030400"/>
              <a:ext cx="79498" cy="42886"/>
            </a:xfrm>
            <a:custGeom>
              <a:avLst/>
              <a:gdLst/>
              <a:ahLst/>
              <a:cxnLst/>
              <a:rect l="l" t="t" r="r" b="b"/>
              <a:pathLst>
                <a:path w="2471" h="1333" extrusionOk="0">
                  <a:moveTo>
                    <a:pt x="987" y="0"/>
                  </a:moveTo>
                  <a:cubicBezTo>
                    <a:pt x="675" y="0"/>
                    <a:pt x="376" y="91"/>
                    <a:pt x="127" y="295"/>
                  </a:cubicBezTo>
                  <a:cubicBezTo>
                    <a:pt x="0" y="358"/>
                    <a:pt x="64" y="485"/>
                    <a:pt x="95" y="580"/>
                  </a:cubicBezTo>
                  <a:lnTo>
                    <a:pt x="127" y="611"/>
                  </a:lnTo>
                  <a:cubicBezTo>
                    <a:pt x="149" y="634"/>
                    <a:pt x="219" y="656"/>
                    <a:pt x="281" y="656"/>
                  </a:cubicBezTo>
                  <a:cubicBezTo>
                    <a:pt x="306" y="656"/>
                    <a:pt x="330" y="652"/>
                    <a:pt x="349" y="643"/>
                  </a:cubicBezTo>
                  <a:cubicBezTo>
                    <a:pt x="515" y="551"/>
                    <a:pt x="724" y="502"/>
                    <a:pt x="932" y="502"/>
                  </a:cubicBezTo>
                  <a:cubicBezTo>
                    <a:pt x="1081" y="502"/>
                    <a:pt x="1230" y="527"/>
                    <a:pt x="1362" y="580"/>
                  </a:cubicBezTo>
                  <a:cubicBezTo>
                    <a:pt x="1647" y="675"/>
                    <a:pt x="1869" y="896"/>
                    <a:pt x="1932" y="1150"/>
                  </a:cubicBezTo>
                  <a:cubicBezTo>
                    <a:pt x="2003" y="1267"/>
                    <a:pt x="2108" y="1332"/>
                    <a:pt x="2209" y="1332"/>
                  </a:cubicBezTo>
                  <a:cubicBezTo>
                    <a:pt x="2245" y="1332"/>
                    <a:pt x="2279" y="1324"/>
                    <a:pt x="2312" y="1308"/>
                  </a:cubicBezTo>
                  <a:cubicBezTo>
                    <a:pt x="2344" y="1308"/>
                    <a:pt x="2344" y="1276"/>
                    <a:pt x="2375" y="1276"/>
                  </a:cubicBezTo>
                  <a:cubicBezTo>
                    <a:pt x="2439" y="1213"/>
                    <a:pt x="2470" y="1118"/>
                    <a:pt x="2439" y="991"/>
                  </a:cubicBezTo>
                  <a:cubicBezTo>
                    <a:pt x="2249" y="580"/>
                    <a:pt x="1837" y="168"/>
                    <a:pt x="1362" y="41"/>
                  </a:cubicBezTo>
                  <a:cubicBezTo>
                    <a:pt x="1236" y="14"/>
                    <a:pt x="1110" y="0"/>
                    <a:pt x="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4323006" y="3428361"/>
              <a:ext cx="181099" cy="147575"/>
            </a:xfrm>
            <a:custGeom>
              <a:avLst/>
              <a:gdLst/>
              <a:ahLst/>
              <a:cxnLst/>
              <a:rect l="l" t="t" r="r" b="b"/>
              <a:pathLst>
                <a:path w="5629" h="4587" extrusionOk="0">
                  <a:moveTo>
                    <a:pt x="3335" y="664"/>
                  </a:moveTo>
                  <a:cubicBezTo>
                    <a:pt x="3932" y="664"/>
                    <a:pt x="4527" y="1062"/>
                    <a:pt x="4742" y="1622"/>
                  </a:cubicBezTo>
                  <a:cubicBezTo>
                    <a:pt x="4800" y="1777"/>
                    <a:pt x="4668" y="1872"/>
                    <a:pt x="4543" y="1872"/>
                  </a:cubicBezTo>
                  <a:cubicBezTo>
                    <a:pt x="4463" y="1872"/>
                    <a:pt x="4386" y="1834"/>
                    <a:pt x="4362" y="1748"/>
                  </a:cubicBezTo>
                  <a:cubicBezTo>
                    <a:pt x="4190" y="1318"/>
                    <a:pt x="3754" y="1063"/>
                    <a:pt x="3304" y="1063"/>
                  </a:cubicBezTo>
                  <a:cubicBezTo>
                    <a:pt x="3092" y="1063"/>
                    <a:pt x="2876" y="1120"/>
                    <a:pt x="2683" y="1241"/>
                  </a:cubicBezTo>
                  <a:cubicBezTo>
                    <a:pt x="2664" y="1249"/>
                    <a:pt x="2645" y="1253"/>
                    <a:pt x="2627" y="1253"/>
                  </a:cubicBezTo>
                  <a:cubicBezTo>
                    <a:pt x="2491" y="1253"/>
                    <a:pt x="2386" y="1068"/>
                    <a:pt x="2525" y="956"/>
                  </a:cubicBezTo>
                  <a:cubicBezTo>
                    <a:pt x="2769" y="753"/>
                    <a:pt x="3052" y="664"/>
                    <a:pt x="3335" y="664"/>
                  </a:cubicBezTo>
                  <a:close/>
                  <a:moveTo>
                    <a:pt x="3141" y="0"/>
                  </a:moveTo>
                  <a:cubicBezTo>
                    <a:pt x="1510" y="0"/>
                    <a:pt x="0" y="1457"/>
                    <a:pt x="1037" y="3300"/>
                  </a:cubicBezTo>
                  <a:cubicBezTo>
                    <a:pt x="1468" y="4049"/>
                    <a:pt x="2273" y="4586"/>
                    <a:pt x="3114" y="4586"/>
                  </a:cubicBezTo>
                  <a:cubicBezTo>
                    <a:pt x="3447" y="4586"/>
                    <a:pt x="3785" y="4502"/>
                    <a:pt x="4108" y="4313"/>
                  </a:cubicBezTo>
                  <a:cubicBezTo>
                    <a:pt x="5375" y="3553"/>
                    <a:pt x="5629" y="2033"/>
                    <a:pt x="5154" y="766"/>
                  </a:cubicBezTo>
                  <a:lnTo>
                    <a:pt x="5154" y="735"/>
                  </a:lnTo>
                  <a:cubicBezTo>
                    <a:pt x="5128" y="743"/>
                    <a:pt x="5105" y="747"/>
                    <a:pt x="5083" y="747"/>
                  </a:cubicBezTo>
                  <a:cubicBezTo>
                    <a:pt x="5022" y="747"/>
                    <a:pt x="4970" y="718"/>
                    <a:pt x="4900" y="671"/>
                  </a:cubicBezTo>
                  <a:cubicBezTo>
                    <a:pt x="4382" y="205"/>
                    <a:pt x="3753" y="0"/>
                    <a:pt x="31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316604" y="3405712"/>
              <a:ext cx="202783" cy="190461"/>
            </a:xfrm>
            <a:custGeom>
              <a:avLst/>
              <a:gdLst/>
              <a:ahLst/>
              <a:cxnLst/>
              <a:rect l="l" t="t" r="r" b="b"/>
              <a:pathLst>
                <a:path w="6303" h="5920" extrusionOk="0">
                  <a:moveTo>
                    <a:pt x="3382" y="737"/>
                  </a:moveTo>
                  <a:cubicBezTo>
                    <a:pt x="3957" y="737"/>
                    <a:pt x="4555" y="923"/>
                    <a:pt x="5068" y="1375"/>
                  </a:cubicBezTo>
                  <a:cubicBezTo>
                    <a:pt x="5099" y="1439"/>
                    <a:pt x="5194" y="1470"/>
                    <a:pt x="5258" y="1470"/>
                  </a:cubicBezTo>
                  <a:cubicBezTo>
                    <a:pt x="5733" y="2611"/>
                    <a:pt x="5638" y="4194"/>
                    <a:pt x="4307" y="4986"/>
                  </a:cubicBezTo>
                  <a:cubicBezTo>
                    <a:pt x="4043" y="5169"/>
                    <a:pt x="3726" y="5261"/>
                    <a:pt x="3398" y="5261"/>
                  </a:cubicBezTo>
                  <a:cubicBezTo>
                    <a:pt x="3217" y="5261"/>
                    <a:pt x="3032" y="5232"/>
                    <a:pt x="2851" y="5176"/>
                  </a:cubicBezTo>
                  <a:cubicBezTo>
                    <a:pt x="2217" y="5017"/>
                    <a:pt x="1616" y="4542"/>
                    <a:pt x="1299" y="3972"/>
                  </a:cubicBezTo>
                  <a:cubicBezTo>
                    <a:pt x="761" y="2959"/>
                    <a:pt x="919" y="1977"/>
                    <a:pt x="1711" y="1312"/>
                  </a:cubicBezTo>
                  <a:cubicBezTo>
                    <a:pt x="2142" y="963"/>
                    <a:pt x="2748" y="737"/>
                    <a:pt x="3382" y="737"/>
                  </a:cubicBezTo>
                  <a:close/>
                  <a:moveTo>
                    <a:pt x="3428" y="1"/>
                  </a:moveTo>
                  <a:cubicBezTo>
                    <a:pt x="2791" y="1"/>
                    <a:pt x="2150" y="188"/>
                    <a:pt x="1616" y="520"/>
                  </a:cubicBezTo>
                  <a:cubicBezTo>
                    <a:pt x="349" y="1312"/>
                    <a:pt x="0" y="2927"/>
                    <a:pt x="792" y="4321"/>
                  </a:cubicBezTo>
                  <a:cubicBezTo>
                    <a:pt x="919" y="4511"/>
                    <a:pt x="1077" y="4701"/>
                    <a:pt x="1236" y="4891"/>
                  </a:cubicBezTo>
                  <a:cubicBezTo>
                    <a:pt x="1783" y="5504"/>
                    <a:pt x="2572" y="5920"/>
                    <a:pt x="3405" y="5920"/>
                  </a:cubicBezTo>
                  <a:cubicBezTo>
                    <a:pt x="3777" y="5920"/>
                    <a:pt x="4157" y="5837"/>
                    <a:pt x="4529" y="5651"/>
                  </a:cubicBezTo>
                  <a:cubicBezTo>
                    <a:pt x="5258" y="5271"/>
                    <a:pt x="5954" y="4352"/>
                    <a:pt x="6144" y="3402"/>
                  </a:cubicBezTo>
                  <a:cubicBezTo>
                    <a:pt x="6303" y="2611"/>
                    <a:pt x="6144" y="1850"/>
                    <a:pt x="5669" y="1312"/>
                  </a:cubicBezTo>
                  <a:lnTo>
                    <a:pt x="5638" y="1249"/>
                  </a:lnTo>
                  <a:cubicBezTo>
                    <a:pt x="5669" y="1185"/>
                    <a:pt x="5638" y="1059"/>
                    <a:pt x="5574" y="995"/>
                  </a:cubicBezTo>
                  <a:cubicBezTo>
                    <a:pt x="5543" y="964"/>
                    <a:pt x="5511" y="900"/>
                    <a:pt x="5511" y="869"/>
                  </a:cubicBezTo>
                  <a:cubicBezTo>
                    <a:pt x="4943" y="266"/>
                    <a:pt x="4188"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399126" y="3447118"/>
              <a:ext cx="79498" cy="42950"/>
            </a:xfrm>
            <a:custGeom>
              <a:avLst/>
              <a:gdLst/>
              <a:ahLst/>
              <a:cxnLst/>
              <a:rect l="l" t="t" r="r" b="b"/>
              <a:pathLst>
                <a:path w="2471" h="1335" extrusionOk="0">
                  <a:moveTo>
                    <a:pt x="968" y="1"/>
                  </a:moveTo>
                  <a:cubicBezTo>
                    <a:pt x="663" y="1"/>
                    <a:pt x="372" y="101"/>
                    <a:pt x="127" y="278"/>
                  </a:cubicBezTo>
                  <a:cubicBezTo>
                    <a:pt x="1" y="373"/>
                    <a:pt x="64" y="500"/>
                    <a:pt x="96" y="563"/>
                  </a:cubicBezTo>
                  <a:lnTo>
                    <a:pt x="127" y="595"/>
                  </a:lnTo>
                  <a:cubicBezTo>
                    <a:pt x="151" y="642"/>
                    <a:pt x="225" y="671"/>
                    <a:pt x="288" y="671"/>
                  </a:cubicBezTo>
                  <a:cubicBezTo>
                    <a:pt x="311" y="671"/>
                    <a:pt x="332" y="667"/>
                    <a:pt x="349" y="658"/>
                  </a:cubicBezTo>
                  <a:cubicBezTo>
                    <a:pt x="529" y="558"/>
                    <a:pt x="761" y="496"/>
                    <a:pt x="986" y="496"/>
                  </a:cubicBezTo>
                  <a:cubicBezTo>
                    <a:pt x="1117" y="496"/>
                    <a:pt x="1246" y="517"/>
                    <a:pt x="1362" y="563"/>
                  </a:cubicBezTo>
                  <a:cubicBezTo>
                    <a:pt x="1647" y="690"/>
                    <a:pt x="1869" y="880"/>
                    <a:pt x="1964" y="1165"/>
                  </a:cubicBezTo>
                  <a:cubicBezTo>
                    <a:pt x="2013" y="1288"/>
                    <a:pt x="2119" y="1335"/>
                    <a:pt x="2224" y="1335"/>
                  </a:cubicBezTo>
                  <a:cubicBezTo>
                    <a:pt x="2254" y="1335"/>
                    <a:pt x="2284" y="1331"/>
                    <a:pt x="2313" y="1324"/>
                  </a:cubicBezTo>
                  <a:cubicBezTo>
                    <a:pt x="2344" y="1324"/>
                    <a:pt x="2344" y="1292"/>
                    <a:pt x="2376" y="1292"/>
                  </a:cubicBezTo>
                  <a:cubicBezTo>
                    <a:pt x="2439" y="1229"/>
                    <a:pt x="2471" y="1134"/>
                    <a:pt x="2439" y="1007"/>
                  </a:cubicBezTo>
                  <a:cubicBezTo>
                    <a:pt x="2281" y="563"/>
                    <a:pt x="1837" y="183"/>
                    <a:pt x="1362" y="57"/>
                  </a:cubicBezTo>
                  <a:cubicBezTo>
                    <a:pt x="1230" y="19"/>
                    <a:pt x="109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034389" y="3133085"/>
              <a:ext cx="267997" cy="249659"/>
            </a:xfrm>
            <a:custGeom>
              <a:avLst/>
              <a:gdLst/>
              <a:ahLst/>
              <a:cxnLst/>
              <a:rect l="l" t="t" r="r" b="b"/>
              <a:pathLst>
                <a:path w="8330" h="7760" extrusionOk="0">
                  <a:moveTo>
                    <a:pt x="4054" y="349"/>
                  </a:moveTo>
                  <a:lnTo>
                    <a:pt x="4117" y="380"/>
                  </a:lnTo>
                  <a:cubicBezTo>
                    <a:pt x="5954" y="760"/>
                    <a:pt x="7601" y="2186"/>
                    <a:pt x="7537" y="4244"/>
                  </a:cubicBezTo>
                  <a:cubicBezTo>
                    <a:pt x="7537" y="6000"/>
                    <a:pt x="5829" y="7097"/>
                    <a:pt x="4162" y="7097"/>
                  </a:cubicBezTo>
                  <a:cubicBezTo>
                    <a:pt x="4115" y="7097"/>
                    <a:pt x="4069" y="7096"/>
                    <a:pt x="4022" y="7094"/>
                  </a:cubicBezTo>
                  <a:cubicBezTo>
                    <a:pt x="0" y="6873"/>
                    <a:pt x="412" y="1552"/>
                    <a:pt x="3832" y="602"/>
                  </a:cubicBezTo>
                  <a:cubicBezTo>
                    <a:pt x="3959" y="539"/>
                    <a:pt x="4022" y="475"/>
                    <a:pt x="4054" y="349"/>
                  </a:cubicBezTo>
                  <a:close/>
                  <a:moveTo>
                    <a:pt x="3800" y="0"/>
                  </a:moveTo>
                  <a:cubicBezTo>
                    <a:pt x="3705" y="0"/>
                    <a:pt x="3674" y="0"/>
                    <a:pt x="3579" y="32"/>
                  </a:cubicBezTo>
                  <a:cubicBezTo>
                    <a:pt x="1647" y="380"/>
                    <a:pt x="475" y="2376"/>
                    <a:pt x="475" y="4117"/>
                  </a:cubicBezTo>
                  <a:cubicBezTo>
                    <a:pt x="475" y="6081"/>
                    <a:pt x="1995" y="7664"/>
                    <a:pt x="4117" y="7759"/>
                  </a:cubicBezTo>
                  <a:cubicBezTo>
                    <a:pt x="4434" y="7759"/>
                    <a:pt x="4751" y="7759"/>
                    <a:pt x="5067" y="7664"/>
                  </a:cubicBezTo>
                  <a:cubicBezTo>
                    <a:pt x="6587" y="7411"/>
                    <a:pt x="8012" y="6303"/>
                    <a:pt x="8234" y="4561"/>
                  </a:cubicBezTo>
                  <a:cubicBezTo>
                    <a:pt x="8329" y="3326"/>
                    <a:pt x="7822" y="1964"/>
                    <a:pt x="6872" y="1077"/>
                  </a:cubicBezTo>
                  <a:cubicBezTo>
                    <a:pt x="6206" y="438"/>
                    <a:pt x="5428" y="90"/>
                    <a:pt x="4632" y="90"/>
                  </a:cubicBezTo>
                  <a:cubicBezTo>
                    <a:pt x="4482" y="90"/>
                    <a:pt x="4331" y="102"/>
                    <a:pt x="4180" y="127"/>
                  </a:cubicBezTo>
                  <a:cubicBezTo>
                    <a:pt x="4149" y="127"/>
                    <a:pt x="4117" y="127"/>
                    <a:pt x="4117" y="159"/>
                  </a:cubicBezTo>
                  <a:cubicBezTo>
                    <a:pt x="4022" y="32"/>
                    <a:pt x="3895" y="0"/>
                    <a:pt x="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4109769" y="3181761"/>
              <a:ext cx="87541" cy="72195"/>
            </a:xfrm>
            <a:custGeom>
              <a:avLst/>
              <a:gdLst/>
              <a:ahLst/>
              <a:cxnLst/>
              <a:rect l="l" t="t" r="r" b="b"/>
              <a:pathLst>
                <a:path w="2721" h="2244" extrusionOk="0">
                  <a:moveTo>
                    <a:pt x="2112" y="1"/>
                  </a:moveTo>
                  <a:cubicBezTo>
                    <a:pt x="1604" y="1"/>
                    <a:pt x="1101" y="193"/>
                    <a:pt x="697" y="546"/>
                  </a:cubicBezTo>
                  <a:cubicBezTo>
                    <a:pt x="254" y="926"/>
                    <a:pt x="1" y="1496"/>
                    <a:pt x="96" y="2098"/>
                  </a:cubicBezTo>
                  <a:cubicBezTo>
                    <a:pt x="96" y="2129"/>
                    <a:pt x="127" y="2161"/>
                    <a:pt x="127" y="2193"/>
                  </a:cubicBezTo>
                  <a:cubicBezTo>
                    <a:pt x="171" y="2225"/>
                    <a:pt x="222" y="2243"/>
                    <a:pt x="273" y="2243"/>
                  </a:cubicBezTo>
                  <a:cubicBezTo>
                    <a:pt x="370" y="2243"/>
                    <a:pt x="466" y="2179"/>
                    <a:pt x="507" y="2034"/>
                  </a:cubicBezTo>
                  <a:cubicBezTo>
                    <a:pt x="564" y="1244"/>
                    <a:pt x="1249" y="479"/>
                    <a:pt x="2048" y="479"/>
                  </a:cubicBezTo>
                  <a:cubicBezTo>
                    <a:pt x="2145" y="479"/>
                    <a:pt x="2244" y="490"/>
                    <a:pt x="2344" y="514"/>
                  </a:cubicBezTo>
                  <a:cubicBezTo>
                    <a:pt x="2359" y="516"/>
                    <a:pt x="2373" y="517"/>
                    <a:pt x="2387" y="517"/>
                  </a:cubicBezTo>
                  <a:cubicBezTo>
                    <a:pt x="2612" y="517"/>
                    <a:pt x="2721" y="283"/>
                    <a:pt x="2661" y="134"/>
                  </a:cubicBezTo>
                  <a:cubicBezTo>
                    <a:pt x="2661" y="103"/>
                    <a:pt x="2629" y="39"/>
                    <a:pt x="2503" y="39"/>
                  </a:cubicBezTo>
                  <a:cubicBezTo>
                    <a:pt x="2373" y="13"/>
                    <a:pt x="2243" y="1"/>
                    <a:pt x="2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034389" y="3144280"/>
              <a:ext cx="245573" cy="217132"/>
            </a:xfrm>
            <a:custGeom>
              <a:avLst/>
              <a:gdLst/>
              <a:ahLst/>
              <a:cxnLst/>
              <a:rect l="l" t="t" r="r" b="b"/>
              <a:pathLst>
                <a:path w="7633" h="6749" extrusionOk="0">
                  <a:moveTo>
                    <a:pt x="4467" y="1102"/>
                  </a:moveTo>
                  <a:cubicBezTo>
                    <a:pt x="4594" y="1102"/>
                    <a:pt x="4720" y="1115"/>
                    <a:pt x="4846" y="1141"/>
                  </a:cubicBezTo>
                  <a:cubicBezTo>
                    <a:pt x="4972" y="1204"/>
                    <a:pt x="5004" y="1268"/>
                    <a:pt x="5067" y="1363"/>
                  </a:cubicBezTo>
                  <a:cubicBezTo>
                    <a:pt x="5097" y="1511"/>
                    <a:pt x="4960" y="1714"/>
                    <a:pt x="4787" y="1714"/>
                  </a:cubicBezTo>
                  <a:cubicBezTo>
                    <a:pt x="4775" y="1714"/>
                    <a:pt x="4763" y="1713"/>
                    <a:pt x="4751" y="1711"/>
                  </a:cubicBezTo>
                  <a:cubicBezTo>
                    <a:pt x="4657" y="1692"/>
                    <a:pt x="4565" y="1683"/>
                    <a:pt x="4473" y="1683"/>
                  </a:cubicBezTo>
                  <a:cubicBezTo>
                    <a:pt x="3635" y="1683"/>
                    <a:pt x="2911" y="2434"/>
                    <a:pt x="2882" y="3263"/>
                  </a:cubicBezTo>
                  <a:cubicBezTo>
                    <a:pt x="2882" y="3395"/>
                    <a:pt x="2759" y="3451"/>
                    <a:pt x="2652" y="3451"/>
                  </a:cubicBezTo>
                  <a:cubicBezTo>
                    <a:pt x="2606" y="3451"/>
                    <a:pt x="2562" y="3440"/>
                    <a:pt x="2534" y="3421"/>
                  </a:cubicBezTo>
                  <a:cubicBezTo>
                    <a:pt x="2470" y="3358"/>
                    <a:pt x="2439" y="3326"/>
                    <a:pt x="2439" y="3263"/>
                  </a:cubicBezTo>
                  <a:cubicBezTo>
                    <a:pt x="2297" y="2042"/>
                    <a:pt x="3375" y="1102"/>
                    <a:pt x="4467" y="1102"/>
                  </a:cubicBezTo>
                  <a:close/>
                  <a:moveTo>
                    <a:pt x="4054" y="1"/>
                  </a:moveTo>
                  <a:cubicBezTo>
                    <a:pt x="4022" y="127"/>
                    <a:pt x="3959" y="191"/>
                    <a:pt x="3832" y="254"/>
                  </a:cubicBezTo>
                  <a:cubicBezTo>
                    <a:pt x="412" y="1204"/>
                    <a:pt x="0" y="6556"/>
                    <a:pt x="4022" y="6746"/>
                  </a:cubicBezTo>
                  <a:cubicBezTo>
                    <a:pt x="4069" y="6748"/>
                    <a:pt x="4115" y="6749"/>
                    <a:pt x="4162" y="6749"/>
                  </a:cubicBezTo>
                  <a:cubicBezTo>
                    <a:pt x="5827" y="6749"/>
                    <a:pt x="7507" y="5652"/>
                    <a:pt x="7537" y="3896"/>
                  </a:cubicBezTo>
                  <a:cubicBezTo>
                    <a:pt x="7632" y="1838"/>
                    <a:pt x="6017" y="412"/>
                    <a:pt x="4117" y="32"/>
                  </a:cubicBezTo>
                  <a:cubicBezTo>
                    <a:pt x="4054" y="32"/>
                    <a:pt x="4054" y="1"/>
                    <a:pt x="4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297236" y="4301708"/>
              <a:ext cx="124347" cy="114212"/>
            </a:xfrm>
            <a:custGeom>
              <a:avLst/>
              <a:gdLst/>
              <a:ahLst/>
              <a:cxnLst/>
              <a:rect l="l" t="t" r="r" b="b"/>
              <a:pathLst>
                <a:path w="3865" h="3550" extrusionOk="0">
                  <a:moveTo>
                    <a:pt x="1865" y="695"/>
                  </a:moveTo>
                  <a:cubicBezTo>
                    <a:pt x="2778" y="695"/>
                    <a:pt x="3277" y="2133"/>
                    <a:pt x="2471" y="2629"/>
                  </a:cubicBezTo>
                  <a:cubicBezTo>
                    <a:pt x="2435" y="2653"/>
                    <a:pt x="2397" y="2663"/>
                    <a:pt x="2360" y="2663"/>
                  </a:cubicBezTo>
                  <a:cubicBezTo>
                    <a:pt x="2200" y="2663"/>
                    <a:pt x="2058" y="2473"/>
                    <a:pt x="2186" y="2344"/>
                  </a:cubicBezTo>
                  <a:cubicBezTo>
                    <a:pt x="2439" y="2154"/>
                    <a:pt x="2503" y="1869"/>
                    <a:pt x="2439" y="1552"/>
                  </a:cubicBezTo>
                  <a:cubicBezTo>
                    <a:pt x="2344" y="1236"/>
                    <a:pt x="2123" y="1014"/>
                    <a:pt x="1806" y="951"/>
                  </a:cubicBezTo>
                  <a:cubicBezTo>
                    <a:pt x="1648" y="951"/>
                    <a:pt x="1648" y="697"/>
                    <a:pt x="1806" y="697"/>
                  </a:cubicBezTo>
                  <a:cubicBezTo>
                    <a:pt x="1826" y="696"/>
                    <a:pt x="1845" y="695"/>
                    <a:pt x="1865" y="695"/>
                  </a:cubicBezTo>
                  <a:close/>
                  <a:moveTo>
                    <a:pt x="1838" y="1"/>
                  </a:moveTo>
                  <a:cubicBezTo>
                    <a:pt x="1838" y="64"/>
                    <a:pt x="1806" y="64"/>
                    <a:pt x="1806" y="64"/>
                  </a:cubicBezTo>
                  <a:cubicBezTo>
                    <a:pt x="792" y="222"/>
                    <a:pt x="1" y="1172"/>
                    <a:pt x="222" y="2154"/>
                  </a:cubicBezTo>
                  <a:cubicBezTo>
                    <a:pt x="362" y="2962"/>
                    <a:pt x="1139" y="3550"/>
                    <a:pt x="1949" y="3550"/>
                  </a:cubicBezTo>
                  <a:cubicBezTo>
                    <a:pt x="2059" y="3550"/>
                    <a:pt x="2171" y="3539"/>
                    <a:pt x="2281" y="3516"/>
                  </a:cubicBezTo>
                  <a:cubicBezTo>
                    <a:pt x="3263" y="3294"/>
                    <a:pt x="3864" y="2122"/>
                    <a:pt x="3484" y="1172"/>
                  </a:cubicBezTo>
                  <a:cubicBezTo>
                    <a:pt x="3231" y="412"/>
                    <a:pt x="2503" y="96"/>
                    <a:pt x="18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4281955" y="4283627"/>
              <a:ext cx="151854" cy="148540"/>
            </a:xfrm>
            <a:custGeom>
              <a:avLst/>
              <a:gdLst/>
              <a:ahLst/>
              <a:cxnLst/>
              <a:rect l="l" t="t" r="r" b="b"/>
              <a:pathLst>
                <a:path w="4720" h="4617" extrusionOk="0">
                  <a:moveTo>
                    <a:pt x="2249" y="753"/>
                  </a:moveTo>
                  <a:cubicBezTo>
                    <a:pt x="2471" y="753"/>
                    <a:pt x="2661" y="784"/>
                    <a:pt x="2819" y="816"/>
                  </a:cubicBezTo>
                  <a:cubicBezTo>
                    <a:pt x="3326" y="974"/>
                    <a:pt x="3738" y="1323"/>
                    <a:pt x="3928" y="1798"/>
                  </a:cubicBezTo>
                  <a:cubicBezTo>
                    <a:pt x="3991" y="2051"/>
                    <a:pt x="4054" y="2273"/>
                    <a:pt x="3991" y="2526"/>
                  </a:cubicBezTo>
                  <a:cubicBezTo>
                    <a:pt x="3991" y="2653"/>
                    <a:pt x="3959" y="2748"/>
                    <a:pt x="3928" y="2874"/>
                  </a:cubicBezTo>
                  <a:cubicBezTo>
                    <a:pt x="3896" y="3001"/>
                    <a:pt x="3833" y="3128"/>
                    <a:pt x="3769" y="3223"/>
                  </a:cubicBezTo>
                  <a:cubicBezTo>
                    <a:pt x="3516" y="3666"/>
                    <a:pt x="3136" y="3983"/>
                    <a:pt x="2693" y="4078"/>
                  </a:cubicBezTo>
                  <a:cubicBezTo>
                    <a:pt x="2626" y="4089"/>
                    <a:pt x="2557" y="4094"/>
                    <a:pt x="2486" y="4094"/>
                  </a:cubicBezTo>
                  <a:cubicBezTo>
                    <a:pt x="2149" y="4094"/>
                    <a:pt x="1766" y="3976"/>
                    <a:pt x="1426" y="3793"/>
                  </a:cubicBezTo>
                  <a:cubicBezTo>
                    <a:pt x="1046" y="3540"/>
                    <a:pt x="792" y="3159"/>
                    <a:pt x="729" y="2748"/>
                  </a:cubicBezTo>
                  <a:cubicBezTo>
                    <a:pt x="634" y="2336"/>
                    <a:pt x="729" y="1893"/>
                    <a:pt x="1014" y="1544"/>
                  </a:cubicBezTo>
                  <a:cubicBezTo>
                    <a:pt x="1267" y="1101"/>
                    <a:pt x="1743" y="816"/>
                    <a:pt x="2218" y="753"/>
                  </a:cubicBezTo>
                  <a:close/>
                  <a:moveTo>
                    <a:pt x="2257" y="1"/>
                  </a:moveTo>
                  <a:cubicBezTo>
                    <a:pt x="1948" y="1"/>
                    <a:pt x="1648" y="72"/>
                    <a:pt x="1394" y="214"/>
                  </a:cubicBezTo>
                  <a:cubicBezTo>
                    <a:pt x="1331" y="246"/>
                    <a:pt x="1236" y="341"/>
                    <a:pt x="1236" y="404"/>
                  </a:cubicBezTo>
                  <a:cubicBezTo>
                    <a:pt x="1236" y="499"/>
                    <a:pt x="1236" y="531"/>
                    <a:pt x="1267" y="626"/>
                  </a:cubicBezTo>
                  <a:cubicBezTo>
                    <a:pt x="476" y="1038"/>
                    <a:pt x="1" y="1956"/>
                    <a:pt x="159" y="2843"/>
                  </a:cubicBezTo>
                  <a:cubicBezTo>
                    <a:pt x="254" y="3381"/>
                    <a:pt x="602" y="3888"/>
                    <a:pt x="1109" y="4205"/>
                  </a:cubicBezTo>
                  <a:cubicBezTo>
                    <a:pt x="1521" y="4490"/>
                    <a:pt x="1996" y="4616"/>
                    <a:pt x="2408" y="4616"/>
                  </a:cubicBezTo>
                  <a:cubicBezTo>
                    <a:pt x="2598" y="4616"/>
                    <a:pt x="2693" y="4616"/>
                    <a:pt x="2851" y="4585"/>
                  </a:cubicBezTo>
                  <a:cubicBezTo>
                    <a:pt x="3453" y="4458"/>
                    <a:pt x="3959" y="4078"/>
                    <a:pt x="4276" y="3508"/>
                  </a:cubicBezTo>
                  <a:cubicBezTo>
                    <a:pt x="4593" y="2938"/>
                    <a:pt x="4719" y="2304"/>
                    <a:pt x="4529" y="1671"/>
                  </a:cubicBezTo>
                  <a:cubicBezTo>
                    <a:pt x="4339" y="1069"/>
                    <a:pt x="3864" y="531"/>
                    <a:pt x="3168" y="214"/>
                  </a:cubicBezTo>
                  <a:cubicBezTo>
                    <a:pt x="2883" y="72"/>
                    <a:pt x="2566"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4350224" y="4321076"/>
              <a:ext cx="42822" cy="67787"/>
            </a:xfrm>
            <a:custGeom>
              <a:avLst/>
              <a:gdLst/>
              <a:ahLst/>
              <a:cxnLst/>
              <a:rect l="l" t="t" r="r" b="b"/>
              <a:pathLst>
                <a:path w="1331" h="2107" extrusionOk="0">
                  <a:moveTo>
                    <a:pt x="64" y="0"/>
                  </a:moveTo>
                  <a:lnTo>
                    <a:pt x="32" y="32"/>
                  </a:lnTo>
                  <a:lnTo>
                    <a:pt x="1" y="95"/>
                  </a:lnTo>
                  <a:lnTo>
                    <a:pt x="1" y="159"/>
                  </a:lnTo>
                  <a:cubicBezTo>
                    <a:pt x="1" y="254"/>
                    <a:pt x="32" y="349"/>
                    <a:pt x="159" y="349"/>
                  </a:cubicBezTo>
                  <a:cubicBezTo>
                    <a:pt x="412" y="412"/>
                    <a:pt x="666" y="602"/>
                    <a:pt x="729" y="919"/>
                  </a:cubicBezTo>
                  <a:cubicBezTo>
                    <a:pt x="792" y="982"/>
                    <a:pt x="792" y="1077"/>
                    <a:pt x="792" y="1109"/>
                  </a:cubicBezTo>
                  <a:cubicBezTo>
                    <a:pt x="792" y="1299"/>
                    <a:pt x="697" y="1520"/>
                    <a:pt x="539" y="1679"/>
                  </a:cubicBezTo>
                  <a:cubicBezTo>
                    <a:pt x="476" y="1742"/>
                    <a:pt x="476" y="1869"/>
                    <a:pt x="507" y="1932"/>
                  </a:cubicBezTo>
                  <a:cubicBezTo>
                    <a:pt x="539" y="2027"/>
                    <a:pt x="634" y="2059"/>
                    <a:pt x="697" y="2059"/>
                  </a:cubicBezTo>
                  <a:cubicBezTo>
                    <a:pt x="745" y="2090"/>
                    <a:pt x="776" y="2106"/>
                    <a:pt x="800" y="2106"/>
                  </a:cubicBezTo>
                  <a:cubicBezTo>
                    <a:pt x="824" y="2106"/>
                    <a:pt x="840" y="2090"/>
                    <a:pt x="856" y="2059"/>
                  </a:cubicBezTo>
                  <a:cubicBezTo>
                    <a:pt x="1299" y="1774"/>
                    <a:pt x="1331" y="1267"/>
                    <a:pt x="1204" y="887"/>
                  </a:cubicBezTo>
                  <a:cubicBezTo>
                    <a:pt x="1109" y="444"/>
                    <a:pt x="69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851481" y="3468512"/>
              <a:ext cx="1265377" cy="1904033"/>
            </a:xfrm>
            <a:custGeom>
              <a:avLst/>
              <a:gdLst/>
              <a:ahLst/>
              <a:cxnLst/>
              <a:rect l="l" t="t" r="r" b="b"/>
              <a:pathLst>
                <a:path w="39331" h="59182" extrusionOk="0">
                  <a:moveTo>
                    <a:pt x="8868" y="20103"/>
                  </a:moveTo>
                  <a:cubicBezTo>
                    <a:pt x="8931" y="20673"/>
                    <a:pt x="8931" y="21243"/>
                    <a:pt x="8963" y="21782"/>
                  </a:cubicBezTo>
                  <a:cubicBezTo>
                    <a:pt x="8836" y="22193"/>
                    <a:pt x="8329" y="22668"/>
                    <a:pt x="8044" y="22953"/>
                  </a:cubicBezTo>
                  <a:cubicBezTo>
                    <a:pt x="7538" y="23492"/>
                    <a:pt x="6904" y="23967"/>
                    <a:pt x="6302" y="24442"/>
                  </a:cubicBezTo>
                  <a:cubicBezTo>
                    <a:pt x="5036" y="25487"/>
                    <a:pt x="3832" y="26500"/>
                    <a:pt x="2597" y="27577"/>
                  </a:cubicBezTo>
                  <a:cubicBezTo>
                    <a:pt x="2540" y="27500"/>
                    <a:pt x="2459" y="27459"/>
                    <a:pt x="2383" y="27459"/>
                  </a:cubicBezTo>
                  <a:cubicBezTo>
                    <a:pt x="2334" y="27459"/>
                    <a:pt x="2286" y="27476"/>
                    <a:pt x="2249" y="27514"/>
                  </a:cubicBezTo>
                  <a:cubicBezTo>
                    <a:pt x="2027" y="27260"/>
                    <a:pt x="1869" y="27007"/>
                    <a:pt x="1679" y="26785"/>
                  </a:cubicBezTo>
                  <a:cubicBezTo>
                    <a:pt x="1805" y="26500"/>
                    <a:pt x="1932" y="26279"/>
                    <a:pt x="2027" y="25994"/>
                  </a:cubicBezTo>
                  <a:cubicBezTo>
                    <a:pt x="2186" y="25677"/>
                    <a:pt x="2407" y="25392"/>
                    <a:pt x="2534" y="25107"/>
                  </a:cubicBezTo>
                  <a:cubicBezTo>
                    <a:pt x="3041" y="24379"/>
                    <a:pt x="3579" y="23682"/>
                    <a:pt x="4212" y="23048"/>
                  </a:cubicBezTo>
                  <a:cubicBezTo>
                    <a:pt x="5131" y="22067"/>
                    <a:pt x="6968" y="20357"/>
                    <a:pt x="8393" y="20262"/>
                  </a:cubicBezTo>
                  <a:lnTo>
                    <a:pt x="8868" y="20103"/>
                  </a:lnTo>
                  <a:close/>
                  <a:moveTo>
                    <a:pt x="37877" y="1957"/>
                  </a:moveTo>
                  <a:cubicBezTo>
                    <a:pt x="34773" y="9241"/>
                    <a:pt x="30181" y="15543"/>
                    <a:pt x="25779" y="22067"/>
                  </a:cubicBezTo>
                  <a:cubicBezTo>
                    <a:pt x="25621" y="22320"/>
                    <a:pt x="25779" y="22542"/>
                    <a:pt x="26032" y="22573"/>
                  </a:cubicBezTo>
                  <a:cubicBezTo>
                    <a:pt x="25842" y="22732"/>
                    <a:pt x="25747" y="23112"/>
                    <a:pt x="26064" y="23270"/>
                  </a:cubicBezTo>
                  <a:cubicBezTo>
                    <a:pt x="32746" y="26659"/>
                    <a:pt x="37307" y="33911"/>
                    <a:pt x="36800" y="41511"/>
                  </a:cubicBezTo>
                  <a:cubicBezTo>
                    <a:pt x="36325" y="48954"/>
                    <a:pt x="30814" y="55826"/>
                    <a:pt x="23530" y="57821"/>
                  </a:cubicBezTo>
                  <a:cubicBezTo>
                    <a:pt x="22084" y="58224"/>
                    <a:pt x="20588" y="58418"/>
                    <a:pt x="19089" y="58418"/>
                  </a:cubicBezTo>
                  <a:cubicBezTo>
                    <a:pt x="13173" y="58418"/>
                    <a:pt x="7212" y="55400"/>
                    <a:pt x="4054" y="50347"/>
                  </a:cubicBezTo>
                  <a:cubicBezTo>
                    <a:pt x="0" y="43855"/>
                    <a:pt x="1204" y="35209"/>
                    <a:pt x="6112" y="29572"/>
                  </a:cubicBezTo>
                  <a:cubicBezTo>
                    <a:pt x="6261" y="29399"/>
                    <a:pt x="6119" y="29206"/>
                    <a:pt x="5959" y="29206"/>
                  </a:cubicBezTo>
                  <a:cubicBezTo>
                    <a:pt x="5915" y="29206"/>
                    <a:pt x="5869" y="29221"/>
                    <a:pt x="5827" y="29256"/>
                  </a:cubicBezTo>
                  <a:cubicBezTo>
                    <a:pt x="5511" y="28876"/>
                    <a:pt x="5067" y="28622"/>
                    <a:pt x="4687" y="28337"/>
                  </a:cubicBezTo>
                  <a:cubicBezTo>
                    <a:pt x="4276" y="28052"/>
                    <a:pt x="3864" y="27704"/>
                    <a:pt x="3421" y="27419"/>
                  </a:cubicBezTo>
                  <a:cubicBezTo>
                    <a:pt x="5131" y="26120"/>
                    <a:pt x="6873" y="24822"/>
                    <a:pt x="8393" y="23333"/>
                  </a:cubicBezTo>
                  <a:cubicBezTo>
                    <a:pt x="8678" y="23112"/>
                    <a:pt x="8931" y="22858"/>
                    <a:pt x="9121" y="22605"/>
                  </a:cubicBezTo>
                  <a:cubicBezTo>
                    <a:pt x="9469" y="22922"/>
                    <a:pt x="9913" y="23175"/>
                    <a:pt x="10293" y="23460"/>
                  </a:cubicBezTo>
                  <a:lnTo>
                    <a:pt x="11845" y="24537"/>
                  </a:lnTo>
                  <a:cubicBezTo>
                    <a:pt x="11819" y="24640"/>
                    <a:pt x="11897" y="24784"/>
                    <a:pt x="12013" y="24784"/>
                  </a:cubicBezTo>
                  <a:cubicBezTo>
                    <a:pt x="12039" y="24784"/>
                    <a:pt x="12068" y="24776"/>
                    <a:pt x="12098" y="24759"/>
                  </a:cubicBezTo>
                  <a:cubicBezTo>
                    <a:pt x="13460" y="24252"/>
                    <a:pt x="14853" y="23777"/>
                    <a:pt x="16278" y="23428"/>
                  </a:cubicBezTo>
                  <a:cubicBezTo>
                    <a:pt x="17418" y="23143"/>
                    <a:pt x="18622" y="23017"/>
                    <a:pt x="19635" y="22352"/>
                  </a:cubicBezTo>
                  <a:cubicBezTo>
                    <a:pt x="21915" y="20863"/>
                    <a:pt x="23657" y="17886"/>
                    <a:pt x="25431" y="15828"/>
                  </a:cubicBezTo>
                  <a:cubicBezTo>
                    <a:pt x="29484" y="11109"/>
                    <a:pt x="33633" y="6517"/>
                    <a:pt x="37877" y="1957"/>
                  </a:cubicBezTo>
                  <a:close/>
                  <a:moveTo>
                    <a:pt x="38890" y="0"/>
                  </a:moveTo>
                  <a:cubicBezTo>
                    <a:pt x="38809" y="0"/>
                    <a:pt x="38729" y="28"/>
                    <a:pt x="38668" y="88"/>
                  </a:cubicBezTo>
                  <a:cubicBezTo>
                    <a:pt x="34266" y="4744"/>
                    <a:pt x="29991" y="9431"/>
                    <a:pt x="25779" y="14244"/>
                  </a:cubicBezTo>
                  <a:cubicBezTo>
                    <a:pt x="23879" y="16461"/>
                    <a:pt x="22105" y="19090"/>
                    <a:pt x="19984" y="21085"/>
                  </a:cubicBezTo>
                  <a:cubicBezTo>
                    <a:pt x="18083" y="22858"/>
                    <a:pt x="14758" y="23175"/>
                    <a:pt x="12288" y="24252"/>
                  </a:cubicBezTo>
                  <a:cubicBezTo>
                    <a:pt x="12288" y="24157"/>
                    <a:pt x="12256" y="24094"/>
                    <a:pt x="12161" y="23998"/>
                  </a:cubicBezTo>
                  <a:cubicBezTo>
                    <a:pt x="11655" y="23650"/>
                    <a:pt x="11116" y="23333"/>
                    <a:pt x="10578" y="22985"/>
                  </a:cubicBezTo>
                  <a:cubicBezTo>
                    <a:pt x="10229" y="22700"/>
                    <a:pt x="9849" y="22415"/>
                    <a:pt x="9406" y="22225"/>
                  </a:cubicBezTo>
                  <a:cubicBezTo>
                    <a:pt x="10008" y="21370"/>
                    <a:pt x="10261" y="20357"/>
                    <a:pt x="9786" y="19248"/>
                  </a:cubicBezTo>
                  <a:cubicBezTo>
                    <a:pt x="9763" y="19180"/>
                    <a:pt x="9691" y="19128"/>
                    <a:pt x="9617" y="19128"/>
                  </a:cubicBezTo>
                  <a:cubicBezTo>
                    <a:pt x="9588" y="19128"/>
                    <a:pt x="9559" y="19135"/>
                    <a:pt x="9533" y="19153"/>
                  </a:cubicBezTo>
                  <a:cubicBezTo>
                    <a:pt x="6429" y="20103"/>
                    <a:pt x="3769" y="22003"/>
                    <a:pt x="2027" y="24695"/>
                  </a:cubicBezTo>
                  <a:cubicBezTo>
                    <a:pt x="1615" y="25360"/>
                    <a:pt x="634" y="26690"/>
                    <a:pt x="1077" y="27609"/>
                  </a:cubicBezTo>
                  <a:cubicBezTo>
                    <a:pt x="1235" y="28020"/>
                    <a:pt x="1552" y="28179"/>
                    <a:pt x="1869" y="28179"/>
                  </a:cubicBezTo>
                  <a:cubicBezTo>
                    <a:pt x="1869" y="28210"/>
                    <a:pt x="1837" y="28210"/>
                    <a:pt x="1837" y="28210"/>
                  </a:cubicBezTo>
                  <a:cubicBezTo>
                    <a:pt x="1737" y="28311"/>
                    <a:pt x="1854" y="28470"/>
                    <a:pt x="1955" y="28470"/>
                  </a:cubicBezTo>
                  <a:cubicBezTo>
                    <a:pt x="1982" y="28470"/>
                    <a:pt x="2007" y="28459"/>
                    <a:pt x="2027" y="28432"/>
                  </a:cubicBezTo>
                  <a:cubicBezTo>
                    <a:pt x="2407" y="28210"/>
                    <a:pt x="2756" y="27925"/>
                    <a:pt x="3104" y="27640"/>
                  </a:cubicBezTo>
                  <a:cubicBezTo>
                    <a:pt x="3516" y="28052"/>
                    <a:pt x="3991" y="28369"/>
                    <a:pt x="4402" y="28717"/>
                  </a:cubicBezTo>
                  <a:cubicBezTo>
                    <a:pt x="4782" y="29034"/>
                    <a:pt x="5131" y="29351"/>
                    <a:pt x="5511" y="29604"/>
                  </a:cubicBezTo>
                  <a:cubicBezTo>
                    <a:pt x="1520" y="33816"/>
                    <a:pt x="64" y="39896"/>
                    <a:pt x="1330" y="45565"/>
                  </a:cubicBezTo>
                  <a:cubicBezTo>
                    <a:pt x="2661" y="51550"/>
                    <a:pt x="7253" y="56237"/>
                    <a:pt x="13048" y="58201"/>
                  </a:cubicBezTo>
                  <a:cubicBezTo>
                    <a:pt x="14980" y="58870"/>
                    <a:pt x="16933" y="59181"/>
                    <a:pt x="18850" y="59181"/>
                  </a:cubicBezTo>
                  <a:cubicBezTo>
                    <a:pt x="29094" y="59181"/>
                    <a:pt x="38305" y="50279"/>
                    <a:pt x="37718" y="39421"/>
                  </a:cubicBezTo>
                  <a:cubicBezTo>
                    <a:pt x="37275" y="32296"/>
                    <a:pt x="32841" y="25804"/>
                    <a:pt x="26507" y="22573"/>
                  </a:cubicBezTo>
                  <a:cubicBezTo>
                    <a:pt x="26412" y="22542"/>
                    <a:pt x="26381" y="22542"/>
                    <a:pt x="26349" y="22542"/>
                  </a:cubicBezTo>
                  <a:cubicBezTo>
                    <a:pt x="26381" y="22510"/>
                    <a:pt x="26412" y="22510"/>
                    <a:pt x="26412" y="22478"/>
                  </a:cubicBezTo>
                  <a:cubicBezTo>
                    <a:pt x="31448" y="15670"/>
                    <a:pt x="36230" y="8417"/>
                    <a:pt x="39238" y="469"/>
                  </a:cubicBezTo>
                  <a:cubicBezTo>
                    <a:pt x="39330" y="193"/>
                    <a:pt x="39105" y="0"/>
                    <a:pt x="38890"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854538" y="3531441"/>
              <a:ext cx="1217568" cy="1816524"/>
            </a:xfrm>
            <a:custGeom>
              <a:avLst/>
              <a:gdLst/>
              <a:ahLst/>
              <a:cxnLst/>
              <a:rect l="l" t="t" r="r" b="b"/>
              <a:pathLst>
                <a:path w="37845" h="56462" extrusionOk="0">
                  <a:moveTo>
                    <a:pt x="25038" y="15858"/>
                  </a:moveTo>
                  <a:cubicBezTo>
                    <a:pt x="25175" y="15858"/>
                    <a:pt x="25301" y="16013"/>
                    <a:pt x="25209" y="16152"/>
                  </a:cubicBezTo>
                  <a:cubicBezTo>
                    <a:pt x="24481" y="17419"/>
                    <a:pt x="23435" y="18559"/>
                    <a:pt x="22580" y="19762"/>
                  </a:cubicBezTo>
                  <a:cubicBezTo>
                    <a:pt x="22553" y="19799"/>
                    <a:pt x="22511" y="19814"/>
                    <a:pt x="22466" y="19814"/>
                  </a:cubicBezTo>
                  <a:cubicBezTo>
                    <a:pt x="22356" y="19814"/>
                    <a:pt x="22237" y="19717"/>
                    <a:pt x="22327" y="19604"/>
                  </a:cubicBezTo>
                  <a:cubicBezTo>
                    <a:pt x="23150" y="18369"/>
                    <a:pt x="23942" y="17070"/>
                    <a:pt x="24892" y="15930"/>
                  </a:cubicBezTo>
                  <a:cubicBezTo>
                    <a:pt x="24935" y="15879"/>
                    <a:pt x="24987" y="15858"/>
                    <a:pt x="25038" y="15858"/>
                  </a:cubicBezTo>
                  <a:close/>
                  <a:moveTo>
                    <a:pt x="23483" y="16581"/>
                  </a:moveTo>
                  <a:cubicBezTo>
                    <a:pt x="23615" y="16581"/>
                    <a:pt x="23756" y="16723"/>
                    <a:pt x="23689" y="16880"/>
                  </a:cubicBezTo>
                  <a:cubicBezTo>
                    <a:pt x="22960" y="18147"/>
                    <a:pt x="22200" y="19414"/>
                    <a:pt x="21440" y="20681"/>
                  </a:cubicBezTo>
                  <a:cubicBezTo>
                    <a:pt x="21422" y="20708"/>
                    <a:pt x="21394" y="20719"/>
                    <a:pt x="21365" y="20719"/>
                  </a:cubicBezTo>
                  <a:cubicBezTo>
                    <a:pt x="21290" y="20719"/>
                    <a:pt x="21205" y="20645"/>
                    <a:pt x="21250" y="20554"/>
                  </a:cubicBezTo>
                  <a:cubicBezTo>
                    <a:pt x="21979" y="19256"/>
                    <a:pt x="22644" y="17926"/>
                    <a:pt x="23340" y="16659"/>
                  </a:cubicBezTo>
                  <a:cubicBezTo>
                    <a:pt x="23377" y="16604"/>
                    <a:pt x="23429" y="16581"/>
                    <a:pt x="23483" y="16581"/>
                  </a:cubicBezTo>
                  <a:close/>
                  <a:moveTo>
                    <a:pt x="33502" y="35082"/>
                  </a:moveTo>
                  <a:cubicBezTo>
                    <a:pt x="33688" y="35082"/>
                    <a:pt x="33870" y="35201"/>
                    <a:pt x="33855" y="35438"/>
                  </a:cubicBezTo>
                  <a:cubicBezTo>
                    <a:pt x="33538" y="43071"/>
                    <a:pt x="31828" y="53553"/>
                    <a:pt x="22422" y="54535"/>
                  </a:cubicBezTo>
                  <a:cubicBezTo>
                    <a:pt x="21852" y="54587"/>
                    <a:pt x="21282" y="54613"/>
                    <a:pt x="20712" y="54613"/>
                  </a:cubicBezTo>
                  <a:cubicBezTo>
                    <a:pt x="12987" y="54613"/>
                    <a:pt x="5484" y="49873"/>
                    <a:pt x="3832" y="42057"/>
                  </a:cubicBezTo>
                  <a:cubicBezTo>
                    <a:pt x="3832" y="41918"/>
                    <a:pt x="3917" y="41830"/>
                    <a:pt x="4012" y="41830"/>
                  </a:cubicBezTo>
                  <a:cubicBezTo>
                    <a:pt x="4047" y="41830"/>
                    <a:pt x="4083" y="41842"/>
                    <a:pt x="4117" y="41867"/>
                  </a:cubicBezTo>
                  <a:lnTo>
                    <a:pt x="4244" y="41867"/>
                  </a:lnTo>
                  <a:cubicBezTo>
                    <a:pt x="4086" y="41741"/>
                    <a:pt x="4086" y="41456"/>
                    <a:pt x="4307" y="41361"/>
                  </a:cubicBezTo>
                  <a:cubicBezTo>
                    <a:pt x="13301" y="38289"/>
                    <a:pt x="23119" y="36040"/>
                    <a:pt x="32588" y="35343"/>
                  </a:cubicBezTo>
                  <a:cubicBezTo>
                    <a:pt x="32810" y="35343"/>
                    <a:pt x="32936" y="35565"/>
                    <a:pt x="32936" y="35755"/>
                  </a:cubicBezTo>
                  <a:lnTo>
                    <a:pt x="33095" y="35755"/>
                  </a:lnTo>
                  <a:cubicBezTo>
                    <a:pt x="33126" y="35628"/>
                    <a:pt x="33126" y="35565"/>
                    <a:pt x="33126" y="35438"/>
                  </a:cubicBezTo>
                  <a:cubicBezTo>
                    <a:pt x="33126" y="35201"/>
                    <a:pt x="33316" y="35082"/>
                    <a:pt x="33502" y="35082"/>
                  </a:cubicBezTo>
                  <a:close/>
                  <a:moveTo>
                    <a:pt x="37845" y="1"/>
                  </a:moveTo>
                  <a:cubicBezTo>
                    <a:pt x="33601" y="4530"/>
                    <a:pt x="29453" y="9153"/>
                    <a:pt x="25399" y="13872"/>
                  </a:cubicBezTo>
                  <a:cubicBezTo>
                    <a:pt x="23625" y="15930"/>
                    <a:pt x="21884" y="18876"/>
                    <a:pt x="19635" y="20396"/>
                  </a:cubicBezTo>
                  <a:cubicBezTo>
                    <a:pt x="18590" y="21061"/>
                    <a:pt x="17418" y="21187"/>
                    <a:pt x="16278" y="21472"/>
                  </a:cubicBezTo>
                  <a:cubicBezTo>
                    <a:pt x="14853" y="21821"/>
                    <a:pt x="13460" y="22296"/>
                    <a:pt x="12066" y="22803"/>
                  </a:cubicBezTo>
                  <a:cubicBezTo>
                    <a:pt x="12039" y="22819"/>
                    <a:pt x="12013" y="22826"/>
                    <a:pt x="11989" y="22826"/>
                  </a:cubicBezTo>
                  <a:cubicBezTo>
                    <a:pt x="11870" y="22826"/>
                    <a:pt x="11792" y="22660"/>
                    <a:pt x="11845" y="22581"/>
                  </a:cubicBezTo>
                  <a:lnTo>
                    <a:pt x="10293" y="21504"/>
                  </a:lnTo>
                  <a:cubicBezTo>
                    <a:pt x="9881" y="21219"/>
                    <a:pt x="9469" y="20934"/>
                    <a:pt x="9089" y="20617"/>
                  </a:cubicBezTo>
                  <a:cubicBezTo>
                    <a:pt x="8899" y="20871"/>
                    <a:pt x="8678" y="21156"/>
                    <a:pt x="8393" y="21377"/>
                  </a:cubicBezTo>
                  <a:cubicBezTo>
                    <a:pt x="6873" y="22866"/>
                    <a:pt x="5131" y="24196"/>
                    <a:pt x="3389" y="25463"/>
                  </a:cubicBezTo>
                  <a:cubicBezTo>
                    <a:pt x="3832" y="25748"/>
                    <a:pt x="4244" y="26064"/>
                    <a:pt x="4656" y="26381"/>
                  </a:cubicBezTo>
                  <a:cubicBezTo>
                    <a:pt x="5036" y="26698"/>
                    <a:pt x="5447" y="26920"/>
                    <a:pt x="5827" y="27268"/>
                  </a:cubicBezTo>
                  <a:cubicBezTo>
                    <a:pt x="5866" y="27236"/>
                    <a:pt x="5906" y="27222"/>
                    <a:pt x="5944" y="27222"/>
                  </a:cubicBezTo>
                  <a:cubicBezTo>
                    <a:pt x="6092" y="27222"/>
                    <a:pt x="6207" y="27433"/>
                    <a:pt x="6081" y="27585"/>
                  </a:cubicBezTo>
                  <a:cubicBezTo>
                    <a:pt x="1140" y="33253"/>
                    <a:pt x="0" y="41899"/>
                    <a:pt x="4022" y="48391"/>
                  </a:cubicBezTo>
                  <a:cubicBezTo>
                    <a:pt x="7156" y="53444"/>
                    <a:pt x="13131" y="56462"/>
                    <a:pt x="19070" y="56462"/>
                  </a:cubicBezTo>
                  <a:cubicBezTo>
                    <a:pt x="20575" y="56462"/>
                    <a:pt x="22077" y="56268"/>
                    <a:pt x="23530" y="55865"/>
                  </a:cubicBezTo>
                  <a:cubicBezTo>
                    <a:pt x="30719" y="53870"/>
                    <a:pt x="36230" y="46998"/>
                    <a:pt x="36705" y="39555"/>
                  </a:cubicBezTo>
                  <a:cubicBezTo>
                    <a:pt x="37212" y="31955"/>
                    <a:pt x="32651" y="24703"/>
                    <a:pt x="25969" y="21314"/>
                  </a:cubicBezTo>
                  <a:cubicBezTo>
                    <a:pt x="25652" y="21187"/>
                    <a:pt x="25684" y="20776"/>
                    <a:pt x="26001" y="20617"/>
                  </a:cubicBezTo>
                  <a:cubicBezTo>
                    <a:pt x="25779" y="20586"/>
                    <a:pt x="25621" y="20364"/>
                    <a:pt x="25779" y="20111"/>
                  </a:cubicBezTo>
                  <a:cubicBezTo>
                    <a:pt x="30213" y="13587"/>
                    <a:pt x="34773" y="7253"/>
                    <a:pt x="37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2978079" y="4660107"/>
              <a:ext cx="966172" cy="628554"/>
            </a:xfrm>
            <a:custGeom>
              <a:avLst/>
              <a:gdLst/>
              <a:ahLst/>
              <a:cxnLst/>
              <a:rect l="l" t="t" r="r" b="b"/>
              <a:pathLst>
                <a:path w="30031" h="19537" extrusionOk="0">
                  <a:moveTo>
                    <a:pt x="29686" y="0"/>
                  </a:moveTo>
                  <a:cubicBezTo>
                    <a:pt x="29508" y="0"/>
                    <a:pt x="29318" y="119"/>
                    <a:pt x="29286" y="356"/>
                  </a:cubicBezTo>
                  <a:cubicBezTo>
                    <a:pt x="29286" y="483"/>
                    <a:pt x="29286" y="546"/>
                    <a:pt x="29255" y="673"/>
                  </a:cubicBezTo>
                  <a:cubicBezTo>
                    <a:pt x="28779" y="8274"/>
                    <a:pt x="27228" y="18281"/>
                    <a:pt x="17727" y="18788"/>
                  </a:cubicBezTo>
                  <a:cubicBezTo>
                    <a:pt x="17382" y="18807"/>
                    <a:pt x="17037" y="18817"/>
                    <a:pt x="16694" y="18817"/>
                  </a:cubicBezTo>
                  <a:cubicBezTo>
                    <a:pt x="9250" y="18817"/>
                    <a:pt x="2279" y="14265"/>
                    <a:pt x="372" y="6849"/>
                  </a:cubicBezTo>
                  <a:cubicBezTo>
                    <a:pt x="372" y="6817"/>
                    <a:pt x="372" y="6817"/>
                    <a:pt x="309" y="6754"/>
                  </a:cubicBezTo>
                  <a:cubicBezTo>
                    <a:pt x="293" y="6749"/>
                    <a:pt x="275" y="6747"/>
                    <a:pt x="257" y="6747"/>
                  </a:cubicBezTo>
                  <a:cubicBezTo>
                    <a:pt x="137" y="6747"/>
                    <a:pt x="0" y="6837"/>
                    <a:pt x="56" y="6975"/>
                  </a:cubicBezTo>
                  <a:cubicBezTo>
                    <a:pt x="1645" y="14773"/>
                    <a:pt x="9113" y="19536"/>
                    <a:pt x="16819" y="19536"/>
                  </a:cubicBezTo>
                  <a:cubicBezTo>
                    <a:pt x="17406" y="19536"/>
                    <a:pt x="17995" y="19509"/>
                    <a:pt x="18582" y="19453"/>
                  </a:cubicBezTo>
                  <a:cubicBezTo>
                    <a:pt x="27988" y="18471"/>
                    <a:pt x="29698" y="7989"/>
                    <a:pt x="30015" y="356"/>
                  </a:cubicBezTo>
                  <a:cubicBezTo>
                    <a:pt x="30030" y="119"/>
                    <a:pt x="29864" y="0"/>
                    <a:pt x="29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988020" y="4681758"/>
              <a:ext cx="932295" cy="583738"/>
            </a:xfrm>
            <a:custGeom>
              <a:avLst/>
              <a:gdLst/>
              <a:ahLst/>
              <a:cxnLst/>
              <a:rect l="l" t="t" r="r" b="b"/>
              <a:pathLst>
                <a:path w="28978" h="18144" extrusionOk="0">
                  <a:moveTo>
                    <a:pt x="8771" y="12287"/>
                  </a:moveTo>
                  <a:cubicBezTo>
                    <a:pt x="8801" y="12287"/>
                    <a:pt x="8834" y="12297"/>
                    <a:pt x="8867" y="12319"/>
                  </a:cubicBezTo>
                  <a:cubicBezTo>
                    <a:pt x="10799" y="13586"/>
                    <a:pt x="12826" y="14219"/>
                    <a:pt x="15011" y="15043"/>
                  </a:cubicBezTo>
                  <a:cubicBezTo>
                    <a:pt x="15285" y="15134"/>
                    <a:pt x="15179" y="15488"/>
                    <a:pt x="14918" y="15488"/>
                  </a:cubicBezTo>
                  <a:cubicBezTo>
                    <a:pt x="14907" y="15488"/>
                    <a:pt x="14896" y="15487"/>
                    <a:pt x="14884" y="15486"/>
                  </a:cubicBezTo>
                  <a:cubicBezTo>
                    <a:pt x="12699" y="15138"/>
                    <a:pt x="10482" y="13839"/>
                    <a:pt x="8709" y="12573"/>
                  </a:cubicBezTo>
                  <a:cubicBezTo>
                    <a:pt x="8553" y="12494"/>
                    <a:pt x="8632" y="12287"/>
                    <a:pt x="8771" y="12287"/>
                  </a:cubicBezTo>
                  <a:close/>
                  <a:moveTo>
                    <a:pt x="5826" y="12389"/>
                  </a:moveTo>
                  <a:cubicBezTo>
                    <a:pt x="5850" y="12389"/>
                    <a:pt x="5873" y="12396"/>
                    <a:pt x="5890" y="12414"/>
                  </a:cubicBezTo>
                  <a:cubicBezTo>
                    <a:pt x="7569" y="13808"/>
                    <a:pt x="9374" y="14568"/>
                    <a:pt x="11433" y="15265"/>
                  </a:cubicBezTo>
                  <a:cubicBezTo>
                    <a:pt x="11690" y="15350"/>
                    <a:pt x="11611" y="15721"/>
                    <a:pt x="11407" y="15721"/>
                  </a:cubicBezTo>
                  <a:cubicBezTo>
                    <a:pt x="11385" y="15721"/>
                    <a:pt x="11362" y="15717"/>
                    <a:pt x="11338" y="15708"/>
                  </a:cubicBezTo>
                  <a:cubicBezTo>
                    <a:pt x="9216" y="15233"/>
                    <a:pt x="7284" y="13998"/>
                    <a:pt x="5700" y="12636"/>
                  </a:cubicBezTo>
                  <a:cubicBezTo>
                    <a:pt x="5598" y="12533"/>
                    <a:pt x="5724" y="12389"/>
                    <a:pt x="5826" y="12389"/>
                  </a:cubicBezTo>
                  <a:close/>
                  <a:moveTo>
                    <a:pt x="28819" y="0"/>
                  </a:moveTo>
                  <a:cubicBezTo>
                    <a:pt x="28819" y="127"/>
                    <a:pt x="28756" y="285"/>
                    <a:pt x="28566" y="317"/>
                  </a:cubicBezTo>
                  <a:cubicBezTo>
                    <a:pt x="18938" y="1805"/>
                    <a:pt x="9691" y="3547"/>
                    <a:pt x="317" y="6144"/>
                  </a:cubicBezTo>
                  <a:cubicBezTo>
                    <a:pt x="300" y="6152"/>
                    <a:pt x="280" y="6156"/>
                    <a:pt x="261" y="6156"/>
                  </a:cubicBezTo>
                  <a:cubicBezTo>
                    <a:pt x="207" y="6156"/>
                    <a:pt x="150" y="6127"/>
                    <a:pt x="127" y="6081"/>
                  </a:cubicBezTo>
                  <a:lnTo>
                    <a:pt x="0" y="6081"/>
                  </a:lnTo>
                  <a:cubicBezTo>
                    <a:pt x="0" y="6081"/>
                    <a:pt x="32" y="6144"/>
                    <a:pt x="32" y="6176"/>
                  </a:cubicBezTo>
                  <a:cubicBezTo>
                    <a:pt x="1969" y="13592"/>
                    <a:pt x="8941" y="18144"/>
                    <a:pt x="16385" y="18144"/>
                  </a:cubicBezTo>
                  <a:cubicBezTo>
                    <a:pt x="16728" y="18144"/>
                    <a:pt x="17073" y="18134"/>
                    <a:pt x="17418" y="18115"/>
                  </a:cubicBezTo>
                  <a:cubicBezTo>
                    <a:pt x="26982" y="17608"/>
                    <a:pt x="28502" y="7601"/>
                    <a:pt x="28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2986991" y="4668503"/>
              <a:ext cx="928209" cy="211341"/>
            </a:xfrm>
            <a:custGeom>
              <a:avLst/>
              <a:gdLst/>
              <a:ahLst/>
              <a:cxnLst/>
              <a:rect l="l" t="t" r="r" b="b"/>
              <a:pathLst>
                <a:path w="28851" h="6569" extrusionOk="0">
                  <a:moveTo>
                    <a:pt x="28502" y="0"/>
                  </a:moveTo>
                  <a:cubicBezTo>
                    <a:pt x="19033" y="634"/>
                    <a:pt x="9184" y="2914"/>
                    <a:pt x="254" y="6018"/>
                  </a:cubicBezTo>
                  <a:cubicBezTo>
                    <a:pt x="0" y="6113"/>
                    <a:pt x="0" y="6398"/>
                    <a:pt x="159" y="6493"/>
                  </a:cubicBezTo>
                  <a:cubicBezTo>
                    <a:pt x="182" y="6539"/>
                    <a:pt x="239" y="6568"/>
                    <a:pt x="293" y="6568"/>
                  </a:cubicBezTo>
                  <a:cubicBezTo>
                    <a:pt x="312" y="6568"/>
                    <a:pt x="332" y="6564"/>
                    <a:pt x="349" y="6556"/>
                  </a:cubicBezTo>
                  <a:cubicBezTo>
                    <a:pt x="9723" y="3959"/>
                    <a:pt x="18970" y="2217"/>
                    <a:pt x="28598" y="729"/>
                  </a:cubicBezTo>
                  <a:cubicBezTo>
                    <a:pt x="28788" y="729"/>
                    <a:pt x="28851" y="570"/>
                    <a:pt x="28851" y="412"/>
                  </a:cubicBezTo>
                  <a:cubicBezTo>
                    <a:pt x="28851" y="222"/>
                    <a:pt x="28693" y="0"/>
                    <a:pt x="28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69951" y="4041177"/>
              <a:ext cx="98577" cy="128175"/>
            </a:xfrm>
            <a:custGeom>
              <a:avLst/>
              <a:gdLst/>
              <a:ahLst/>
              <a:cxnLst/>
              <a:rect l="l" t="t" r="r" b="b"/>
              <a:pathLst>
                <a:path w="3064" h="3984" extrusionOk="0">
                  <a:moveTo>
                    <a:pt x="2804" y="0"/>
                  </a:moveTo>
                  <a:cubicBezTo>
                    <a:pt x="2753" y="0"/>
                    <a:pt x="2699" y="25"/>
                    <a:pt x="2655" y="86"/>
                  </a:cubicBezTo>
                  <a:cubicBezTo>
                    <a:pt x="1705" y="1226"/>
                    <a:pt x="913" y="2525"/>
                    <a:pt x="90" y="3760"/>
                  </a:cubicBezTo>
                  <a:cubicBezTo>
                    <a:pt x="0" y="3872"/>
                    <a:pt x="101" y="3984"/>
                    <a:pt x="212" y="3984"/>
                  </a:cubicBezTo>
                  <a:cubicBezTo>
                    <a:pt x="258" y="3984"/>
                    <a:pt x="306" y="3965"/>
                    <a:pt x="343" y="3918"/>
                  </a:cubicBezTo>
                  <a:cubicBezTo>
                    <a:pt x="1198" y="2715"/>
                    <a:pt x="2180" y="1575"/>
                    <a:pt x="2972" y="308"/>
                  </a:cubicBezTo>
                  <a:cubicBezTo>
                    <a:pt x="3064" y="171"/>
                    <a:pt x="2940"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37747" y="4064663"/>
              <a:ext cx="80335" cy="133387"/>
            </a:xfrm>
            <a:custGeom>
              <a:avLst/>
              <a:gdLst/>
              <a:ahLst/>
              <a:cxnLst/>
              <a:rect l="l" t="t" r="r" b="b"/>
              <a:pathLst>
                <a:path w="2497" h="4146" extrusionOk="0">
                  <a:moveTo>
                    <a:pt x="2262" y="1"/>
                  </a:moveTo>
                  <a:cubicBezTo>
                    <a:pt x="2212" y="1"/>
                    <a:pt x="2165" y="26"/>
                    <a:pt x="2136" y="85"/>
                  </a:cubicBezTo>
                  <a:cubicBezTo>
                    <a:pt x="1408" y="1415"/>
                    <a:pt x="711" y="2682"/>
                    <a:pt x="46" y="3980"/>
                  </a:cubicBezTo>
                  <a:cubicBezTo>
                    <a:pt x="1" y="4071"/>
                    <a:pt x="85" y="4145"/>
                    <a:pt x="172" y="4145"/>
                  </a:cubicBezTo>
                  <a:cubicBezTo>
                    <a:pt x="206" y="4145"/>
                    <a:pt x="241" y="4134"/>
                    <a:pt x="268" y="4107"/>
                  </a:cubicBezTo>
                  <a:cubicBezTo>
                    <a:pt x="964" y="2840"/>
                    <a:pt x="1724" y="1573"/>
                    <a:pt x="2453" y="306"/>
                  </a:cubicBezTo>
                  <a:cubicBezTo>
                    <a:pt x="2497" y="131"/>
                    <a:pt x="2373" y="1"/>
                    <a:pt x="2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265023" y="5077058"/>
              <a:ext cx="215749" cy="103016"/>
            </a:xfrm>
            <a:custGeom>
              <a:avLst/>
              <a:gdLst/>
              <a:ahLst/>
              <a:cxnLst/>
              <a:rect l="l" t="t" r="r" b="b"/>
              <a:pathLst>
                <a:path w="6706" h="3202" extrusionOk="0">
                  <a:moveTo>
                    <a:pt x="207" y="0"/>
                  </a:moveTo>
                  <a:cubicBezTo>
                    <a:pt x="85" y="0"/>
                    <a:pt x="0" y="207"/>
                    <a:pt x="131" y="286"/>
                  </a:cubicBezTo>
                  <a:cubicBezTo>
                    <a:pt x="1936" y="1552"/>
                    <a:pt x="4153" y="2851"/>
                    <a:pt x="6338" y="3199"/>
                  </a:cubicBezTo>
                  <a:cubicBezTo>
                    <a:pt x="6349" y="3201"/>
                    <a:pt x="6359" y="3201"/>
                    <a:pt x="6370" y="3201"/>
                  </a:cubicBezTo>
                  <a:cubicBezTo>
                    <a:pt x="6601" y="3201"/>
                    <a:pt x="6706" y="2877"/>
                    <a:pt x="6433" y="2756"/>
                  </a:cubicBezTo>
                  <a:cubicBezTo>
                    <a:pt x="4248" y="1932"/>
                    <a:pt x="2252" y="1299"/>
                    <a:pt x="289" y="32"/>
                  </a:cubicBezTo>
                  <a:cubicBezTo>
                    <a:pt x="261" y="10"/>
                    <a:pt x="233"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167960" y="5080662"/>
              <a:ext cx="196188" cy="106909"/>
            </a:xfrm>
            <a:custGeom>
              <a:avLst/>
              <a:gdLst/>
              <a:ahLst/>
              <a:cxnLst/>
              <a:rect l="l" t="t" r="r" b="b"/>
              <a:pathLst>
                <a:path w="6098" h="3323" extrusionOk="0">
                  <a:moveTo>
                    <a:pt x="235" y="1"/>
                  </a:moveTo>
                  <a:cubicBezTo>
                    <a:pt x="119" y="1"/>
                    <a:pt x="1" y="130"/>
                    <a:pt x="107" y="237"/>
                  </a:cubicBezTo>
                  <a:cubicBezTo>
                    <a:pt x="1691" y="1599"/>
                    <a:pt x="3623" y="2834"/>
                    <a:pt x="5745" y="3309"/>
                  </a:cubicBezTo>
                  <a:cubicBezTo>
                    <a:pt x="5769" y="3318"/>
                    <a:pt x="5792" y="3322"/>
                    <a:pt x="5814" y="3322"/>
                  </a:cubicBezTo>
                  <a:cubicBezTo>
                    <a:pt x="6018" y="3322"/>
                    <a:pt x="6097" y="2951"/>
                    <a:pt x="5840" y="2866"/>
                  </a:cubicBezTo>
                  <a:cubicBezTo>
                    <a:pt x="3781" y="2169"/>
                    <a:pt x="1976" y="1409"/>
                    <a:pt x="297" y="15"/>
                  </a:cubicBezTo>
                  <a:cubicBezTo>
                    <a:pt x="278" y="5"/>
                    <a:pt x="256"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2904469" y="4107098"/>
              <a:ext cx="234377" cy="239492"/>
            </a:xfrm>
            <a:custGeom>
              <a:avLst/>
              <a:gdLst/>
              <a:ahLst/>
              <a:cxnLst/>
              <a:rect l="l" t="t" r="r" b="b"/>
              <a:pathLst>
                <a:path w="7285" h="7444" extrusionOk="0">
                  <a:moveTo>
                    <a:pt x="7189" y="1"/>
                  </a:moveTo>
                  <a:lnTo>
                    <a:pt x="6714" y="159"/>
                  </a:lnTo>
                  <a:cubicBezTo>
                    <a:pt x="5289" y="286"/>
                    <a:pt x="3484" y="1996"/>
                    <a:pt x="2534" y="2946"/>
                  </a:cubicBezTo>
                  <a:cubicBezTo>
                    <a:pt x="1900" y="3579"/>
                    <a:pt x="1330" y="4245"/>
                    <a:pt x="855" y="5005"/>
                  </a:cubicBezTo>
                  <a:cubicBezTo>
                    <a:pt x="665" y="5258"/>
                    <a:pt x="507" y="5575"/>
                    <a:pt x="349" y="5860"/>
                  </a:cubicBezTo>
                  <a:cubicBezTo>
                    <a:pt x="222" y="6145"/>
                    <a:pt x="95" y="6430"/>
                    <a:pt x="0" y="6651"/>
                  </a:cubicBezTo>
                  <a:cubicBezTo>
                    <a:pt x="190" y="6905"/>
                    <a:pt x="349" y="7126"/>
                    <a:pt x="539" y="7380"/>
                  </a:cubicBezTo>
                  <a:cubicBezTo>
                    <a:pt x="587" y="7331"/>
                    <a:pt x="640" y="7311"/>
                    <a:pt x="690" y="7311"/>
                  </a:cubicBezTo>
                  <a:cubicBezTo>
                    <a:pt x="772" y="7311"/>
                    <a:pt x="848" y="7365"/>
                    <a:pt x="887" y="7443"/>
                  </a:cubicBezTo>
                  <a:cubicBezTo>
                    <a:pt x="2122" y="6430"/>
                    <a:pt x="3389" y="5385"/>
                    <a:pt x="4624" y="4371"/>
                  </a:cubicBezTo>
                  <a:cubicBezTo>
                    <a:pt x="5226" y="3896"/>
                    <a:pt x="5859" y="3421"/>
                    <a:pt x="6366" y="2851"/>
                  </a:cubicBezTo>
                  <a:cubicBezTo>
                    <a:pt x="6651" y="2534"/>
                    <a:pt x="7157" y="2059"/>
                    <a:pt x="7284" y="1679"/>
                  </a:cubicBezTo>
                  <a:cubicBezTo>
                    <a:pt x="7284" y="1109"/>
                    <a:pt x="7221" y="571"/>
                    <a:pt x="7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Single Corner Rounded 1">
            <a:extLst>
              <a:ext uri="{FF2B5EF4-FFF2-40B4-BE49-F238E27FC236}">
                <a16:creationId xmlns:a16="http://schemas.microsoft.com/office/drawing/2014/main" id="{3050B3D4-E4DA-8E70-09D4-FBC4EFE65B9B}"/>
              </a:ext>
            </a:extLst>
          </p:cNvPr>
          <p:cNvSpPr/>
          <p:nvPr/>
        </p:nvSpPr>
        <p:spPr>
          <a:xfrm>
            <a:off x="3998422" y="1758265"/>
            <a:ext cx="2219498" cy="99439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FCAA37D0-80A0-E52A-A5DE-04FE9B10A0C9}"/>
              </a:ext>
            </a:extLst>
          </p:cNvPr>
          <p:cNvSpPr txBox="1"/>
          <p:nvPr/>
        </p:nvSpPr>
        <p:spPr>
          <a:xfrm>
            <a:off x="4780175" y="1551594"/>
            <a:ext cx="4937760" cy="1169551"/>
          </a:xfrm>
          <a:prstGeom prst="rect">
            <a:avLst/>
          </a:prstGeom>
          <a:noFill/>
        </p:spPr>
        <p:txBody>
          <a:bodyPr wrap="square">
            <a:spAutoFit/>
          </a:bodyPr>
          <a:lstStyle/>
          <a:p>
            <a:pPr marL="0" lvl="0" indent="0" algn="ctr" rtl="0">
              <a:spcBef>
                <a:spcPts val="0"/>
              </a:spcBef>
              <a:spcAft>
                <a:spcPts val="0"/>
              </a:spcAft>
              <a:buNone/>
            </a:pPr>
            <a:r>
              <a:rPr lang="en-US" dirty="0">
                <a:latin typeface="Showcard Gothic" panose="04020904020102020604" pitchFamily="82" charset="0"/>
              </a:rPr>
              <a:t>Submitted BY:</a:t>
            </a:r>
          </a:p>
          <a:p>
            <a:pPr marL="0" lvl="0" indent="0" algn="ctr" rtl="0">
              <a:spcBef>
                <a:spcPts val="0"/>
              </a:spcBef>
              <a:spcAft>
                <a:spcPts val="0"/>
              </a:spcAft>
              <a:buNone/>
            </a:pPr>
            <a:r>
              <a:rPr lang="en-US" dirty="0">
                <a:latin typeface="Showcard Gothic" panose="04020904020102020604" pitchFamily="82" charset="0"/>
              </a:rPr>
              <a:t>Prayash panta</a:t>
            </a:r>
          </a:p>
          <a:p>
            <a:pPr marL="0" lvl="0" indent="0" algn="ctr" rtl="0">
              <a:spcBef>
                <a:spcPts val="0"/>
              </a:spcBef>
              <a:spcAft>
                <a:spcPts val="0"/>
              </a:spcAft>
              <a:buNone/>
            </a:pPr>
            <a:r>
              <a:rPr lang="en-US" dirty="0">
                <a:latin typeface="Showcard Gothic" panose="04020904020102020604" pitchFamily="82" charset="0"/>
              </a:rPr>
              <a:t>Class:9(b)</a:t>
            </a:r>
          </a:p>
          <a:p>
            <a:pPr marL="0" lvl="0" indent="0" algn="ctr" rtl="0">
              <a:spcBef>
                <a:spcPts val="0"/>
              </a:spcBef>
              <a:spcAft>
                <a:spcPts val="0"/>
              </a:spcAft>
              <a:buNone/>
            </a:pPr>
            <a:r>
              <a:rPr lang="en-US" dirty="0">
                <a:latin typeface="Showcard Gothic" panose="04020904020102020604" pitchFamily="82" charset="0"/>
              </a:rPr>
              <a:t>Roll no:14</a:t>
            </a:r>
          </a:p>
          <a:p>
            <a:pPr marL="0" lvl="0" indent="0" algn="ctr" rtl="0">
              <a:spcBef>
                <a:spcPts val="0"/>
              </a:spcBef>
              <a:spcAft>
                <a:spcPts val="0"/>
              </a:spcAft>
              <a:buNone/>
            </a:pPr>
            <a:endParaRPr lang="en-US" dirty="0">
              <a:latin typeface="Showcard Gothic" panose="04020904020102020604"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9"/>
          <p:cNvSpPr txBox="1">
            <a:spLocks noGrp="1"/>
          </p:cNvSpPr>
          <p:nvPr>
            <p:ph type="body" idx="1"/>
          </p:nvPr>
        </p:nvSpPr>
        <p:spPr>
          <a:xfrm>
            <a:off x="610500" y="1316051"/>
            <a:ext cx="7916700" cy="34377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600" dirty="0">
                <a:solidFill>
                  <a:schemeClr val="tx1">
                    <a:lumMod val="50000"/>
                  </a:schemeClr>
                </a:solidFill>
                <a:latin typeface="Arial Black" panose="020B0A04020102020204" pitchFamily="34" charset="0"/>
              </a:rPr>
              <a:t>Here Are the list of things that are mention In this project:</a:t>
            </a:r>
          </a:p>
          <a:p>
            <a:pPr marL="171450" indent="-171450">
              <a:spcBef>
                <a:spcPts val="1600"/>
              </a:spcBef>
              <a:spcAft>
                <a:spcPts val="1600"/>
              </a:spcAft>
            </a:pPr>
            <a:r>
              <a:rPr lang="en-US" sz="1600" dirty="0">
                <a:solidFill>
                  <a:schemeClr val="tx1">
                    <a:lumMod val="50000"/>
                  </a:schemeClr>
                </a:solidFill>
                <a:latin typeface="Arial Black" panose="020B0A04020102020204" pitchFamily="34" charset="0"/>
              </a:rPr>
              <a:t>Introduction to Human Brain </a:t>
            </a:r>
          </a:p>
          <a:p>
            <a:pPr marL="171450" indent="-171450">
              <a:spcBef>
                <a:spcPts val="1600"/>
              </a:spcBef>
              <a:spcAft>
                <a:spcPts val="1600"/>
              </a:spcAft>
            </a:pPr>
            <a:r>
              <a:rPr lang="en-US" sz="1600" dirty="0">
                <a:solidFill>
                  <a:schemeClr val="tx1">
                    <a:lumMod val="50000"/>
                  </a:schemeClr>
                </a:solidFill>
                <a:latin typeface="Arial Black" panose="020B0A04020102020204" pitchFamily="34" charset="0"/>
              </a:rPr>
              <a:t>Describe cerebellum with Figure</a:t>
            </a:r>
          </a:p>
          <a:p>
            <a:pPr marL="171450" indent="-171450">
              <a:spcBef>
                <a:spcPts val="1600"/>
              </a:spcBef>
              <a:spcAft>
                <a:spcPts val="1600"/>
              </a:spcAft>
            </a:pPr>
            <a:r>
              <a:rPr lang="en-US" sz="1600" dirty="0">
                <a:solidFill>
                  <a:schemeClr val="tx1">
                    <a:lumMod val="50000"/>
                  </a:schemeClr>
                </a:solidFill>
                <a:latin typeface="Arial Black" panose="020B0A04020102020204" pitchFamily="34" charset="0"/>
              </a:rPr>
              <a:t>Describe cerebrum with Figure</a:t>
            </a:r>
          </a:p>
          <a:p>
            <a:pPr marL="171450" indent="-171450">
              <a:spcBef>
                <a:spcPts val="1600"/>
              </a:spcBef>
              <a:spcAft>
                <a:spcPts val="1600"/>
              </a:spcAft>
            </a:pPr>
            <a:r>
              <a:rPr lang="en-US" sz="1600" dirty="0">
                <a:solidFill>
                  <a:schemeClr val="tx1">
                    <a:lumMod val="50000"/>
                  </a:schemeClr>
                </a:solidFill>
                <a:latin typeface="Arial Black" panose="020B0A04020102020204" pitchFamily="34" charset="0"/>
              </a:rPr>
              <a:t>Describe spinal cord with Figure</a:t>
            </a:r>
          </a:p>
          <a:p>
            <a:pPr marL="171450" indent="-171450">
              <a:spcBef>
                <a:spcPts val="1600"/>
              </a:spcBef>
              <a:spcAft>
                <a:spcPts val="1600"/>
              </a:spcAft>
            </a:pPr>
            <a:r>
              <a:rPr lang="en-US" sz="1600" dirty="0">
                <a:solidFill>
                  <a:schemeClr val="tx1">
                    <a:lumMod val="50000"/>
                  </a:schemeClr>
                </a:solidFill>
                <a:latin typeface="Arial Black" panose="020B0A04020102020204" pitchFamily="34" charset="0"/>
              </a:rPr>
              <a:t>Describe medulla </a:t>
            </a:r>
            <a:r>
              <a:rPr lang="en-US" sz="1600" dirty="0" err="1">
                <a:solidFill>
                  <a:schemeClr val="tx1">
                    <a:lumMod val="50000"/>
                  </a:schemeClr>
                </a:solidFill>
                <a:latin typeface="Arial Black" panose="020B0A04020102020204" pitchFamily="34" charset="0"/>
              </a:rPr>
              <a:t>oblagata</a:t>
            </a:r>
            <a:r>
              <a:rPr lang="en-US" sz="1600" dirty="0">
                <a:solidFill>
                  <a:schemeClr val="tx1">
                    <a:lumMod val="50000"/>
                  </a:schemeClr>
                </a:solidFill>
                <a:latin typeface="Arial Black" panose="020B0A04020102020204" pitchFamily="34" charset="0"/>
              </a:rPr>
              <a:t>  with Figure</a:t>
            </a:r>
          </a:p>
          <a:p>
            <a:pPr marL="171450" indent="-171450">
              <a:spcBef>
                <a:spcPts val="1600"/>
              </a:spcBef>
              <a:spcAft>
                <a:spcPts val="1600"/>
              </a:spcAft>
            </a:pPr>
            <a:endParaRPr lang="en-US" sz="1600" dirty="0">
              <a:solidFill>
                <a:schemeClr val="tx1">
                  <a:lumMod val="50000"/>
                </a:schemeClr>
              </a:solidFill>
              <a:latin typeface="Arial Black" panose="020B0A04020102020204" pitchFamily="34" charset="0"/>
            </a:endParaRPr>
          </a:p>
          <a:p>
            <a:pPr marL="171450" indent="-171450">
              <a:spcBef>
                <a:spcPts val="1600"/>
              </a:spcBef>
              <a:spcAft>
                <a:spcPts val="1600"/>
              </a:spcAft>
            </a:pPr>
            <a:endParaRPr lang="en-US" sz="1600" dirty="0">
              <a:solidFill>
                <a:schemeClr val="tx1">
                  <a:lumMod val="50000"/>
                </a:schemeClr>
              </a:solidFill>
              <a:latin typeface="Arial Black" panose="020B0A04020102020204" pitchFamily="34" charset="0"/>
            </a:endParaRPr>
          </a:p>
          <a:p>
            <a:pPr marL="228600" indent="-228600" algn="r">
              <a:spcBef>
                <a:spcPts val="1600"/>
              </a:spcBef>
              <a:spcAft>
                <a:spcPts val="1600"/>
              </a:spcAft>
              <a:buFont typeface="+mj-lt"/>
              <a:buAutoNum type="arabicPeriod"/>
            </a:pPr>
            <a:endParaRPr lang="en-US" sz="1600" dirty="0">
              <a:solidFill>
                <a:schemeClr val="tx1">
                  <a:lumMod val="50000"/>
                </a:schemeClr>
              </a:solidFill>
              <a:latin typeface="Arial Black" panose="020B0A04020102020204" pitchFamily="34" charset="0"/>
            </a:endParaRPr>
          </a:p>
          <a:p>
            <a:pPr marL="228600" indent="-228600" algn="r">
              <a:spcBef>
                <a:spcPts val="1600"/>
              </a:spcBef>
              <a:spcAft>
                <a:spcPts val="1600"/>
              </a:spcAft>
              <a:buFont typeface="+mj-lt"/>
              <a:buAutoNum type="arabicPeriod"/>
            </a:pPr>
            <a:endParaRPr lang="en-US" sz="1600" dirty="0">
              <a:solidFill>
                <a:schemeClr val="tx1">
                  <a:lumMod val="50000"/>
                </a:schemeClr>
              </a:solidFill>
              <a:latin typeface="Arial Black" panose="020B0A04020102020204" pitchFamily="34" charset="0"/>
            </a:endParaRPr>
          </a:p>
          <a:p>
            <a:pPr marL="228600" indent="-228600" algn="r">
              <a:spcBef>
                <a:spcPts val="1600"/>
              </a:spcBef>
              <a:spcAft>
                <a:spcPts val="1600"/>
              </a:spcAft>
              <a:buFont typeface="+mj-lt"/>
              <a:buAutoNum type="arabicPeriod"/>
            </a:pPr>
            <a:endParaRPr sz="1600" dirty="0">
              <a:solidFill>
                <a:schemeClr val="tx1">
                  <a:lumMod val="50000"/>
                </a:schemeClr>
              </a:solidFill>
              <a:latin typeface="Arial Black" panose="020B0A04020102020204" pitchFamily="34" charset="0"/>
            </a:endParaRPr>
          </a:p>
        </p:txBody>
      </p:sp>
      <p:sp>
        <p:nvSpPr>
          <p:cNvPr id="549" name="Google Shape;549;p29"/>
          <p:cNvSpPr txBox="1">
            <a:spLocks noGrp="1"/>
          </p:cNvSpPr>
          <p:nvPr>
            <p:ph type="title"/>
          </p:nvPr>
        </p:nvSpPr>
        <p:spPr>
          <a:xfrm>
            <a:off x="610738" y="555275"/>
            <a:ext cx="7916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 of This Project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28" name="AutoShape 4" descr="Brain Anatomy and How the Brain Works | Johns Hopkins Medicine">
            <a:extLst>
              <a:ext uri="{FF2B5EF4-FFF2-40B4-BE49-F238E27FC236}">
                <a16:creationId xmlns:a16="http://schemas.microsoft.com/office/drawing/2014/main" id="{14B7C7E4-309F-B503-9433-C565FFA50585}"/>
              </a:ext>
            </a:extLst>
          </p:cNvPr>
          <p:cNvSpPr>
            <a:spLocks noChangeAspect="1" noChangeArrowheads="1"/>
          </p:cNvSpPr>
          <p:nvPr/>
        </p:nvSpPr>
        <p:spPr bwMode="auto">
          <a:xfrm>
            <a:off x="818002" y="-1182248"/>
            <a:ext cx="3868298" cy="3868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sp>
        <p:nvSpPr>
          <p:cNvPr id="544" name="AutoShape 4" descr="Brain Anatomy and How the Brain Works | Johns Hopkins Medicine">
            <a:extLst>
              <a:ext uri="{FF2B5EF4-FFF2-40B4-BE49-F238E27FC236}">
                <a16:creationId xmlns:a16="http://schemas.microsoft.com/office/drawing/2014/main" id="{E86042A7-8496-9ACF-D5F5-2DECE19C7BBF}"/>
              </a:ext>
            </a:extLst>
          </p:cNvPr>
          <p:cNvSpPr>
            <a:spLocks noChangeAspect="1" noChangeArrowheads="1"/>
          </p:cNvSpPr>
          <p:nvPr/>
        </p:nvSpPr>
        <p:spPr bwMode="auto">
          <a:xfrm>
            <a:off x="818002" y="-1182248"/>
            <a:ext cx="3868298" cy="3868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545" name="Picture 544">
            <a:extLst>
              <a:ext uri="{FF2B5EF4-FFF2-40B4-BE49-F238E27FC236}">
                <a16:creationId xmlns:a16="http://schemas.microsoft.com/office/drawing/2014/main" id="{F6C871AF-54F3-C675-254A-F7F50BC3D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832" y="569323"/>
            <a:ext cx="2511845" cy="2062668"/>
          </a:xfrm>
          <a:prstGeom prst="rect">
            <a:avLst/>
          </a:prstGeom>
        </p:spPr>
      </p:pic>
      <p:sp>
        <p:nvSpPr>
          <p:cNvPr id="546" name="TextBox 545">
            <a:extLst>
              <a:ext uri="{FF2B5EF4-FFF2-40B4-BE49-F238E27FC236}">
                <a16:creationId xmlns:a16="http://schemas.microsoft.com/office/drawing/2014/main" id="{F83C01CE-1E7B-4FD2-0CD8-0A6A1FA1DA2B}"/>
              </a:ext>
            </a:extLst>
          </p:cNvPr>
          <p:cNvSpPr txBox="1"/>
          <p:nvPr/>
        </p:nvSpPr>
        <p:spPr>
          <a:xfrm>
            <a:off x="399361" y="2856119"/>
            <a:ext cx="8345278" cy="2492990"/>
          </a:xfrm>
          <a:prstGeom prst="rect">
            <a:avLst/>
          </a:prstGeom>
          <a:noFill/>
        </p:spPr>
        <p:txBody>
          <a:bodyPr wrap="square">
            <a:spAutoFit/>
          </a:bodyPr>
          <a:lstStyle/>
          <a:p>
            <a:r>
              <a:rPr lang="en-US" sz="1200" dirty="0">
                <a:latin typeface="Algerian" panose="04020705040A02060702" pitchFamily="82" charset="0"/>
              </a:rPr>
              <a:t>The brain is like the boss of your body. It helps you think, feel, remember things, move around, and understand what's happening around you. It also keeps your body working properly, like making sure you breathe and your heart beats. It make Your body work.</a:t>
            </a:r>
          </a:p>
          <a:p>
            <a:r>
              <a:rPr lang="en-US" sz="1200" dirty="0">
                <a:latin typeface="Algerian" panose="04020705040A02060702" pitchFamily="82" charset="0"/>
              </a:rPr>
              <a:t>U also have brain with weight 2% of your body</a:t>
            </a:r>
          </a:p>
          <a:p>
            <a:pPr marL="214313" indent="-214313">
              <a:buFont typeface="Arial" panose="020B0604020202020204" pitchFamily="34" charset="0"/>
              <a:buChar char="•"/>
            </a:pPr>
            <a:r>
              <a:rPr lang="en-US" sz="1200" b="1" dirty="0">
                <a:latin typeface="Algerian" panose="04020705040A02060702" pitchFamily="82" charset="0"/>
              </a:rPr>
              <a:t>Thinking and Reasoning</a:t>
            </a:r>
            <a:endParaRPr lang="en-US" sz="1200" dirty="0">
              <a:latin typeface="Algerian" panose="04020705040A02060702" pitchFamily="82" charset="0"/>
            </a:endParaRPr>
          </a:p>
          <a:p>
            <a:pPr marL="214313" indent="-214313">
              <a:buFont typeface="Arial" panose="020B0604020202020204" pitchFamily="34" charset="0"/>
              <a:buChar char="•"/>
            </a:pPr>
            <a:r>
              <a:rPr lang="en-US" sz="1200" b="1" dirty="0">
                <a:latin typeface="Algerian" panose="04020705040A02060702" pitchFamily="82" charset="0"/>
              </a:rPr>
              <a:t>Remembering</a:t>
            </a:r>
            <a:r>
              <a:rPr lang="en-US" sz="1200" dirty="0">
                <a:latin typeface="Algerian" panose="04020705040A02060702" pitchFamily="82" charset="0"/>
              </a:rPr>
              <a:t> </a:t>
            </a:r>
          </a:p>
          <a:p>
            <a:pPr marL="214313" indent="-214313">
              <a:buFont typeface="Arial" panose="020B0604020202020204" pitchFamily="34" charset="0"/>
              <a:buChar char="•"/>
            </a:pPr>
            <a:r>
              <a:rPr lang="en-US" sz="1200" b="1" dirty="0">
                <a:latin typeface="Algerian" panose="04020705040A02060702" pitchFamily="82" charset="0"/>
              </a:rPr>
              <a:t>Sleeping and Waking Up</a:t>
            </a:r>
          </a:p>
          <a:p>
            <a:pPr marL="214313" indent="-214313">
              <a:buFont typeface="Arial" panose="020B0604020202020204" pitchFamily="34" charset="0"/>
              <a:buChar char="•"/>
            </a:pPr>
            <a:r>
              <a:rPr lang="en-US" sz="1200" b="1" dirty="0">
                <a:latin typeface="Algerian" panose="04020705040A02060702" pitchFamily="82" charset="0"/>
              </a:rPr>
              <a:t>Autonomic Control</a:t>
            </a:r>
            <a:r>
              <a:rPr lang="en-US" sz="1200" dirty="0">
                <a:latin typeface="Algerian" panose="04020705040A02060702" pitchFamily="82" charset="0"/>
              </a:rPr>
              <a:t> </a:t>
            </a:r>
          </a:p>
          <a:p>
            <a:r>
              <a:rPr lang="en-US" sz="1200" dirty="0">
                <a:latin typeface="Algerian" panose="04020705040A02060702" pitchFamily="82" charset="0"/>
              </a:rPr>
              <a:t>Some Interesting Brain Facts </a:t>
            </a:r>
          </a:p>
          <a:p>
            <a:pPr marL="257175" indent="-257175">
              <a:buFont typeface="+mj-lt"/>
              <a:buAutoNum type="arabicPeriod"/>
            </a:pPr>
            <a:r>
              <a:rPr lang="en-US" sz="1200" dirty="0">
                <a:latin typeface="Algerian" panose="04020705040A02060702" pitchFamily="82" charset="0"/>
              </a:rPr>
              <a:t>Your brain works faster than a supercomputer when processing images or making quick decisions.</a:t>
            </a:r>
          </a:p>
          <a:p>
            <a:pPr marL="257175" indent="-257175">
              <a:buFont typeface="+mj-lt"/>
              <a:buAutoNum type="arabicPeriod"/>
            </a:pPr>
            <a:r>
              <a:rPr lang="en-US" sz="1200" dirty="0">
                <a:latin typeface="Algerian" panose="04020705040A02060702" pitchFamily="82" charset="0"/>
              </a:rPr>
              <a:t>It feels no pain</a:t>
            </a:r>
          </a:p>
          <a:p>
            <a:endParaRPr lang="en-US" sz="1200" dirty="0">
              <a:latin typeface="Algerian" panose="04020705040A02060702" pitchFamily="82" charset="0"/>
            </a:endParaRPr>
          </a:p>
        </p:txBody>
      </p:sp>
      <p:sp>
        <p:nvSpPr>
          <p:cNvPr id="547" name="TextBox 546">
            <a:extLst>
              <a:ext uri="{FF2B5EF4-FFF2-40B4-BE49-F238E27FC236}">
                <a16:creationId xmlns:a16="http://schemas.microsoft.com/office/drawing/2014/main" id="{7780B009-370E-8D95-EB80-AE9070C4E360}"/>
              </a:ext>
            </a:extLst>
          </p:cNvPr>
          <p:cNvSpPr txBox="1"/>
          <p:nvPr/>
        </p:nvSpPr>
        <p:spPr>
          <a:xfrm>
            <a:off x="3024129" y="261349"/>
            <a:ext cx="1107196" cy="253916"/>
          </a:xfrm>
          <a:prstGeom prst="rect">
            <a:avLst/>
          </a:prstGeom>
          <a:noFill/>
        </p:spPr>
        <p:txBody>
          <a:bodyPr wrap="square">
            <a:spAutoFit/>
          </a:bodyPr>
          <a:lstStyle/>
          <a:p>
            <a:r>
              <a:rPr lang="en-US" sz="1050" dirty="0"/>
              <a:t>Human Brain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D87DABD-8DBF-D9DF-FD24-E8A168218F2B}"/>
              </a:ext>
            </a:extLst>
          </p:cNvPr>
          <p:cNvSpPr>
            <a:spLocks noGrp="1"/>
          </p:cNvSpPr>
          <p:nvPr>
            <p:ph idx="1"/>
          </p:nvPr>
        </p:nvSpPr>
        <p:spPr>
          <a:xfrm>
            <a:off x="-84666" y="1808312"/>
            <a:ext cx="9228666" cy="2310043"/>
          </a:xfrm>
        </p:spPr>
        <p:txBody>
          <a:bodyPr>
            <a:noAutofit/>
          </a:bodyPr>
          <a:lstStyle/>
          <a:p>
            <a:pPr marL="0" indent="0">
              <a:buNone/>
            </a:pPr>
            <a:r>
              <a:rPr lang="en-US" sz="1200" dirty="0">
                <a:solidFill>
                  <a:schemeClr val="tx1">
                    <a:lumMod val="50000"/>
                  </a:schemeClr>
                </a:solidFill>
                <a:latin typeface="Algerian" panose="04020705040A02060702" pitchFamily="82" charset="0"/>
              </a:rPr>
              <a:t>The cerebellum is also called the small brain. It is found at the back of your head below the big brain and behind the brainstem. It helps you move your body. It keeps your balance. It helps with walking and standing straight. It controls how your body moves.</a:t>
            </a:r>
          </a:p>
          <a:p>
            <a:pPr marL="0" indent="0">
              <a:buNone/>
            </a:pPr>
            <a:r>
              <a:rPr lang="en-US" sz="1200" dirty="0">
                <a:solidFill>
                  <a:schemeClr val="tx1">
                    <a:lumMod val="50000"/>
                  </a:schemeClr>
                </a:solidFill>
                <a:latin typeface="Algerian" panose="04020705040A02060702" pitchFamily="82" charset="0"/>
              </a:rPr>
              <a:t>People mostly know the cerebellum for body movement. But now scientists say it also helps with thinking feeling and talking. </a:t>
            </a:r>
          </a:p>
          <a:p>
            <a:pPr marL="0" indent="0">
              <a:buNone/>
            </a:pPr>
            <a:r>
              <a:rPr lang="en-US" sz="1200" dirty="0">
                <a:solidFill>
                  <a:schemeClr val="tx1">
                    <a:lumMod val="50000"/>
                  </a:schemeClr>
                </a:solidFill>
                <a:latin typeface="Algerian" panose="04020705040A02060702" pitchFamily="82" charset="0"/>
              </a:rPr>
              <a:t>If you drink beer it can affect your cerebellum. That is why people cannot walk straight or lose balance when they drink too much.</a:t>
            </a:r>
          </a:p>
          <a:p>
            <a:r>
              <a:rPr lang="en-US" sz="1200" b="1" dirty="0">
                <a:solidFill>
                  <a:schemeClr val="tx1">
                    <a:lumMod val="50000"/>
                  </a:schemeClr>
                </a:solidFill>
                <a:latin typeface="Algerian" panose="04020705040A02060702" pitchFamily="82" charset="0"/>
              </a:rPr>
              <a:t>Balance</a:t>
            </a:r>
            <a:r>
              <a:rPr lang="en-US" sz="1200" dirty="0">
                <a:solidFill>
                  <a:schemeClr val="tx1">
                    <a:lumMod val="50000"/>
                  </a:schemeClr>
                </a:solidFill>
                <a:latin typeface="Algerian" panose="04020705040A02060702" pitchFamily="82" charset="0"/>
              </a:rPr>
              <a:t> </a:t>
            </a:r>
          </a:p>
          <a:p>
            <a:r>
              <a:rPr lang="en-US" sz="1200" b="1" dirty="0">
                <a:solidFill>
                  <a:schemeClr val="tx1">
                    <a:lumMod val="50000"/>
                  </a:schemeClr>
                </a:solidFill>
                <a:latin typeface="Algerian" panose="04020705040A02060702" pitchFamily="82" charset="0"/>
              </a:rPr>
              <a:t>Coordinate</a:t>
            </a:r>
          </a:p>
          <a:p>
            <a:r>
              <a:rPr lang="en-US" sz="1200" b="1" dirty="0">
                <a:solidFill>
                  <a:schemeClr val="tx1">
                    <a:lumMod val="50000"/>
                  </a:schemeClr>
                </a:solidFill>
                <a:latin typeface="Algerian" panose="04020705040A02060702" pitchFamily="82" charset="0"/>
              </a:rPr>
              <a:t>Posture</a:t>
            </a:r>
            <a:r>
              <a:rPr lang="en-US" sz="1200" dirty="0">
                <a:solidFill>
                  <a:schemeClr val="tx1">
                    <a:lumMod val="50000"/>
                  </a:schemeClr>
                </a:solidFill>
                <a:latin typeface="Algerian" panose="04020705040A02060702" pitchFamily="82" charset="0"/>
              </a:rPr>
              <a:t> </a:t>
            </a:r>
          </a:p>
          <a:p>
            <a:r>
              <a:rPr lang="en-US" sz="1200" b="1" dirty="0">
                <a:solidFill>
                  <a:schemeClr val="tx1">
                    <a:lumMod val="50000"/>
                  </a:schemeClr>
                </a:solidFill>
                <a:latin typeface="Algerian" panose="04020705040A02060702" pitchFamily="82" charset="0"/>
              </a:rPr>
              <a:t>Maintain movement learning (learning Using movement of body like dance and playing instrument</a:t>
            </a:r>
            <a:r>
              <a:rPr lang="en-US" sz="1200" dirty="0">
                <a:solidFill>
                  <a:schemeClr val="tx1">
                    <a:lumMod val="50000"/>
                  </a:schemeClr>
                </a:solidFill>
                <a:latin typeface="Algerian" panose="04020705040A02060702" pitchFamily="82" charset="0"/>
              </a:rPr>
              <a:t> </a:t>
            </a:r>
            <a:r>
              <a:rPr lang="en-US" sz="1200" b="1" dirty="0">
                <a:solidFill>
                  <a:schemeClr val="tx1">
                    <a:lumMod val="50000"/>
                  </a:schemeClr>
                </a:solidFill>
                <a:latin typeface="Algerian" panose="04020705040A02060702" pitchFamily="82" charset="0"/>
              </a:rPr>
              <a:t>or title</a:t>
            </a:r>
          </a:p>
          <a:p>
            <a:endParaRPr lang="en-US" sz="1200" b="1" dirty="0">
              <a:solidFill>
                <a:schemeClr val="tx1">
                  <a:lumMod val="50000"/>
                </a:schemeClr>
              </a:solidFill>
              <a:latin typeface="Algerian" panose="04020705040A02060702" pitchFamily="82" charset="0"/>
            </a:endParaRPr>
          </a:p>
          <a:p>
            <a:pPr marL="0" indent="0">
              <a:buNone/>
            </a:pPr>
            <a:r>
              <a:rPr lang="en-US" sz="1200" dirty="0">
                <a:solidFill>
                  <a:schemeClr val="tx1">
                    <a:lumMod val="50000"/>
                  </a:schemeClr>
                </a:solidFill>
                <a:latin typeface="Algerian" panose="04020705040A02060702" pitchFamily="82" charset="0"/>
              </a:rPr>
              <a:t>Some Interesting Brain Facts </a:t>
            </a:r>
          </a:p>
          <a:p>
            <a:pPr marL="514350" indent="-514350">
              <a:buFont typeface="+mj-lt"/>
              <a:buAutoNum type="arabicPeriod"/>
            </a:pPr>
            <a:r>
              <a:rPr lang="en-US" sz="1200" dirty="0">
                <a:solidFill>
                  <a:schemeClr val="tx1">
                    <a:lumMod val="50000"/>
                  </a:schemeClr>
                </a:solidFill>
                <a:latin typeface="Algerian" panose="04020705040A02060702" pitchFamily="82" charset="0"/>
              </a:rPr>
              <a:t>The cerebellum is only about 10% of your brain's size  but it holds over 50% of your brain’s neurons . that's more brain cells than the rest of your brain combined!</a:t>
            </a:r>
          </a:p>
          <a:p>
            <a:pPr marL="514350" indent="-514350">
              <a:buFont typeface="+mj-lt"/>
              <a:buAutoNum type="arabicPeriod"/>
            </a:pPr>
            <a:r>
              <a:rPr lang="en-US" sz="1200" dirty="0">
                <a:solidFill>
                  <a:schemeClr val="tx1">
                    <a:lumMod val="50000"/>
                  </a:schemeClr>
                </a:solidFill>
                <a:latin typeface="Algerian" panose="04020705040A02060702" pitchFamily="82" charset="0"/>
              </a:rPr>
              <a:t>The cerebellum is like a muscle memory coach it helps you get better at things like dancing riding a bike or playing piano without thinking about every move. The more you practice the smarter your cerebellum gets</a:t>
            </a:r>
          </a:p>
          <a:p>
            <a:pPr marL="514350" indent="-514350">
              <a:buFont typeface="+mj-lt"/>
              <a:buAutoNum type="arabicPeriod"/>
            </a:pPr>
            <a:endParaRPr lang="en-US" sz="1200" b="1" dirty="0">
              <a:solidFill>
                <a:schemeClr val="tx1">
                  <a:lumMod val="50000"/>
                </a:schemeClr>
              </a:solidFill>
              <a:latin typeface="Algerian" panose="04020705040A02060702" pitchFamily="82" charset="0"/>
            </a:endParaRPr>
          </a:p>
        </p:txBody>
      </p:sp>
      <p:pic>
        <p:nvPicPr>
          <p:cNvPr id="3" name="Picture 2" descr="Cerebellum Brain Damage: Causes, Effects, and Rehabilitation">
            <a:extLst>
              <a:ext uri="{FF2B5EF4-FFF2-40B4-BE49-F238E27FC236}">
                <a16:creationId xmlns:a16="http://schemas.microsoft.com/office/drawing/2014/main" id="{FF816E0C-D2A8-6F91-D94E-44F9CFD0F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209" y="135465"/>
            <a:ext cx="2555730" cy="14672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600;p33">
            <a:extLst>
              <a:ext uri="{FF2B5EF4-FFF2-40B4-BE49-F238E27FC236}">
                <a16:creationId xmlns:a16="http://schemas.microsoft.com/office/drawing/2014/main" id="{F9DB0156-0200-7630-64E5-329771829427}"/>
              </a:ext>
            </a:extLst>
          </p:cNvPr>
          <p:cNvGrpSpPr/>
          <p:nvPr/>
        </p:nvGrpSpPr>
        <p:grpSpPr>
          <a:xfrm>
            <a:off x="0" y="330049"/>
            <a:ext cx="2271036" cy="1078116"/>
            <a:chOff x="16962275" y="372175"/>
            <a:chExt cx="2739375" cy="1529525"/>
          </a:xfrm>
        </p:grpSpPr>
        <p:sp>
          <p:nvSpPr>
            <p:cNvPr id="6" name="Google Shape;601;p33">
              <a:extLst>
                <a:ext uri="{FF2B5EF4-FFF2-40B4-BE49-F238E27FC236}">
                  <a16:creationId xmlns:a16="http://schemas.microsoft.com/office/drawing/2014/main" id="{9521A8CB-E219-0985-D587-DFBE62246D18}"/>
                </a:ext>
              </a:extLst>
            </p:cNvPr>
            <p:cNvSpPr/>
            <p:nvPr/>
          </p:nvSpPr>
          <p:spPr>
            <a:xfrm>
              <a:off x="16962275" y="372175"/>
              <a:ext cx="2739375" cy="1529525"/>
            </a:xfrm>
            <a:custGeom>
              <a:avLst/>
              <a:gdLst/>
              <a:ahLst/>
              <a:cxnLst/>
              <a:rect l="l" t="t" r="r" b="b"/>
              <a:pathLst>
                <a:path w="109575" h="61181" extrusionOk="0">
                  <a:moveTo>
                    <a:pt x="16626" y="22663"/>
                  </a:moveTo>
                  <a:cubicBezTo>
                    <a:pt x="23594" y="27572"/>
                    <a:pt x="28629" y="34729"/>
                    <a:pt x="31036" y="42963"/>
                  </a:cubicBezTo>
                  <a:cubicBezTo>
                    <a:pt x="28597" y="38751"/>
                    <a:pt x="25557" y="34666"/>
                    <a:pt x="21630" y="31721"/>
                  </a:cubicBezTo>
                  <a:cubicBezTo>
                    <a:pt x="17576" y="28744"/>
                    <a:pt x="12826" y="27097"/>
                    <a:pt x="7981" y="26020"/>
                  </a:cubicBezTo>
                  <a:cubicBezTo>
                    <a:pt x="10831" y="25007"/>
                    <a:pt x="13618" y="23993"/>
                    <a:pt x="16436" y="22885"/>
                  </a:cubicBezTo>
                  <a:cubicBezTo>
                    <a:pt x="16563" y="22822"/>
                    <a:pt x="16595" y="22727"/>
                    <a:pt x="16626" y="22663"/>
                  </a:cubicBezTo>
                  <a:close/>
                  <a:moveTo>
                    <a:pt x="58554" y="1011"/>
                  </a:moveTo>
                  <a:cubicBezTo>
                    <a:pt x="58626" y="1011"/>
                    <a:pt x="58690" y="1018"/>
                    <a:pt x="58746" y="1034"/>
                  </a:cubicBezTo>
                  <a:cubicBezTo>
                    <a:pt x="60235" y="1445"/>
                    <a:pt x="60076" y="3504"/>
                    <a:pt x="60013" y="4612"/>
                  </a:cubicBezTo>
                  <a:cubicBezTo>
                    <a:pt x="60013" y="4802"/>
                    <a:pt x="60140" y="4929"/>
                    <a:pt x="60298" y="4960"/>
                  </a:cubicBezTo>
                  <a:lnTo>
                    <a:pt x="60298" y="5150"/>
                  </a:lnTo>
                  <a:cubicBezTo>
                    <a:pt x="50892" y="8444"/>
                    <a:pt x="41550" y="11991"/>
                    <a:pt x="32271" y="15760"/>
                  </a:cubicBezTo>
                  <a:cubicBezTo>
                    <a:pt x="32049" y="15886"/>
                    <a:pt x="31954" y="16013"/>
                    <a:pt x="31986" y="16235"/>
                  </a:cubicBezTo>
                  <a:cubicBezTo>
                    <a:pt x="33316" y="25419"/>
                    <a:pt x="32999" y="34508"/>
                    <a:pt x="31637" y="43597"/>
                  </a:cubicBezTo>
                  <a:cubicBezTo>
                    <a:pt x="29452" y="33716"/>
                    <a:pt x="23023" y="25197"/>
                    <a:pt x="14219" y="20162"/>
                  </a:cubicBezTo>
                  <a:cubicBezTo>
                    <a:pt x="21630" y="16076"/>
                    <a:pt x="29231" y="12371"/>
                    <a:pt x="36990" y="9077"/>
                  </a:cubicBezTo>
                  <a:cubicBezTo>
                    <a:pt x="41075" y="7367"/>
                    <a:pt x="45223" y="5721"/>
                    <a:pt x="49404" y="4200"/>
                  </a:cubicBezTo>
                  <a:cubicBezTo>
                    <a:pt x="51399" y="3504"/>
                    <a:pt x="53362" y="2807"/>
                    <a:pt x="55358" y="2142"/>
                  </a:cubicBezTo>
                  <a:cubicBezTo>
                    <a:pt x="55998" y="1938"/>
                    <a:pt x="57737" y="1011"/>
                    <a:pt x="58554" y="1011"/>
                  </a:cubicBezTo>
                  <a:close/>
                  <a:moveTo>
                    <a:pt x="74106" y="1382"/>
                  </a:moveTo>
                  <a:lnTo>
                    <a:pt x="74106" y="1382"/>
                  </a:lnTo>
                  <a:cubicBezTo>
                    <a:pt x="73472" y="3599"/>
                    <a:pt x="72997" y="5879"/>
                    <a:pt x="72776" y="8191"/>
                  </a:cubicBezTo>
                  <a:cubicBezTo>
                    <a:pt x="72744" y="8286"/>
                    <a:pt x="72776" y="8349"/>
                    <a:pt x="72776" y="8349"/>
                  </a:cubicBezTo>
                  <a:cubicBezTo>
                    <a:pt x="64162" y="12054"/>
                    <a:pt x="55611" y="15633"/>
                    <a:pt x="47124" y="19433"/>
                  </a:cubicBezTo>
                  <a:cubicBezTo>
                    <a:pt x="42912" y="21365"/>
                    <a:pt x="42057" y="25862"/>
                    <a:pt x="40156" y="29757"/>
                  </a:cubicBezTo>
                  <a:cubicBezTo>
                    <a:pt x="37781" y="34539"/>
                    <a:pt x="35089" y="39163"/>
                    <a:pt x="32144" y="43628"/>
                  </a:cubicBezTo>
                  <a:cubicBezTo>
                    <a:pt x="33253" y="38276"/>
                    <a:pt x="33728" y="32829"/>
                    <a:pt x="33664" y="27382"/>
                  </a:cubicBezTo>
                  <a:cubicBezTo>
                    <a:pt x="33633" y="24247"/>
                    <a:pt x="33411" y="21112"/>
                    <a:pt x="33031" y="18008"/>
                  </a:cubicBezTo>
                  <a:cubicBezTo>
                    <a:pt x="32778" y="16266"/>
                    <a:pt x="33569" y="16076"/>
                    <a:pt x="35089" y="15443"/>
                  </a:cubicBezTo>
                  <a:cubicBezTo>
                    <a:pt x="36546" y="14841"/>
                    <a:pt x="37971" y="14303"/>
                    <a:pt x="39428" y="13701"/>
                  </a:cubicBezTo>
                  <a:cubicBezTo>
                    <a:pt x="50829" y="9204"/>
                    <a:pt x="62388" y="5087"/>
                    <a:pt x="74106" y="1382"/>
                  </a:cubicBezTo>
                  <a:close/>
                  <a:moveTo>
                    <a:pt x="6334" y="26495"/>
                  </a:moveTo>
                  <a:cubicBezTo>
                    <a:pt x="11338" y="27509"/>
                    <a:pt x="16310" y="28997"/>
                    <a:pt x="20553" y="31911"/>
                  </a:cubicBezTo>
                  <a:cubicBezTo>
                    <a:pt x="24639" y="34761"/>
                    <a:pt x="27362" y="38751"/>
                    <a:pt x="30244" y="42710"/>
                  </a:cubicBezTo>
                  <a:cubicBezTo>
                    <a:pt x="30529" y="43121"/>
                    <a:pt x="30814" y="43502"/>
                    <a:pt x="31099" y="43882"/>
                  </a:cubicBezTo>
                  <a:cubicBezTo>
                    <a:pt x="30691" y="43786"/>
                    <a:pt x="30270" y="43744"/>
                    <a:pt x="29851" y="43744"/>
                  </a:cubicBezTo>
                  <a:cubicBezTo>
                    <a:pt x="29295" y="43744"/>
                    <a:pt x="28741" y="43819"/>
                    <a:pt x="28217" y="43945"/>
                  </a:cubicBezTo>
                  <a:cubicBezTo>
                    <a:pt x="28027" y="44040"/>
                    <a:pt x="27869" y="44103"/>
                    <a:pt x="27679" y="44198"/>
                  </a:cubicBezTo>
                  <a:cubicBezTo>
                    <a:pt x="27647" y="44230"/>
                    <a:pt x="27584" y="44230"/>
                    <a:pt x="27584" y="44262"/>
                  </a:cubicBezTo>
                  <a:cubicBezTo>
                    <a:pt x="27584" y="44230"/>
                    <a:pt x="27552" y="44230"/>
                    <a:pt x="27552" y="44230"/>
                  </a:cubicBezTo>
                  <a:cubicBezTo>
                    <a:pt x="25715" y="43470"/>
                    <a:pt x="23784" y="42805"/>
                    <a:pt x="21947" y="42076"/>
                  </a:cubicBezTo>
                  <a:cubicBezTo>
                    <a:pt x="17038" y="38244"/>
                    <a:pt x="11243" y="35584"/>
                    <a:pt x="5320" y="33906"/>
                  </a:cubicBezTo>
                  <a:cubicBezTo>
                    <a:pt x="5303" y="33899"/>
                    <a:pt x="5286" y="33896"/>
                    <a:pt x="5271" y="33896"/>
                  </a:cubicBezTo>
                  <a:cubicBezTo>
                    <a:pt x="5144" y="33896"/>
                    <a:pt x="5085" y="34099"/>
                    <a:pt x="5225" y="34128"/>
                  </a:cubicBezTo>
                  <a:cubicBezTo>
                    <a:pt x="10673" y="35806"/>
                    <a:pt x="15455" y="38276"/>
                    <a:pt x="20078" y="41380"/>
                  </a:cubicBezTo>
                  <a:cubicBezTo>
                    <a:pt x="18115" y="40651"/>
                    <a:pt x="16151" y="39955"/>
                    <a:pt x="14219" y="39195"/>
                  </a:cubicBezTo>
                  <a:cubicBezTo>
                    <a:pt x="10356" y="37706"/>
                    <a:pt x="6556" y="35838"/>
                    <a:pt x="2660" y="34413"/>
                  </a:cubicBezTo>
                  <a:cubicBezTo>
                    <a:pt x="4909" y="32481"/>
                    <a:pt x="6271" y="29472"/>
                    <a:pt x="6334" y="26495"/>
                  </a:cubicBezTo>
                  <a:close/>
                  <a:moveTo>
                    <a:pt x="79331" y="6354"/>
                  </a:moveTo>
                  <a:lnTo>
                    <a:pt x="79331" y="6354"/>
                  </a:lnTo>
                  <a:cubicBezTo>
                    <a:pt x="77178" y="9616"/>
                    <a:pt x="75626" y="13163"/>
                    <a:pt x="74644" y="17058"/>
                  </a:cubicBezTo>
                  <a:cubicBezTo>
                    <a:pt x="74644" y="17185"/>
                    <a:pt x="74676" y="17280"/>
                    <a:pt x="74707" y="17343"/>
                  </a:cubicBezTo>
                  <a:cubicBezTo>
                    <a:pt x="73599" y="17660"/>
                    <a:pt x="72491" y="17945"/>
                    <a:pt x="71350" y="18261"/>
                  </a:cubicBezTo>
                  <a:lnTo>
                    <a:pt x="63022" y="20478"/>
                  </a:lnTo>
                  <a:cubicBezTo>
                    <a:pt x="60583" y="21112"/>
                    <a:pt x="57891" y="21587"/>
                    <a:pt x="55548" y="22568"/>
                  </a:cubicBezTo>
                  <a:cubicBezTo>
                    <a:pt x="53584" y="23392"/>
                    <a:pt x="52159" y="24944"/>
                    <a:pt x="50639" y="26464"/>
                  </a:cubicBezTo>
                  <a:cubicBezTo>
                    <a:pt x="48675" y="28427"/>
                    <a:pt x="46680" y="30422"/>
                    <a:pt x="44717" y="32354"/>
                  </a:cubicBezTo>
                  <a:cubicBezTo>
                    <a:pt x="40631" y="36344"/>
                    <a:pt x="36483" y="40335"/>
                    <a:pt x="32303" y="44293"/>
                  </a:cubicBezTo>
                  <a:lnTo>
                    <a:pt x="32271" y="44293"/>
                  </a:lnTo>
                  <a:cubicBezTo>
                    <a:pt x="35216" y="40145"/>
                    <a:pt x="37813" y="35806"/>
                    <a:pt x="40125" y="31277"/>
                  </a:cubicBezTo>
                  <a:cubicBezTo>
                    <a:pt x="41233" y="29061"/>
                    <a:pt x="42247" y="26812"/>
                    <a:pt x="43228" y="24500"/>
                  </a:cubicBezTo>
                  <a:cubicBezTo>
                    <a:pt x="43830" y="23138"/>
                    <a:pt x="44432" y="21872"/>
                    <a:pt x="45667" y="20985"/>
                  </a:cubicBezTo>
                  <a:cubicBezTo>
                    <a:pt x="46712" y="20225"/>
                    <a:pt x="48074" y="19813"/>
                    <a:pt x="49245" y="19275"/>
                  </a:cubicBezTo>
                  <a:cubicBezTo>
                    <a:pt x="59316" y="14968"/>
                    <a:pt x="69324" y="10661"/>
                    <a:pt x="79331" y="6354"/>
                  </a:cubicBezTo>
                  <a:close/>
                  <a:moveTo>
                    <a:pt x="85507" y="15158"/>
                  </a:moveTo>
                  <a:lnTo>
                    <a:pt x="85507" y="15158"/>
                  </a:lnTo>
                  <a:cubicBezTo>
                    <a:pt x="78793" y="18895"/>
                    <a:pt x="72459" y="23233"/>
                    <a:pt x="66568" y="28269"/>
                  </a:cubicBezTo>
                  <a:cubicBezTo>
                    <a:pt x="66315" y="28427"/>
                    <a:pt x="66442" y="28680"/>
                    <a:pt x="66600" y="28775"/>
                  </a:cubicBezTo>
                  <a:cubicBezTo>
                    <a:pt x="54566" y="32069"/>
                    <a:pt x="43545" y="37738"/>
                    <a:pt x="33031" y="44388"/>
                  </a:cubicBezTo>
                  <a:cubicBezTo>
                    <a:pt x="32936" y="44452"/>
                    <a:pt x="32904" y="44515"/>
                    <a:pt x="32904" y="44578"/>
                  </a:cubicBezTo>
                  <a:cubicBezTo>
                    <a:pt x="32873" y="44547"/>
                    <a:pt x="32841" y="44547"/>
                    <a:pt x="32778" y="44515"/>
                  </a:cubicBezTo>
                  <a:cubicBezTo>
                    <a:pt x="36673" y="41031"/>
                    <a:pt x="40473" y="37421"/>
                    <a:pt x="44242" y="33779"/>
                  </a:cubicBezTo>
                  <a:cubicBezTo>
                    <a:pt x="46142" y="31942"/>
                    <a:pt x="47979" y="30106"/>
                    <a:pt x="49847" y="28237"/>
                  </a:cubicBezTo>
                  <a:cubicBezTo>
                    <a:pt x="51906" y="26179"/>
                    <a:pt x="53806" y="23867"/>
                    <a:pt x="56624" y="22885"/>
                  </a:cubicBezTo>
                  <a:cubicBezTo>
                    <a:pt x="61596" y="21175"/>
                    <a:pt x="66917" y="20130"/>
                    <a:pt x="72016" y="18768"/>
                  </a:cubicBezTo>
                  <a:cubicBezTo>
                    <a:pt x="76544" y="17596"/>
                    <a:pt x="81010" y="16361"/>
                    <a:pt x="85507" y="15158"/>
                  </a:cubicBezTo>
                  <a:close/>
                  <a:moveTo>
                    <a:pt x="94479" y="25886"/>
                  </a:moveTo>
                  <a:cubicBezTo>
                    <a:pt x="96640" y="25886"/>
                    <a:pt x="98802" y="25952"/>
                    <a:pt x="100961" y="26084"/>
                  </a:cubicBezTo>
                  <a:cubicBezTo>
                    <a:pt x="88832" y="30486"/>
                    <a:pt x="77241" y="36186"/>
                    <a:pt x="65713" y="42045"/>
                  </a:cubicBezTo>
                  <a:cubicBezTo>
                    <a:pt x="64852" y="42483"/>
                    <a:pt x="64285" y="42666"/>
                    <a:pt x="63724" y="42666"/>
                  </a:cubicBezTo>
                  <a:cubicBezTo>
                    <a:pt x="63152" y="42666"/>
                    <a:pt x="62587" y="42475"/>
                    <a:pt x="61723" y="42171"/>
                  </a:cubicBezTo>
                  <a:cubicBezTo>
                    <a:pt x="60330" y="41665"/>
                    <a:pt x="58905" y="41285"/>
                    <a:pt x="57479" y="40968"/>
                  </a:cubicBezTo>
                  <a:cubicBezTo>
                    <a:pt x="55214" y="40504"/>
                    <a:pt x="52901" y="40252"/>
                    <a:pt x="50542" y="40252"/>
                  </a:cubicBezTo>
                  <a:cubicBezTo>
                    <a:pt x="50164" y="40252"/>
                    <a:pt x="49784" y="40258"/>
                    <a:pt x="49404" y="40271"/>
                  </a:cubicBezTo>
                  <a:cubicBezTo>
                    <a:pt x="43923" y="40427"/>
                    <a:pt x="38595" y="41930"/>
                    <a:pt x="33781" y="44600"/>
                  </a:cubicBezTo>
                  <a:lnTo>
                    <a:pt x="33781" y="44600"/>
                  </a:lnTo>
                  <a:cubicBezTo>
                    <a:pt x="44485" y="38552"/>
                    <a:pt x="55088" y="32782"/>
                    <a:pt x="67043" y="29536"/>
                  </a:cubicBezTo>
                  <a:cubicBezTo>
                    <a:pt x="75978" y="27097"/>
                    <a:pt x="85224" y="25886"/>
                    <a:pt x="94479" y="25886"/>
                  </a:cubicBezTo>
                  <a:close/>
                  <a:moveTo>
                    <a:pt x="33499" y="44760"/>
                  </a:moveTo>
                  <a:cubicBezTo>
                    <a:pt x="33450" y="44794"/>
                    <a:pt x="33404" y="44845"/>
                    <a:pt x="33379" y="44895"/>
                  </a:cubicBezTo>
                  <a:cubicBezTo>
                    <a:pt x="33348" y="44895"/>
                    <a:pt x="33348" y="44863"/>
                    <a:pt x="33316" y="44863"/>
                  </a:cubicBezTo>
                  <a:cubicBezTo>
                    <a:pt x="33377" y="44829"/>
                    <a:pt x="33438" y="44794"/>
                    <a:pt x="33499" y="44760"/>
                  </a:cubicBezTo>
                  <a:close/>
                  <a:moveTo>
                    <a:pt x="29605" y="44212"/>
                  </a:moveTo>
                  <a:cubicBezTo>
                    <a:pt x="30264" y="44212"/>
                    <a:pt x="30910" y="44324"/>
                    <a:pt x="31511" y="44547"/>
                  </a:cubicBezTo>
                  <a:cubicBezTo>
                    <a:pt x="31479" y="44705"/>
                    <a:pt x="31479" y="44863"/>
                    <a:pt x="31447" y="45022"/>
                  </a:cubicBezTo>
                  <a:cubicBezTo>
                    <a:pt x="31429" y="45191"/>
                    <a:pt x="31555" y="45282"/>
                    <a:pt x="31667" y="45282"/>
                  </a:cubicBezTo>
                  <a:cubicBezTo>
                    <a:pt x="31744" y="45282"/>
                    <a:pt x="31815" y="45239"/>
                    <a:pt x="31827" y="45148"/>
                  </a:cubicBezTo>
                  <a:cubicBezTo>
                    <a:pt x="31891" y="44990"/>
                    <a:pt x="31891" y="44863"/>
                    <a:pt x="31922" y="44705"/>
                  </a:cubicBezTo>
                  <a:cubicBezTo>
                    <a:pt x="31954" y="44737"/>
                    <a:pt x="31986" y="44737"/>
                    <a:pt x="31986" y="44737"/>
                  </a:cubicBezTo>
                  <a:cubicBezTo>
                    <a:pt x="32038" y="44842"/>
                    <a:pt x="32156" y="44903"/>
                    <a:pt x="32249" y="44903"/>
                  </a:cubicBezTo>
                  <a:cubicBezTo>
                    <a:pt x="32268" y="44903"/>
                    <a:pt x="32286" y="44900"/>
                    <a:pt x="32303" y="44895"/>
                  </a:cubicBezTo>
                  <a:cubicBezTo>
                    <a:pt x="33221" y="45370"/>
                    <a:pt x="33981" y="46098"/>
                    <a:pt x="34583" y="47048"/>
                  </a:cubicBezTo>
                  <a:cubicBezTo>
                    <a:pt x="34630" y="47143"/>
                    <a:pt x="34709" y="47183"/>
                    <a:pt x="34789" y="47183"/>
                  </a:cubicBezTo>
                  <a:cubicBezTo>
                    <a:pt x="34868" y="47183"/>
                    <a:pt x="34947" y="47143"/>
                    <a:pt x="34994" y="47080"/>
                  </a:cubicBezTo>
                  <a:cubicBezTo>
                    <a:pt x="35058" y="47080"/>
                    <a:pt x="35058" y="47112"/>
                    <a:pt x="35089" y="47112"/>
                  </a:cubicBezTo>
                  <a:lnTo>
                    <a:pt x="35089" y="47143"/>
                  </a:lnTo>
                  <a:cubicBezTo>
                    <a:pt x="34803" y="47222"/>
                    <a:pt x="34538" y="47278"/>
                    <a:pt x="34241" y="47278"/>
                  </a:cubicBezTo>
                  <a:cubicBezTo>
                    <a:pt x="34177" y="47278"/>
                    <a:pt x="34112" y="47276"/>
                    <a:pt x="34044" y="47270"/>
                  </a:cubicBezTo>
                  <a:cubicBezTo>
                    <a:pt x="32928" y="45701"/>
                    <a:pt x="30689" y="45080"/>
                    <a:pt x="28754" y="45080"/>
                  </a:cubicBezTo>
                  <a:cubicBezTo>
                    <a:pt x="28659" y="45080"/>
                    <a:pt x="28564" y="45082"/>
                    <a:pt x="28471" y="45085"/>
                  </a:cubicBezTo>
                  <a:cubicBezTo>
                    <a:pt x="28281" y="44895"/>
                    <a:pt x="28091" y="44705"/>
                    <a:pt x="27932" y="44452"/>
                  </a:cubicBezTo>
                  <a:cubicBezTo>
                    <a:pt x="28484" y="44292"/>
                    <a:pt x="29049" y="44212"/>
                    <a:pt x="29605" y="44212"/>
                  </a:cubicBezTo>
                  <a:close/>
                  <a:moveTo>
                    <a:pt x="28787" y="45497"/>
                  </a:moveTo>
                  <a:cubicBezTo>
                    <a:pt x="30497" y="45877"/>
                    <a:pt x="32207" y="46098"/>
                    <a:pt x="33474" y="47397"/>
                  </a:cubicBezTo>
                  <a:cubicBezTo>
                    <a:pt x="31669" y="47397"/>
                    <a:pt x="30054" y="46763"/>
                    <a:pt x="28787" y="45497"/>
                  </a:cubicBezTo>
                  <a:close/>
                  <a:moveTo>
                    <a:pt x="50534" y="41051"/>
                  </a:moveTo>
                  <a:cubicBezTo>
                    <a:pt x="50834" y="41051"/>
                    <a:pt x="51134" y="41055"/>
                    <a:pt x="51431" y="41063"/>
                  </a:cubicBezTo>
                  <a:cubicBezTo>
                    <a:pt x="54439" y="41126"/>
                    <a:pt x="57479" y="41601"/>
                    <a:pt x="60393" y="42520"/>
                  </a:cubicBezTo>
                  <a:cubicBezTo>
                    <a:pt x="61235" y="42800"/>
                    <a:pt x="62937" y="43787"/>
                    <a:pt x="63775" y="43787"/>
                  </a:cubicBezTo>
                  <a:cubicBezTo>
                    <a:pt x="63788" y="43787"/>
                    <a:pt x="63801" y="43787"/>
                    <a:pt x="63813" y="43787"/>
                  </a:cubicBezTo>
                  <a:lnTo>
                    <a:pt x="63813" y="43787"/>
                  </a:lnTo>
                  <a:cubicBezTo>
                    <a:pt x="63465" y="45053"/>
                    <a:pt x="64098" y="46605"/>
                    <a:pt x="64257" y="47840"/>
                  </a:cubicBezTo>
                  <a:cubicBezTo>
                    <a:pt x="64605" y="50437"/>
                    <a:pt x="64605" y="52971"/>
                    <a:pt x="64415" y="55599"/>
                  </a:cubicBezTo>
                  <a:cubicBezTo>
                    <a:pt x="63275" y="55314"/>
                    <a:pt x="62166" y="54997"/>
                    <a:pt x="60963" y="54681"/>
                  </a:cubicBezTo>
                  <a:cubicBezTo>
                    <a:pt x="52222" y="52210"/>
                    <a:pt x="43672" y="49202"/>
                    <a:pt x="34963" y="46668"/>
                  </a:cubicBezTo>
                  <a:cubicBezTo>
                    <a:pt x="34931" y="46637"/>
                    <a:pt x="34899" y="46573"/>
                    <a:pt x="34836" y="46478"/>
                  </a:cubicBezTo>
                  <a:cubicBezTo>
                    <a:pt x="34614" y="46098"/>
                    <a:pt x="34329" y="45718"/>
                    <a:pt x="34013" y="45402"/>
                  </a:cubicBezTo>
                  <a:cubicBezTo>
                    <a:pt x="35438" y="44578"/>
                    <a:pt x="36958" y="43913"/>
                    <a:pt x="38446" y="43312"/>
                  </a:cubicBezTo>
                  <a:cubicBezTo>
                    <a:pt x="41550" y="42140"/>
                    <a:pt x="44780" y="41380"/>
                    <a:pt x="48074" y="41126"/>
                  </a:cubicBezTo>
                  <a:cubicBezTo>
                    <a:pt x="48885" y="41080"/>
                    <a:pt x="49714" y="41051"/>
                    <a:pt x="50534" y="41051"/>
                  </a:cubicBezTo>
                  <a:close/>
                  <a:moveTo>
                    <a:pt x="102513" y="26400"/>
                  </a:moveTo>
                  <a:cubicBezTo>
                    <a:pt x="104951" y="29536"/>
                    <a:pt x="106376" y="32924"/>
                    <a:pt x="106313" y="36914"/>
                  </a:cubicBezTo>
                  <a:cubicBezTo>
                    <a:pt x="106155" y="36978"/>
                    <a:pt x="106060" y="37136"/>
                    <a:pt x="106155" y="37294"/>
                  </a:cubicBezTo>
                  <a:cubicBezTo>
                    <a:pt x="106155" y="37358"/>
                    <a:pt x="106186" y="37389"/>
                    <a:pt x="106186" y="37421"/>
                  </a:cubicBezTo>
                  <a:cubicBezTo>
                    <a:pt x="106186" y="37516"/>
                    <a:pt x="106218" y="37548"/>
                    <a:pt x="106250" y="37579"/>
                  </a:cubicBezTo>
                  <a:cubicBezTo>
                    <a:pt x="104255" y="38561"/>
                    <a:pt x="97382" y="41696"/>
                    <a:pt x="96591" y="42108"/>
                  </a:cubicBezTo>
                  <a:cubicBezTo>
                    <a:pt x="93075" y="43755"/>
                    <a:pt x="89560" y="45433"/>
                    <a:pt x="86045" y="47017"/>
                  </a:cubicBezTo>
                  <a:cubicBezTo>
                    <a:pt x="79078" y="50120"/>
                    <a:pt x="71984" y="52907"/>
                    <a:pt x="65017" y="56042"/>
                  </a:cubicBezTo>
                  <a:cubicBezTo>
                    <a:pt x="65207" y="53889"/>
                    <a:pt x="65302" y="51799"/>
                    <a:pt x="65080" y="49645"/>
                  </a:cubicBezTo>
                  <a:cubicBezTo>
                    <a:pt x="64922" y="47872"/>
                    <a:pt x="64035" y="45528"/>
                    <a:pt x="64257" y="43755"/>
                  </a:cubicBezTo>
                  <a:cubicBezTo>
                    <a:pt x="65048" y="43502"/>
                    <a:pt x="65967" y="42836"/>
                    <a:pt x="66600" y="42520"/>
                  </a:cubicBezTo>
                  <a:cubicBezTo>
                    <a:pt x="78318" y="36598"/>
                    <a:pt x="90099" y="30834"/>
                    <a:pt x="102513" y="26400"/>
                  </a:cubicBezTo>
                  <a:close/>
                  <a:moveTo>
                    <a:pt x="106851" y="37674"/>
                  </a:moveTo>
                  <a:cubicBezTo>
                    <a:pt x="107200" y="37801"/>
                    <a:pt x="107612" y="37959"/>
                    <a:pt x="107960" y="38118"/>
                  </a:cubicBezTo>
                  <a:cubicBezTo>
                    <a:pt x="108118" y="38213"/>
                    <a:pt x="108245" y="38244"/>
                    <a:pt x="108403" y="38339"/>
                  </a:cubicBezTo>
                  <a:cubicBezTo>
                    <a:pt x="101183" y="41823"/>
                    <a:pt x="94026" y="45307"/>
                    <a:pt x="86837" y="48790"/>
                  </a:cubicBezTo>
                  <a:cubicBezTo>
                    <a:pt x="79648" y="52210"/>
                    <a:pt x="72522" y="56169"/>
                    <a:pt x="65048" y="58766"/>
                  </a:cubicBezTo>
                  <a:cubicBezTo>
                    <a:pt x="64257" y="57563"/>
                    <a:pt x="61311" y="57246"/>
                    <a:pt x="60140" y="56802"/>
                  </a:cubicBezTo>
                  <a:cubicBezTo>
                    <a:pt x="57416" y="55821"/>
                    <a:pt x="54661" y="54839"/>
                    <a:pt x="51937" y="53762"/>
                  </a:cubicBezTo>
                  <a:cubicBezTo>
                    <a:pt x="49182" y="52717"/>
                    <a:pt x="46427" y="51514"/>
                    <a:pt x="43703" y="50374"/>
                  </a:cubicBezTo>
                  <a:lnTo>
                    <a:pt x="43703" y="50374"/>
                  </a:lnTo>
                  <a:cubicBezTo>
                    <a:pt x="50449" y="52654"/>
                    <a:pt x="57448" y="54427"/>
                    <a:pt x="64257" y="56232"/>
                  </a:cubicBezTo>
                  <a:lnTo>
                    <a:pt x="64415" y="56232"/>
                  </a:lnTo>
                  <a:cubicBezTo>
                    <a:pt x="64415" y="56296"/>
                    <a:pt x="64510" y="56327"/>
                    <a:pt x="64542" y="56327"/>
                  </a:cubicBezTo>
                  <a:cubicBezTo>
                    <a:pt x="64542" y="56437"/>
                    <a:pt x="64613" y="56524"/>
                    <a:pt x="64715" y="56524"/>
                  </a:cubicBezTo>
                  <a:cubicBezTo>
                    <a:pt x="64731" y="56524"/>
                    <a:pt x="64747" y="56522"/>
                    <a:pt x="64763" y="56517"/>
                  </a:cubicBezTo>
                  <a:cubicBezTo>
                    <a:pt x="72586" y="53921"/>
                    <a:pt x="80154" y="50437"/>
                    <a:pt x="87660" y="47048"/>
                  </a:cubicBezTo>
                  <a:cubicBezTo>
                    <a:pt x="91460" y="45307"/>
                    <a:pt x="95261" y="43502"/>
                    <a:pt x="98998" y="41696"/>
                  </a:cubicBezTo>
                  <a:cubicBezTo>
                    <a:pt x="100993" y="40746"/>
                    <a:pt x="102925" y="39796"/>
                    <a:pt x="104888" y="38815"/>
                  </a:cubicBezTo>
                  <a:cubicBezTo>
                    <a:pt x="105458" y="38498"/>
                    <a:pt x="106408" y="38244"/>
                    <a:pt x="106851" y="37674"/>
                  </a:cubicBezTo>
                  <a:close/>
                  <a:moveTo>
                    <a:pt x="887" y="34603"/>
                  </a:moveTo>
                  <a:cubicBezTo>
                    <a:pt x="4845" y="36756"/>
                    <a:pt x="9342" y="38308"/>
                    <a:pt x="13554" y="39923"/>
                  </a:cubicBezTo>
                  <a:cubicBezTo>
                    <a:pt x="18115" y="41696"/>
                    <a:pt x="22643" y="43438"/>
                    <a:pt x="27362" y="44737"/>
                  </a:cubicBezTo>
                  <a:cubicBezTo>
                    <a:pt x="28442" y="46922"/>
                    <a:pt x="30874" y="48250"/>
                    <a:pt x="33270" y="48250"/>
                  </a:cubicBezTo>
                  <a:cubicBezTo>
                    <a:pt x="33964" y="48250"/>
                    <a:pt x="34656" y="48138"/>
                    <a:pt x="35311" y="47903"/>
                  </a:cubicBezTo>
                  <a:cubicBezTo>
                    <a:pt x="35564" y="47872"/>
                    <a:pt x="35596" y="47682"/>
                    <a:pt x="35596" y="47523"/>
                  </a:cubicBezTo>
                  <a:cubicBezTo>
                    <a:pt x="40030" y="49772"/>
                    <a:pt x="44622" y="51640"/>
                    <a:pt x="49214" y="53509"/>
                  </a:cubicBezTo>
                  <a:cubicBezTo>
                    <a:pt x="50354" y="53984"/>
                    <a:pt x="61438" y="58006"/>
                    <a:pt x="64257" y="58956"/>
                  </a:cubicBezTo>
                  <a:lnTo>
                    <a:pt x="64257" y="58988"/>
                  </a:lnTo>
                  <a:cubicBezTo>
                    <a:pt x="64257" y="59019"/>
                    <a:pt x="64225" y="59083"/>
                    <a:pt x="64225" y="59114"/>
                  </a:cubicBezTo>
                  <a:cubicBezTo>
                    <a:pt x="64193" y="59241"/>
                    <a:pt x="64257" y="59431"/>
                    <a:pt x="64383" y="59494"/>
                  </a:cubicBezTo>
                  <a:cubicBezTo>
                    <a:pt x="64415" y="59558"/>
                    <a:pt x="64510" y="59558"/>
                    <a:pt x="64542" y="59589"/>
                  </a:cubicBezTo>
                  <a:cubicBezTo>
                    <a:pt x="64542" y="59621"/>
                    <a:pt x="64573" y="59621"/>
                    <a:pt x="64605" y="59621"/>
                  </a:cubicBezTo>
                  <a:cubicBezTo>
                    <a:pt x="64668" y="59906"/>
                    <a:pt x="64827" y="60191"/>
                    <a:pt x="65017" y="60413"/>
                  </a:cubicBezTo>
                  <a:cubicBezTo>
                    <a:pt x="55073" y="56897"/>
                    <a:pt x="45445" y="52749"/>
                    <a:pt x="35659" y="48917"/>
                  </a:cubicBezTo>
                  <a:cubicBezTo>
                    <a:pt x="35764" y="48708"/>
                    <a:pt x="35610" y="48434"/>
                    <a:pt x="35374" y="48434"/>
                  </a:cubicBezTo>
                  <a:cubicBezTo>
                    <a:pt x="35325" y="48434"/>
                    <a:pt x="35271" y="48446"/>
                    <a:pt x="35216" y="48474"/>
                  </a:cubicBezTo>
                  <a:cubicBezTo>
                    <a:pt x="34317" y="48847"/>
                    <a:pt x="33363" y="49038"/>
                    <a:pt x="32414" y="49038"/>
                  </a:cubicBezTo>
                  <a:cubicBezTo>
                    <a:pt x="31590" y="49038"/>
                    <a:pt x="30770" y="48894"/>
                    <a:pt x="29991" y="48600"/>
                  </a:cubicBezTo>
                  <a:cubicBezTo>
                    <a:pt x="28439" y="48030"/>
                    <a:pt x="27520" y="46953"/>
                    <a:pt x="26507" y="45782"/>
                  </a:cubicBezTo>
                  <a:cubicBezTo>
                    <a:pt x="26602" y="45623"/>
                    <a:pt x="26602" y="45307"/>
                    <a:pt x="26317" y="45212"/>
                  </a:cubicBezTo>
                  <a:cubicBezTo>
                    <a:pt x="17671" y="42298"/>
                    <a:pt x="9184" y="38878"/>
                    <a:pt x="538" y="35964"/>
                  </a:cubicBezTo>
                  <a:cubicBezTo>
                    <a:pt x="697" y="35521"/>
                    <a:pt x="792" y="35078"/>
                    <a:pt x="887" y="34603"/>
                  </a:cubicBezTo>
                  <a:close/>
                  <a:moveTo>
                    <a:pt x="108910" y="38846"/>
                  </a:moveTo>
                  <a:lnTo>
                    <a:pt x="108910" y="38846"/>
                  </a:lnTo>
                  <a:cubicBezTo>
                    <a:pt x="108847" y="39290"/>
                    <a:pt x="108783" y="39765"/>
                    <a:pt x="108847" y="40176"/>
                  </a:cubicBezTo>
                  <a:cubicBezTo>
                    <a:pt x="94627" y="47397"/>
                    <a:pt x="80091" y="53762"/>
                    <a:pt x="65682" y="60539"/>
                  </a:cubicBezTo>
                  <a:cubicBezTo>
                    <a:pt x="65365" y="60191"/>
                    <a:pt x="65207" y="59811"/>
                    <a:pt x="65080" y="59399"/>
                  </a:cubicBezTo>
                  <a:cubicBezTo>
                    <a:pt x="65143" y="59304"/>
                    <a:pt x="65175" y="59273"/>
                    <a:pt x="65175" y="59178"/>
                  </a:cubicBezTo>
                  <a:cubicBezTo>
                    <a:pt x="72522" y="57056"/>
                    <a:pt x="79426" y="53097"/>
                    <a:pt x="86298" y="49772"/>
                  </a:cubicBezTo>
                  <a:cubicBezTo>
                    <a:pt x="93836" y="46130"/>
                    <a:pt x="101404" y="42488"/>
                    <a:pt x="108910" y="38846"/>
                  </a:cubicBezTo>
                  <a:close/>
                  <a:moveTo>
                    <a:pt x="59737" y="0"/>
                  </a:moveTo>
                  <a:cubicBezTo>
                    <a:pt x="59702" y="0"/>
                    <a:pt x="59667" y="7"/>
                    <a:pt x="59633" y="20"/>
                  </a:cubicBezTo>
                  <a:cubicBezTo>
                    <a:pt x="43577" y="5087"/>
                    <a:pt x="28122" y="11674"/>
                    <a:pt x="13396" y="19813"/>
                  </a:cubicBezTo>
                  <a:cubicBezTo>
                    <a:pt x="13111" y="19972"/>
                    <a:pt x="13111" y="20352"/>
                    <a:pt x="13396" y="20510"/>
                  </a:cubicBezTo>
                  <a:cubicBezTo>
                    <a:pt x="14409" y="21017"/>
                    <a:pt x="15360" y="21618"/>
                    <a:pt x="16278" y="22252"/>
                  </a:cubicBezTo>
                  <a:cubicBezTo>
                    <a:pt x="12984" y="23328"/>
                    <a:pt x="9786" y="24595"/>
                    <a:pt x="6524" y="25704"/>
                  </a:cubicBezTo>
                  <a:cubicBezTo>
                    <a:pt x="6271" y="25767"/>
                    <a:pt x="6176" y="26084"/>
                    <a:pt x="6271" y="26305"/>
                  </a:cubicBezTo>
                  <a:cubicBezTo>
                    <a:pt x="6176" y="26305"/>
                    <a:pt x="6144" y="26337"/>
                    <a:pt x="6144" y="26400"/>
                  </a:cubicBezTo>
                  <a:cubicBezTo>
                    <a:pt x="5669" y="29472"/>
                    <a:pt x="4434" y="31911"/>
                    <a:pt x="2312" y="34128"/>
                  </a:cubicBezTo>
                  <a:cubicBezTo>
                    <a:pt x="2280" y="34191"/>
                    <a:pt x="2217" y="34223"/>
                    <a:pt x="2217" y="34254"/>
                  </a:cubicBezTo>
                  <a:lnTo>
                    <a:pt x="1172" y="33906"/>
                  </a:lnTo>
                  <a:cubicBezTo>
                    <a:pt x="1135" y="33887"/>
                    <a:pt x="1098" y="33880"/>
                    <a:pt x="1062" y="33880"/>
                  </a:cubicBezTo>
                  <a:cubicBezTo>
                    <a:pt x="976" y="33880"/>
                    <a:pt x="900" y="33924"/>
                    <a:pt x="855" y="33969"/>
                  </a:cubicBezTo>
                  <a:cubicBezTo>
                    <a:pt x="760" y="33969"/>
                    <a:pt x="633" y="34001"/>
                    <a:pt x="602" y="34128"/>
                  </a:cubicBezTo>
                  <a:cubicBezTo>
                    <a:pt x="380" y="34634"/>
                    <a:pt x="222" y="35236"/>
                    <a:pt x="63" y="35806"/>
                  </a:cubicBezTo>
                  <a:cubicBezTo>
                    <a:pt x="0" y="35964"/>
                    <a:pt x="95" y="36091"/>
                    <a:pt x="158" y="36123"/>
                  </a:cubicBezTo>
                  <a:cubicBezTo>
                    <a:pt x="158" y="36186"/>
                    <a:pt x="158" y="36249"/>
                    <a:pt x="253" y="36281"/>
                  </a:cubicBezTo>
                  <a:cubicBezTo>
                    <a:pt x="8487" y="40113"/>
                    <a:pt x="17386" y="43026"/>
                    <a:pt x="26064" y="45813"/>
                  </a:cubicBezTo>
                  <a:cubicBezTo>
                    <a:pt x="26877" y="48416"/>
                    <a:pt x="29753" y="49654"/>
                    <a:pt x="32465" y="49654"/>
                  </a:cubicBezTo>
                  <a:cubicBezTo>
                    <a:pt x="33449" y="49654"/>
                    <a:pt x="34413" y="49491"/>
                    <a:pt x="35248" y="49170"/>
                  </a:cubicBezTo>
                  <a:cubicBezTo>
                    <a:pt x="44812" y="53952"/>
                    <a:pt x="55104" y="57658"/>
                    <a:pt x="65238" y="61173"/>
                  </a:cubicBezTo>
                  <a:cubicBezTo>
                    <a:pt x="65266" y="61178"/>
                    <a:pt x="65292" y="61181"/>
                    <a:pt x="65317" y="61181"/>
                  </a:cubicBezTo>
                  <a:cubicBezTo>
                    <a:pt x="65439" y="61181"/>
                    <a:pt x="65540" y="61119"/>
                    <a:pt x="65618" y="61014"/>
                  </a:cubicBezTo>
                  <a:cubicBezTo>
                    <a:pt x="80534" y="55124"/>
                    <a:pt x="95071" y="47872"/>
                    <a:pt x="109353" y="40620"/>
                  </a:cubicBezTo>
                  <a:cubicBezTo>
                    <a:pt x="109575" y="40556"/>
                    <a:pt x="109543" y="40271"/>
                    <a:pt x="109385" y="40145"/>
                  </a:cubicBezTo>
                  <a:cubicBezTo>
                    <a:pt x="109385" y="39638"/>
                    <a:pt x="109322" y="39068"/>
                    <a:pt x="109385" y="38593"/>
                  </a:cubicBezTo>
                  <a:lnTo>
                    <a:pt x="109385" y="38498"/>
                  </a:lnTo>
                  <a:cubicBezTo>
                    <a:pt x="109417" y="38371"/>
                    <a:pt x="109385" y="38244"/>
                    <a:pt x="109290" y="38181"/>
                  </a:cubicBezTo>
                  <a:cubicBezTo>
                    <a:pt x="109037" y="37959"/>
                    <a:pt x="108625" y="37896"/>
                    <a:pt x="108277" y="37769"/>
                  </a:cubicBezTo>
                  <a:cubicBezTo>
                    <a:pt x="107865" y="37643"/>
                    <a:pt x="107517" y="37548"/>
                    <a:pt x="107137" y="37421"/>
                  </a:cubicBezTo>
                  <a:cubicBezTo>
                    <a:pt x="107137" y="37389"/>
                    <a:pt x="107168" y="37389"/>
                    <a:pt x="107168" y="37326"/>
                  </a:cubicBezTo>
                  <a:cubicBezTo>
                    <a:pt x="107200" y="37231"/>
                    <a:pt x="107168" y="37073"/>
                    <a:pt x="107073" y="36978"/>
                  </a:cubicBezTo>
                  <a:cubicBezTo>
                    <a:pt x="107200" y="33051"/>
                    <a:pt x="105901" y="29061"/>
                    <a:pt x="103051" y="26305"/>
                  </a:cubicBezTo>
                  <a:cubicBezTo>
                    <a:pt x="103083" y="26242"/>
                    <a:pt x="103178" y="26242"/>
                    <a:pt x="103210" y="26210"/>
                  </a:cubicBezTo>
                  <a:cubicBezTo>
                    <a:pt x="103653" y="26052"/>
                    <a:pt x="103558" y="25419"/>
                    <a:pt x="103083" y="25387"/>
                  </a:cubicBezTo>
                  <a:cubicBezTo>
                    <a:pt x="100270" y="25164"/>
                    <a:pt x="97453" y="25053"/>
                    <a:pt x="94640" y="25053"/>
                  </a:cubicBezTo>
                  <a:cubicBezTo>
                    <a:pt x="85449" y="25053"/>
                    <a:pt x="76290" y="26241"/>
                    <a:pt x="67392" y="28617"/>
                  </a:cubicBezTo>
                  <a:cubicBezTo>
                    <a:pt x="73947" y="23012"/>
                    <a:pt x="81168" y="18230"/>
                    <a:pt x="88832" y="14303"/>
                  </a:cubicBezTo>
                  <a:cubicBezTo>
                    <a:pt x="89205" y="14131"/>
                    <a:pt x="89006" y="13620"/>
                    <a:pt x="88659" y="13620"/>
                  </a:cubicBezTo>
                  <a:cubicBezTo>
                    <a:pt x="88623" y="13620"/>
                    <a:pt x="88585" y="13626"/>
                    <a:pt x="88547" y="13638"/>
                  </a:cubicBezTo>
                  <a:cubicBezTo>
                    <a:pt x="84208" y="14778"/>
                    <a:pt x="79838" y="15950"/>
                    <a:pt x="75499" y="17121"/>
                  </a:cubicBezTo>
                  <a:cubicBezTo>
                    <a:pt x="76481" y="13004"/>
                    <a:pt x="78223" y="9204"/>
                    <a:pt x="80693" y="5752"/>
                  </a:cubicBezTo>
                  <a:cubicBezTo>
                    <a:pt x="80851" y="5488"/>
                    <a:pt x="80592" y="5246"/>
                    <a:pt x="80354" y="5246"/>
                  </a:cubicBezTo>
                  <a:cubicBezTo>
                    <a:pt x="80307" y="5246"/>
                    <a:pt x="80260" y="5256"/>
                    <a:pt x="80218" y="5277"/>
                  </a:cubicBezTo>
                  <a:cubicBezTo>
                    <a:pt x="78033" y="6227"/>
                    <a:pt x="75847" y="7146"/>
                    <a:pt x="73662" y="8096"/>
                  </a:cubicBezTo>
                  <a:cubicBezTo>
                    <a:pt x="73947" y="5657"/>
                    <a:pt x="74454" y="3282"/>
                    <a:pt x="75182" y="907"/>
                  </a:cubicBezTo>
                  <a:cubicBezTo>
                    <a:pt x="75268" y="678"/>
                    <a:pt x="75044" y="423"/>
                    <a:pt x="74789" y="423"/>
                  </a:cubicBezTo>
                  <a:cubicBezTo>
                    <a:pt x="74762" y="423"/>
                    <a:pt x="74735" y="426"/>
                    <a:pt x="74707" y="432"/>
                  </a:cubicBezTo>
                  <a:cubicBezTo>
                    <a:pt x="70052" y="1920"/>
                    <a:pt x="65365" y="3440"/>
                    <a:pt x="60741" y="5087"/>
                  </a:cubicBezTo>
                  <a:lnTo>
                    <a:pt x="60741" y="4960"/>
                  </a:lnTo>
                  <a:cubicBezTo>
                    <a:pt x="60900" y="4929"/>
                    <a:pt x="60995" y="4802"/>
                    <a:pt x="60995" y="4612"/>
                  </a:cubicBezTo>
                  <a:cubicBezTo>
                    <a:pt x="61090" y="3029"/>
                    <a:pt x="60773" y="1635"/>
                    <a:pt x="60045" y="210"/>
                  </a:cubicBezTo>
                  <a:cubicBezTo>
                    <a:pt x="59995" y="86"/>
                    <a:pt x="59867" y="0"/>
                    <a:pt x="59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2;p33">
              <a:extLst>
                <a:ext uri="{FF2B5EF4-FFF2-40B4-BE49-F238E27FC236}">
                  <a16:creationId xmlns:a16="http://schemas.microsoft.com/office/drawing/2014/main" id="{7EF53DE3-F77F-2142-7B37-A5F63E2F2652}"/>
                </a:ext>
              </a:extLst>
            </p:cNvPr>
            <p:cNvSpPr/>
            <p:nvPr/>
          </p:nvSpPr>
          <p:spPr>
            <a:xfrm>
              <a:off x="18588475" y="1343325"/>
              <a:ext cx="1096550" cy="542350"/>
            </a:xfrm>
            <a:custGeom>
              <a:avLst/>
              <a:gdLst/>
              <a:ahLst/>
              <a:cxnLst/>
              <a:rect l="l" t="t" r="r" b="b"/>
              <a:pathLst>
                <a:path w="43862" h="21694" extrusionOk="0">
                  <a:moveTo>
                    <a:pt x="43862" y="0"/>
                  </a:moveTo>
                  <a:lnTo>
                    <a:pt x="43862" y="0"/>
                  </a:lnTo>
                  <a:cubicBezTo>
                    <a:pt x="36293" y="3642"/>
                    <a:pt x="28788" y="7284"/>
                    <a:pt x="21219" y="10926"/>
                  </a:cubicBezTo>
                  <a:cubicBezTo>
                    <a:pt x="14346" y="14251"/>
                    <a:pt x="7443" y="18178"/>
                    <a:pt x="95" y="20332"/>
                  </a:cubicBezTo>
                  <a:cubicBezTo>
                    <a:pt x="95" y="20427"/>
                    <a:pt x="32" y="20490"/>
                    <a:pt x="0" y="20553"/>
                  </a:cubicBezTo>
                  <a:cubicBezTo>
                    <a:pt x="127" y="20965"/>
                    <a:pt x="285" y="21345"/>
                    <a:pt x="602" y="21693"/>
                  </a:cubicBezTo>
                  <a:cubicBezTo>
                    <a:pt x="15043" y="14916"/>
                    <a:pt x="29579" y="8551"/>
                    <a:pt x="43799" y="1330"/>
                  </a:cubicBezTo>
                  <a:cubicBezTo>
                    <a:pt x="43799" y="919"/>
                    <a:pt x="43830" y="444"/>
                    <a:pt x="43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3;p33">
              <a:extLst>
                <a:ext uri="{FF2B5EF4-FFF2-40B4-BE49-F238E27FC236}">
                  <a16:creationId xmlns:a16="http://schemas.microsoft.com/office/drawing/2014/main" id="{8FEE2840-FC95-67D7-FE2C-2EFCAEA99710}"/>
                </a:ext>
              </a:extLst>
            </p:cNvPr>
            <p:cNvSpPr/>
            <p:nvPr/>
          </p:nvSpPr>
          <p:spPr>
            <a:xfrm>
              <a:off x="18054050" y="1315600"/>
              <a:ext cx="1618325" cy="527325"/>
            </a:xfrm>
            <a:custGeom>
              <a:avLst/>
              <a:gdLst/>
              <a:ahLst/>
              <a:cxnLst/>
              <a:rect l="l" t="t" r="r" b="b"/>
              <a:pathLst>
                <a:path w="64733" h="21093" extrusionOk="0">
                  <a:moveTo>
                    <a:pt x="63149" y="1"/>
                  </a:moveTo>
                  <a:cubicBezTo>
                    <a:pt x="62705" y="602"/>
                    <a:pt x="61755" y="824"/>
                    <a:pt x="61154" y="1141"/>
                  </a:cubicBezTo>
                  <a:cubicBezTo>
                    <a:pt x="59222" y="2154"/>
                    <a:pt x="57258" y="3104"/>
                    <a:pt x="55295" y="4054"/>
                  </a:cubicBezTo>
                  <a:cubicBezTo>
                    <a:pt x="51558" y="5860"/>
                    <a:pt x="47758" y="7633"/>
                    <a:pt x="43957" y="9375"/>
                  </a:cubicBezTo>
                  <a:cubicBezTo>
                    <a:pt x="36452" y="12795"/>
                    <a:pt x="28851" y="16247"/>
                    <a:pt x="21061" y="18844"/>
                  </a:cubicBezTo>
                  <a:cubicBezTo>
                    <a:pt x="21039" y="18849"/>
                    <a:pt x="21019" y="18852"/>
                    <a:pt x="21001" y="18852"/>
                  </a:cubicBezTo>
                  <a:cubicBezTo>
                    <a:pt x="20913" y="18852"/>
                    <a:pt x="20865" y="18790"/>
                    <a:pt x="20839" y="18685"/>
                  </a:cubicBezTo>
                  <a:lnTo>
                    <a:pt x="20712" y="18559"/>
                  </a:lnTo>
                  <a:lnTo>
                    <a:pt x="20554" y="18559"/>
                  </a:lnTo>
                  <a:cubicBezTo>
                    <a:pt x="13745" y="16817"/>
                    <a:pt x="6778" y="15012"/>
                    <a:pt x="1" y="12700"/>
                  </a:cubicBezTo>
                  <a:lnTo>
                    <a:pt x="1" y="12700"/>
                  </a:lnTo>
                  <a:cubicBezTo>
                    <a:pt x="2724" y="13840"/>
                    <a:pt x="5479" y="15044"/>
                    <a:pt x="8235" y="16120"/>
                  </a:cubicBezTo>
                  <a:cubicBezTo>
                    <a:pt x="10958" y="17134"/>
                    <a:pt x="13713" y="18179"/>
                    <a:pt x="16437" y="19160"/>
                  </a:cubicBezTo>
                  <a:cubicBezTo>
                    <a:pt x="17672" y="19604"/>
                    <a:pt x="20586" y="19921"/>
                    <a:pt x="21346" y="21092"/>
                  </a:cubicBezTo>
                  <a:cubicBezTo>
                    <a:pt x="28851" y="18464"/>
                    <a:pt x="35977" y="14473"/>
                    <a:pt x="43166" y="11053"/>
                  </a:cubicBezTo>
                  <a:cubicBezTo>
                    <a:pt x="50355" y="7570"/>
                    <a:pt x="57512" y="4086"/>
                    <a:pt x="64732" y="602"/>
                  </a:cubicBezTo>
                  <a:cubicBezTo>
                    <a:pt x="64574" y="507"/>
                    <a:pt x="64447" y="476"/>
                    <a:pt x="64257" y="476"/>
                  </a:cubicBezTo>
                  <a:cubicBezTo>
                    <a:pt x="63846" y="317"/>
                    <a:pt x="63497" y="159"/>
                    <a:pt x="63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4;p33">
              <a:extLst>
                <a:ext uri="{FF2B5EF4-FFF2-40B4-BE49-F238E27FC236}">
                  <a16:creationId xmlns:a16="http://schemas.microsoft.com/office/drawing/2014/main" id="{C688BE82-71D2-447B-2AF1-615C19A6D875}"/>
                </a:ext>
              </a:extLst>
            </p:cNvPr>
            <p:cNvSpPr/>
            <p:nvPr/>
          </p:nvSpPr>
          <p:spPr>
            <a:xfrm>
              <a:off x="18561550" y="1032175"/>
              <a:ext cx="1060150" cy="741075"/>
            </a:xfrm>
            <a:custGeom>
              <a:avLst/>
              <a:gdLst/>
              <a:ahLst/>
              <a:cxnLst/>
              <a:rect l="l" t="t" r="r" b="b"/>
              <a:pathLst>
                <a:path w="42406" h="29643" extrusionOk="0">
                  <a:moveTo>
                    <a:pt x="38150" y="10536"/>
                  </a:moveTo>
                  <a:cubicBezTo>
                    <a:pt x="38293" y="10536"/>
                    <a:pt x="38426" y="10750"/>
                    <a:pt x="38257" y="10863"/>
                  </a:cubicBezTo>
                  <a:cubicBezTo>
                    <a:pt x="33538" y="13365"/>
                    <a:pt x="28661" y="15581"/>
                    <a:pt x="23752" y="17545"/>
                  </a:cubicBezTo>
                  <a:cubicBezTo>
                    <a:pt x="23744" y="17548"/>
                    <a:pt x="23736" y="17549"/>
                    <a:pt x="23728" y="17549"/>
                  </a:cubicBezTo>
                  <a:cubicBezTo>
                    <a:pt x="23647" y="17549"/>
                    <a:pt x="23603" y="17415"/>
                    <a:pt x="23689" y="17387"/>
                  </a:cubicBezTo>
                  <a:cubicBezTo>
                    <a:pt x="28598" y="15296"/>
                    <a:pt x="33380" y="12985"/>
                    <a:pt x="38098" y="10546"/>
                  </a:cubicBezTo>
                  <a:cubicBezTo>
                    <a:pt x="38116" y="10539"/>
                    <a:pt x="38133" y="10536"/>
                    <a:pt x="38150" y="10536"/>
                  </a:cubicBezTo>
                  <a:close/>
                  <a:moveTo>
                    <a:pt x="32455" y="3789"/>
                  </a:moveTo>
                  <a:cubicBezTo>
                    <a:pt x="32590" y="3789"/>
                    <a:pt x="32695" y="3971"/>
                    <a:pt x="32556" y="4054"/>
                  </a:cubicBezTo>
                  <a:cubicBezTo>
                    <a:pt x="22549" y="9153"/>
                    <a:pt x="12288" y="13840"/>
                    <a:pt x="2122" y="18590"/>
                  </a:cubicBezTo>
                  <a:cubicBezTo>
                    <a:pt x="2112" y="18593"/>
                    <a:pt x="2102" y="18595"/>
                    <a:pt x="2092" y="18595"/>
                  </a:cubicBezTo>
                  <a:cubicBezTo>
                    <a:pt x="2015" y="18595"/>
                    <a:pt x="1971" y="18491"/>
                    <a:pt x="2027" y="18463"/>
                  </a:cubicBezTo>
                  <a:cubicBezTo>
                    <a:pt x="12130" y="13555"/>
                    <a:pt x="22169" y="8456"/>
                    <a:pt x="32398" y="3801"/>
                  </a:cubicBezTo>
                  <a:cubicBezTo>
                    <a:pt x="32417" y="3793"/>
                    <a:pt x="32437" y="3789"/>
                    <a:pt x="32455" y="3789"/>
                  </a:cubicBezTo>
                  <a:close/>
                  <a:moveTo>
                    <a:pt x="28993" y="11517"/>
                  </a:moveTo>
                  <a:cubicBezTo>
                    <a:pt x="29107" y="11517"/>
                    <a:pt x="29212" y="11698"/>
                    <a:pt x="29073" y="11781"/>
                  </a:cubicBezTo>
                  <a:cubicBezTo>
                    <a:pt x="24386" y="13935"/>
                    <a:pt x="19794" y="16215"/>
                    <a:pt x="15297" y="18685"/>
                  </a:cubicBezTo>
                  <a:cubicBezTo>
                    <a:pt x="15281" y="18695"/>
                    <a:pt x="15267" y="18700"/>
                    <a:pt x="15254" y="18700"/>
                  </a:cubicBezTo>
                  <a:cubicBezTo>
                    <a:pt x="15185" y="18700"/>
                    <a:pt x="15149" y="18580"/>
                    <a:pt x="15202" y="18527"/>
                  </a:cubicBezTo>
                  <a:cubicBezTo>
                    <a:pt x="19730" y="16056"/>
                    <a:pt x="24291" y="13681"/>
                    <a:pt x="28946" y="11528"/>
                  </a:cubicBezTo>
                  <a:cubicBezTo>
                    <a:pt x="28962" y="11520"/>
                    <a:pt x="28977" y="11517"/>
                    <a:pt x="28993" y="11517"/>
                  </a:cubicBezTo>
                  <a:close/>
                  <a:moveTo>
                    <a:pt x="37948" y="4820"/>
                  </a:moveTo>
                  <a:cubicBezTo>
                    <a:pt x="38144" y="4820"/>
                    <a:pt x="38257" y="5108"/>
                    <a:pt x="38067" y="5162"/>
                  </a:cubicBezTo>
                  <a:cubicBezTo>
                    <a:pt x="26096" y="10419"/>
                    <a:pt x="14568" y="16310"/>
                    <a:pt x="2977" y="22264"/>
                  </a:cubicBezTo>
                  <a:cubicBezTo>
                    <a:pt x="2972" y="22269"/>
                    <a:pt x="2964" y="22272"/>
                    <a:pt x="2955" y="22272"/>
                  </a:cubicBezTo>
                  <a:cubicBezTo>
                    <a:pt x="2917" y="22272"/>
                    <a:pt x="2868" y="22220"/>
                    <a:pt x="2946" y="22169"/>
                  </a:cubicBezTo>
                  <a:cubicBezTo>
                    <a:pt x="14188" y="15676"/>
                    <a:pt x="26033" y="10103"/>
                    <a:pt x="37845" y="4846"/>
                  </a:cubicBezTo>
                  <a:cubicBezTo>
                    <a:pt x="37881" y="4828"/>
                    <a:pt x="37915" y="4820"/>
                    <a:pt x="37948" y="4820"/>
                  </a:cubicBezTo>
                  <a:close/>
                  <a:moveTo>
                    <a:pt x="41363" y="6928"/>
                  </a:moveTo>
                  <a:cubicBezTo>
                    <a:pt x="41581" y="6928"/>
                    <a:pt x="41718" y="7200"/>
                    <a:pt x="41487" y="7316"/>
                  </a:cubicBezTo>
                  <a:cubicBezTo>
                    <a:pt x="29263" y="13745"/>
                    <a:pt x="16722" y="19888"/>
                    <a:pt x="4213" y="25937"/>
                  </a:cubicBezTo>
                  <a:cubicBezTo>
                    <a:pt x="4196" y="25954"/>
                    <a:pt x="4179" y="25961"/>
                    <a:pt x="4164" y="25961"/>
                  </a:cubicBezTo>
                  <a:cubicBezTo>
                    <a:pt x="4090" y="25961"/>
                    <a:pt x="4039" y="25805"/>
                    <a:pt x="4118" y="25779"/>
                  </a:cubicBezTo>
                  <a:cubicBezTo>
                    <a:pt x="16437" y="19382"/>
                    <a:pt x="28788" y="12953"/>
                    <a:pt x="41297" y="6936"/>
                  </a:cubicBezTo>
                  <a:cubicBezTo>
                    <a:pt x="41320" y="6930"/>
                    <a:pt x="41342" y="6928"/>
                    <a:pt x="41363" y="6928"/>
                  </a:cubicBezTo>
                  <a:close/>
                  <a:moveTo>
                    <a:pt x="38542" y="0"/>
                  </a:moveTo>
                  <a:cubicBezTo>
                    <a:pt x="26128" y="4434"/>
                    <a:pt x="14347" y="10229"/>
                    <a:pt x="2597" y="16120"/>
                  </a:cubicBezTo>
                  <a:cubicBezTo>
                    <a:pt x="1964" y="16436"/>
                    <a:pt x="1046" y="17133"/>
                    <a:pt x="254" y="17355"/>
                  </a:cubicBezTo>
                  <a:cubicBezTo>
                    <a:pt x="1" y="19128"/>
                    <a:pt x="919" y="21472"/>
                    <a:pt x="1077" y="23245"/>
                  </a:cubicBezTo>
                  <a:cubicBezTo>
                    <a:pt x="1267" y="25399"/>
                    <a:pt x="1236" y="27489"/>
                    <a:pt x="1014" y="29642"/>
                  </a:cubicBezTo>
                  <a:cubicBezTo>
                    <a:pt x="7981" y="26507"/>
                    <a:pt x="15043" y="23720"/>
                    <a:pt x="22011" y="20617"/>
                  </a:cubicBezTo>
                  <a:cubicBezTo>
                    <a:pt x="25589" y="19033"/>
                    <a:pt x="29104" y="17387"/>
                    <a:pt x="32588" y="15708"/>
                  </a:cubicBezTo>
                  <a:cubicBezTo>
                    <a:pt x="33411" y="15328"/>
                    <a:pt x="40220" y="12225"/>
                    <a:pt x="42247" y="11179"/>
                  </a:cubicBezTo>
                  <a:cubicBezTo>
                    <a:pt x="42215" y="11148"/>
                    <a:pt x="42184" y="11084"/>
                    <a:pt x="42184" y="11021"/>
                  </a:cubicBezTo>
                  <a:cubicBezTo>
                    <a:pt x="42184" y="10989"/>
                    <a:pt x="42120" y="10926"/>
                    <a:pt x="42120" y="10894"/>
                  </a:cubicBezTo>
                  <a:cubicBezTo>
                    <a:pt x="42089" y="10736"/>
                    <a:pt x="42184" y="10578"/>
                    <a:pt x="42279" y="10514"/>
                  </a:cubicBezTo>
                  <a:lnTo>
                    <a:pt x="42342" y="10514"/>
                  </a:lnTo>
                  <a:cubicBezTo>
                    <a:pt x="42405" y="6524"/>
                    <a:pt x="40980" y="3136"/>
                    <a:pt x="385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5;p33">
              <a:extLst>
                <a:ext uri="{FF2B5EF4-FFF2-40B4-BE49-F238E27FC236}">
                  <a16:creationId xmlns:a16="http://schemas.microsoft.com/office/drawing/2014/main" id="{296D828E-EA42-E742-7FC8-7AF87C9C3957}"/>
                </a:ext>
              </a:extLst>
            </p:cNvPr>
            <p:cNvSpPr/>
            <p:nvPr/>
          </p:nvSpPr>
          <p:spPr>
            <a:xfrm>
              <a:off x="18663175" y="1204925"/>
              <a:ext cx="941000" cy="477375"/>
            </a:xfrm>
            <a:custGeom>
              <a:avLst/>
              <a:gdLst/>
              <a:ahLst/>
              <a:cxnLst/>
              <a:rect l="l" t="t" r="r" b="b"/>
              <a:pathLst>
                <a:path w="37640" h="19095" extrusionOk="0">
                  <a:moveTo>
                    <a:pt x="37333" y="0"/>
                  </a:moveTo>
                  <a:cubicBezTo>
                    <a:pt x="37302" y="0"/>
                    <a:pt x="37267" y="8"/>
                    <a:pt x="37232" y="26"/>
                  </a:cubicBezTo>
                  <a:cubicBezTo>
                    <a:pt x="24723" y="6043"/>
                    <a:pt x="12372" y="12472"/>
                    <a:pt x="116" y="18900"/>
                  </a:cubicBezTo>
                  <a:cubicBezTo>
                    <a:pt x="1" y="18958"/>
                    <a:pt x="43" y="19095"/>
                    <a:pt x="147" y="19095"/>
                  </a:cubicBezTo>
                  <a:cubicBezTo>
                    <a:pt x="157" y="19095"/>
                    <a:pt x="168" y="19093"/>
                    <a:pt x="179" y="19090"/>
                  </a:cubicBezTo>
                  <a:cubicBezTo>
                    <a:pt x="12657" y="13010"/>
                    <a:pt x="25166" y="6898"/>
                    <a:pt x="37422" y="406"/>
                  </a:cubicBezTo>
                  <a:cubicBezTo>
                    <a:pt x="37640" y="297"/>
                    <a:pt x="37530" y="0"/>
                    <a:pt x="37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6;p33">
              <a:extLst>
                <a:ext uri="{FF2B5EF4-FFF2-40B4-BE49-F238E27FC236}">
                  <a16:creationId xmlns:a16="http://schemas.microsoft.com/office/drawing/2014/main" id="{2C389ED9-A31E-7EF3-1E29-20A5A592B5BD}"/>
                </a:ext>
              </a:extLst>
            </p:cNvPr>
            <p:cNvSpPr/>
            <p:nvPr/>
          </p:nvSpPr>
          <p:spPr>
            <a:xfrm>
              <a:off x="19149950" y="1295875"/>
              <a:ext cx="371225" cy="176625"/>
            </a:xfrm>
            <a:custGeom>
              <a:avLst/>
              <a:gdLst/>
              <a:ahLst/>
              <a:cxnLst/>
              <a:rect l="l" t="t" r="r" b="b"/>
              <a:pathLst>
                <a:path w="14849" h="7065" extrusionOk="0">
                  <a:moveTo>
                    <a:pt x="14619" y="0"/>
                  </a:moveTo>
                  <a:cubicBezTo>
                    <a:pt x="14591" y="0"/>
                    <a:pt x="14561" y="9"/>
                    <a:pt x="14531" y="30"/>
                  </a:cubicBezTo>
                  <a:cubicBezTo>
                    <a:pt x="9812" y="2500"/>
                    <a:pt x="5030" y="4748"/>
                    <a:pt x="58" y="6870"/>
                  </a:cubicBezTo>
                  <a:cubicBezTo>
                    <a:pt x="0" y="6928"/>
                    <a:pt x="48" y="7064"/>
                    <a:pt x="128" y="7064"/>
                  </a:cubicBezTo>
                  <a:cubicBezTo>
                    <a:pt x="136" y="7064"/>
                    <a:pt x="145" y="7063"/>
                    <a:pt x="153" y="7060"/>
                  </a:cubicBezTo>
                  <a:cubicBezTo>
                    <a:pt x="5093" y="5065"/>
                    <a:pt x="9970" y="2817"/>
                    <a:pt x="14689" y="346"/>
                  </a:cubicBezTo>
                  <a:cubicBezTo>
                    <a:pt x="14848" y="240"/>
                    <a:pt x="14763" y="0"/>
                    <a:pt x="14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7;p33">
              <a:extLst>
                <a:ext uri="{FF2B5EF4-FFF2-40B4-BE49-F238E27FC236}">
                  <a16:creationId xmlns:a16="http://schemas.microsoft.com/office/drawing/2014/main" id="{349E127B-E7CA-A370-A078-9065806E0451}"/>
                </a:ext>
              </a:extLst>
            </p:cNvPr>
            <p:cNvSpPr/>
            <p:nvPr/>
          </p:nvSpPr>
          <p:spPr>
            <a:xfrm>
              <a:off x="18634575" y="1152875"/>
              <a:ext cx="882800" cy="436025"/>
            </a:xfrm>
            <a:custGeom>
              <a:avLst/>
              <a:gdLst/>
              <a:ahLst/>
              <a:cxnLst/>
              <a:rect l="l" t="t" r="r" b="b"/>
              <a:pathLst>
                <a:path w="35312" h="17441" extrusionOk="0">
                  <a:moveTo>
                    <a:pt x="35016" y="0"/>
                  </a:moveTo>
                  <a:cubicBezTo>
                    <a:pt x="34987" y="0"/>
                    <a:pt x="34957" y="5"/>
                    <a:pt x="34924" y="18"/>
                  </a:cubicBezTo>
                  <a:cubicBezTo>
                    <a:pt x="23048" y="5275"/>
                    <a:pt x="11267" y="10848"/>
                    <a:pt x="56" y="17341"/>
                  </a:cubicBezTo>
                  <a:cubicBezTo>
                    <a:pt x="0" y="17341"/>
                    <a:pt x="19" y="17441"/>
                    <a:pt x="68" y="17441"/>
                  </a:cubicBezTo>
                  <a:cubicBezTo>
                    <a:pt x="74" y="17441"/>
                    <a:pt x="81" y="17439"/>
                    <a:pt x="88" y="17436"/>
                  </a:cubicBezTo>
                  <a:cubicBezTo>
                    <a:pt x="11647" y="11482"/>
                    <a:pt x="23207" y="5560"/>
                    <a:pt x="35146" y="334"/>
                  </a:cubicBezTo>
                  <a:cubicBezTo>
                    <a:pt x="35311" y="251"/>
                    <a:pt x="35212" y="0"/>
                    <a:pt x="35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8;p33">
              <a:extLst>
                <a:ext uri="{FF2B5EF4-FFF2-40B4-BE49-F238E27FC236}">
                  <a16:creationId xmlns:a16="http://schemas.microsoft.com/office/drawing/2014/main" id="{2672C2C4-D2F2-2B4F-A66F-0D1A653DEC8D}"/>
                </a:ext>
              </a:extLst>
            </p:cNvPr>
            <p:cNvSpPr/>
            <p:nvPr/>
          </p:nvSpPr>
          <p:spPr>
            <a:xfrm>
              <a:off x="18610800" y="1126900"/>
              <a:ext cx="768150" cy="370150"/>
            </a:xfrm>
            <a:custGeom>
              <a:avLst/>
              <a:gdLst/>
              <a:ahLst/>
              <a:cxnLst/>
              <a:rect l="l" t="t" r="r" b="b"/>
              <a:pathLst>
                <a:path w="30726" h="14806" extrusionOk="0">
                  <a:moveTo>
                    <a:pt x="30485" y="0"/>
                  </a:moveTo>
                  <a:cubicBezTo>
                    <a:pt x="30467" y="0"/>
                    <a:pt x="30447" y="4"/>
                    <a:pt x="30428" y="12"/>
                  </a:cubicBezTo>
                  <a:cubicBezTo>
                    <a:pt x="20199" y="4667"/>
                    <a:pt x="10160" y="9766"/>
                    <a:pt x="57" y="14674"/>
                  </a:cubicBezTo>
                  <a:cubicBezTo>
                    <a:pt x="1" y="14702"/>
                    <a:pt x="45" y="14806"/>
                    <a:pt x="122" y="14806"/>
                  </a:cubicBezTo>
                  <a:cubicBezTo>
                    <a:pt x="132" y="14806"/>
                    <a:pt x="142" y="14804"/>
                    <a:pt x="152" y="14801"/>
                  </a:cubicBezTo>
                  <a:cubicBezTo>
                    <a:pt x="10318" y="10051"/>
                    <a:pt x="20579" y="5332"/>
                    <a:pt x="30586" y="265"/>
                  </a:cubicBezTo>
                  <a:cubicBezTo>
                    <a:pt x="30725" y="182"/>
                    <a:pt x="30620" y="0"/>
                    <a:pt x="30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9;p33">
              <a:extLst>
                <a:ext uri="{FF2B5EF4-FFF2-40B4-BE49-F238E27FC236}">
                  <a16:creationId xmlns:a16="http://schemas.microsoft.com/office/drawing/2014/main" id="{B795375D-1CCE-5385-FE22-466B4737325C}"/>
                </a:ext>
              </a:extLst>
            </p:cNvPr>
            <p:cNvSpPr/>
            <p:nvPr/>
          </p:nvSpPr>
          <p:spPr>
            <a:xfrm>
              <a:off x="17795950" y="1018800"/>
              <a:ext cx="1690350" cy="474175"/>
            </a:xfrm>
            <a:custGeom>
              <a:avLst/>
              <a:gdLst/>
              <a:ahLst/>
              <a:cxnLst/>
              <a:rect l="l" t="t" r="r" b="b"/>
              <a:pathLst>
                <a:path w="67614" h="18967" extrusionOk="0">
                  <a:moveTo>
                    <a:pt x="61237" y="1"/>
                  </a:moveTo>
                  <a:cubicBezTo>
                    <a:pt x="51947" y="1"/>
                    <a:pt x="42665" y="1191"/>
                    <a:pt x="33696" y="3639"/>
                  </a:cubicBezTo>
                  <a:cubicBezTo>
                    <a:pt x="21810" y="6898"/>
                    <a:pt x="11261" y="12620"/>
                    <a:pt x="650" y="18570"/>
                  </a:cubicBezTo>
                  <a:lnTo>
                    <a:pt x="650" y="18570"/>
                  </a:lnTo>
                  <a:cubicBezTo>
                    <a:pt x="5415" y="15966"/>
                    <a:pt x="10678" y="14527"/>
                    <a:pt x="16120" y="14311"/>
                  </a:cubicBezTo>
                  <a:cubicBezTo>
                    <a:pt x="16416" y="14304"/>
                    <a:pt x="16712" y="14301"/>
                    <a:pt x="17008" y="14301"/>
                  </a:cubicBezTo>
                  <a:cubicBezTo>
                    <a:pt x="19409" y="14301"/>
                    <a:pt x="21828" y="14532"/>
                    <a:pt x="24196" y="15040"/>
                  </a:cubicBezTo>
                  <a:cubicBezTo>
                    <a:pt x="25621" y="15356"/>
                    <a:pt x="27014" y="15736"/>
                    <a:pt x="28408" y="16211"/>
                  </a:cubicBezTo>
                  <a:cubicBezTo>
                    <a:pt x="29281" y="16519"/>
                    <a:pt x="29866" y="16710"/>
                    <a:pt x="30452" y="16710"/>
                  </a:cubicBezTo>
                  <a:cubicBezTo>
                    <a:pt x="31014" y="16710"/>
                    <a:pt x="31577" y="16535"/>
                    <a:pt x="32398" y="16116"/>
                  </a:cubicBezTo>
                  <a:cubicBezTo>
                    <a:pt x="43926" y="10321"/>
                    <a:pt x="55485" y="4621"/>
                    <a:pt x="67614" y="187"/>
                  </a:cubicBezTo>
                  <a:cubicBezTo>
                    <a:pt x="65491" y="63"/>
                    <a:pt x="63364" y="1"/>
                    <a:pt x="61237" y="1"/>
                  </a:cubicBezTo>
                  <a:close/>
                  <a:moveTo>
                    <a:pt x="650" y="18570"/>
                  </a:moveTo>
                  <a:lnTo>
                    <a:pt x="650" y="18570"/>
                  </a:lnTo>
                  <a:cubicBezTo>
                    <a:pt x="507" y="18649"/>
                    <a:pt x="364" y="18728"/>
                    <a:pt x="222" y="18808"/>
                  </a:cubicBezTo>
                  <a:cubicBezTo>
                    <a:pt x="208" y="18816"/>
                    <a:pt x="193" y="18825"/>
                    <a:pt x="179" y="18835"/>
                  </a:cubicBezTo>
                  <a:lnTo>
                    <a:pt x="179" y="18835"/>
                  </a:lnTo>
                  <a:cubicBezTo>
                    <a:pt x="336" y="18747"/>
                    <a:pt x="493" y="18659"/>
                    <a:pt x="650" y="18570"/>
                  </a:cubicBezTo>
                  <a:close/>
                  <a:moveTo>
                    <a:pt x="179" y="18835"/>
                  </a:moveTo>
                  <a:cubicBezTo>
                    <a:pt x="119" y="18868"/>
                    <a:pt x="60" y="18902"/>
                    <a:pt x="1" y="18935"/>
                  </a:cubicBezTo>
                  <a:cubicBezTo>
                    <a:pt x="32" y="18935"/>
                    <a:pt x="32" y="18967"/>
                    <a:pt x="64" y="18967"/>
                  </a:cubicBezTo>
                  <a:cubicBezTo>
                    <a:pt x="88" y="18918"/>
                    <a:pt x="131" y="18869"/>
                    <a:pt x="179" y="188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0;p33">
              <a:extLst>
                <a:ext uri="{FF2B5EF4-FFF2-40B4-BE49-F238E27FC236}">
                  <a16:creationId xmlns:a16="http://schemas.microsoft.com/office/drawing/2014/main" id="{42E58042-C18D-E717-7831-552E3E72AF8C}"/>
                </a:ext>
              </a:extLst>
            </p:cNvPr>
            <p:cNvSpPr/>
            <p:nvPr/>
          </p:nvSpPr>
          <p:spPr>
            <a:xfrm>
              <a:off x="18938225" y="1320075"/>
              <a:ext cx="352850" cy="179675"/>
            </a:xfrm>
            <a:custGeom>
              <a:avLst/>
              <a:gdLst/>
              <a:ahLst/>
              <a:cxnLst/>
              <a:rect l="l" t="t" r="r" b="b"/>
              <a:pathLst>
                <a:path w="14114" h="7187" extrusionOk="0">
                  <a:moveTo>
                    <a:pt x="13903" y="1"/>
                  </a:moveTo>
                  <a:cubicBezTo>
                    <a:pt x="13886" y="1"/>
                    <a:pt x="13867" y="4"/>
                    <a:pt x="13847" y="12"/>
                  </a:cubicBezTo>
                  <a:cubicBezTo>
                    <a:pt x="9160" y="2102"/>
                    <a:pt x="4632" y="4540"/>
                    <a:pt x="103" y="7011"/>
                  </a:cubicBezTo>
                  <a:cubicBezTo>
                    <a:pt x="0" y="7088"/>
                    <a:pt x="65" y="7186"/>
                    <a:pt x="143" y="7186"/>
                  </a:cubicBezTo>
                  <a:cubicBezTo>
                    <a:pt x="161" y="7186"/>
                    <a:pt x="180" y="7181"/>
                    <a:pt x="198" y="7169"/>
                  </a:cubicBezTo>
                  <a:cubicBezTo>
                    <a:pt x="4695" y="4730"/>
                    <a:pt x="9319" y="2482"/>
                    <a:pt x="13974" y="265"/>
                  </a:cubicBezTo>
                  <a:cubicBezTo>
                    <a:pt x="14113" y="182"/>
                    <a:pt x="14032" y="1"/>
                    <a:pt x="1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1;p33">
              <a:extLst>
                <a:ext uri="{FF2B5EF4-FFF2-40B4-BE49-F238E27FC236}">
                  <a16:creationId xmlns:a16="http://schemas.microsoft.com/office/drawing/2014/main" id="{4289C664-385B-18FB-BD04-754705BF9A33}"/>
                </a:ext>
              </a:extLst>
            </p:cNvPr>
            <p:cNvSpPr/>
            <p:nvPr/>
          </p:nvSpPr>
          <p:spPr>
            <a:xfrm>
              <a:off x="17781700" y="751100"/>
              <a:ext cx="1318250" cy="735550"/>
            </a:xfrm>
            <a:custGeom>
              <a:avLst/>
              <a:gdLst/>
              <a:ahLst/>
              <a:cxnLst/>
              <a:rect l="l" t="t" r="r" b="b"/>
              <a:pathLst>
                <a:path w="52730" h="29422" extrusionOk="0">
                  <a:moveTo>
                    <a:pt x="52730" y="1"/>
                  </a:moveTo>
                  <a:lnTo>
                    <a:pt x="52730" y="1"/>
                  </a:lnTo>
                  <a:cubicBezTo>
                    <a:pt x="48233" y="1236"/>
                    <a:pt x="43767" y="2439"/>
                    <a:pt x="39239" y="3611"/>
                  </a:cubicBezTo>
                  <a:cubicBezTo>
                    <a:pt x="34171" y="4973"/>
                    <a:pt x="28819" y="6018"/>
                    <a:pt x="23847" y="7728"/>
                  </a:cubicBezTo>
                  <a:cubicBezTo>
                    <a:pt x="20997" y="8710"/>
                    <a:pt x="19129" y="11022"/>
                    <a:pt x="17070" y="13080"/>
                  </a:cubicBezTo>
                  <a:cubicBezTo>
                    <a:pt x="15202" y="14949"/>
                    <a:pt x="13333" y="16785"/>
                    <a:pt x="11433" y="18622"/>
                  </a:cubicBezTo>
                  <a:cubicBezTo>
                    <a:pt x="7728" y="22264"/>
                    <a:pt x="3896" y="25811"/>
                    <a:pt x="1" y="29358"/>
                  </a:cubicBezTo>
                  <a:cubicBezTo>
                    <a:pt x="64" y="29390"/>
                    <a:pt x="96" y="29390"/>
                    <a:pt x="127" y="29421"/>
                  </a:cubicBezTo>
                  <a:cubicBezTo>
                    <a:pt x="127" y="29358"/>
                    <a:pt x="159" y="29263"/>
                    <a:pt x="254" y="29231"/>
                  </a:cubicBezTo>
                  <a:cubicBezTo>
                    <a:pt x="10736" y="22581"/>
                    <a:pt x="21789" y="16975"/>
                    <a:pt x="33823" y="13618"/>
                  </a:cubicBezTo>
                  <a:cubicBezTo>
                    <a:pt x="33665" y="13523"/>
                    <a:pt x="33570" y="13270"/>
                    <a:pt x="33791" y="13112"/>
                  </a:cubicBezTo>
                  <a:cubicBezTo>
                    <a:pt x="39650" y="8076"/>
                    <a:pt x="45984" y="3738"/>
                    <a:pt x="52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2;p33">
              <a:extLst>
                <a:ext uri="{FF2B5EF4-FFF2-40B4-BE49-F238E27FC236}">
                  <a16:creationId xmlns:a16="http://schemas.microsoft.com/office/drawing/2014/main" id="{640E2303-A980-4370-27BE-9E12BD124489}"/>
                </a:ext>
              </a:extLst>
            </p:cNvPr>
            <p:cNvSpPr/>
            <p:nvPr/>
          </p:nvSpPr>
          <p:spPr>
            <a:xfrm>
              <a:off x="17771400" y="531000"/>
              <a:ext cx="1174150" cy="946925"/>
            </a:xfrm>
            <a:custGeom>
              <a:avLst/>
              <a:gdLst/>
              <a:ahLst/>
              <a:cxnLst/>
              <a:rect l="l" t="t" r="r" b="b"/>
              <a:pathLst>
                <a:path w="46966" h="37877" extrusionOk="0">
                  <a:moveTo>
                    <a:pt x="46966" y="1"/>
                  </a:moveTo>
                  <a:cubicBezTo>
                    <a:pt x="36959" y="4308"/>
                    <a:pt x="26920" y="8615"/>
                    <a:pt x="16880" y="12922"/>
                  </a:cubicBezTo>
                  <a:cubicBezTo>
                    <a:pt x="15709" y="13460"/>
                    <a:pt x="14410" y="13872"/>
                    <a:pt x="13365" y="14569"/>
                  </a:cubicBezTo>
                  <a:cubicBezTo>
                    <a:pt x="12130" y="15487"/>
                    <a:pt x="11560" y="16754"/>
                    <a:pt x="10958" y="18084"/>
                  </a:cubicBezTo>
                  <a:cubicBezTo>
                    <a:pt x="9977" y="20396"/>
                    <a:pt x="8932" y="22644"/>
                    <a:pt x="7823" y="24861"/>
                  </a:cubicBezTo>
                  <a:cubicBezTo>
                    <a:pt x="5543" y="29421"/>
                    <a:pt x="2914" y="33728"/>
                    <a:pt x="1" y="37877"/>
                  </a:cubicBezTo>
                  <a:lnTo>
                    <a:pt x="33" y="37877"/>
                  </a:lnTo>
                  <a:cubicBezTo>
                    <a:pt x="4181" y="33918"/>
                    <a:pt x="8298" y="29960"/>
                    <a:pt x="12415" y="25938"/>
                  </a:cubicBezTo>
                  <a:cubicBezTo>
                    <a:pt x="14442" y="23974"/>
                    <a:pt x="16374" y="22011"/>
                    <a:pt x="18369" y="20016"/>
                  </a:cubicBezTo>
                  <a:cubicBezTo>
                    <a:pt x="19857" y="18559"/>
                    <a:pt x="21282" y="16975"/>
                    <a:pt x="23278" y="16152"/>
                  </a:cubicBezTo>
                  <a:cubicBezTo>
                    <a:pt x="25589" y="15139"/>
                    <a:pt x="28281" y="14727"/>
                    <a:pt x="30752" y="14030"/>
                  </a:cubicBezTo>
                  <a:lnTo>
                    <a:pt x="39049" y="11813"/>
                  </a:lnTo>
                  <a:cubicBezTo>
                    <a:pt x="40157" y="11497"/>
                    <a:pt x="41329" y="11243"/>
                    <a:pt x="42437" y="10927"/>
                  </a:cubicBezTo>
                  <a:cubicBezTo>
                    <a:pt x="42342" y="10832"/>
                    <a:pt x="42311" y="10768"/>
                    <a:pt x="42342" y="10642"/>
                  </a:cubicBezTo>
                  <a:cubicBezTo>
                    <a:pt x="43261" y="6810"/>
                    <a:pt x="44813" y="3263"/>
                    <a:pt x="46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3;p33">
              <a:extLst>
                <a:ext uri="{FF2B5EF4-FFF2-40B4-BE49-F238E27FC236}">
                  <a16:creationId xmlns:a16="http://schemas.microsoft.com/office/drawing/2014/main" id="{2DC95599-0141-D348-29E5-DCB62212636C}"/>
                </a:ext>
              </a:extLst>
            </p:cNvPr>
            <p:cNvSpPr/>
            <p:nvPr/>
          </p:nvSpPr>
          <p:spPr>
            <a:xfrm>
              <a:off x="17769025" y="527850"/>
              <a:ext cx="1180500" cy="953250"/>
            </a:xfrm>
            <a:custGeom>
              <a:avLst/>
              <a:gdLst/>
              <a:ahLst/>
              <a:cxnLst/>
              <a:rect l="l" t="t" r="r" b="b"/>
              <a:pathLst>
                <a:path w="47220" h="38130" extrusionOk="0">
                  <a:moveTo>
                    <a:pt x="47029" y="159"/>
                  </a:moveTo>
                  <a:lnTo>
                    <a:pt x="47029" y="159"/>
                  </a:lnTo>
                  <a:cubicBezTo>
                    <a:pt x="44939" y="3420"/>
                    <a:pt x="43387" y="6936"/>
                    <a:pt x="42469" y="10704"/>
                  </a:cubicBezTo>
                  <a:cubicBezTo>
                    <a:pt x="42437" y="10799"/>
                    <a:pt x="42469" y="10894"/>
                    <a:pt x="42532" y="10958"/>
                  </a:cubicBezTo>
                  <a:cubicBezTo>
                    <a:pt x="41962" y="11116"/>
                    <a:pt x="41456" y="11243"/>
                    <a:pt x="40949" y="11401"/>
                  </a:cubicBezTo>
                  <a:cubicBezTo>
                    <a:pt x="40347" y="11559"/>
                    <a:pt x="39777" y="11718"/>
                    <a:pt x="39207" y="11876"/>
                  </a:cubicBezTo>
                  <a:lnTo>
                    <a:pt x="30878" y="14093"/>
                  </a:lnTo>
                  <a:cubicBezTo>
                    <a:pt x="30181" y="14283"/>
                    <a:pt x="29421" y="14473"/>
                    <a:pt x="28693" y="14631"/>
                  </a:cubicBezTo>
                  <a:cubicBezTo>
                    <a:pt x="26920" y="15075"/>
                    <a:pt x="25051" y="15518"/>
                    <a:pt x="23404" y="16215"/>
                  </a:cubicBezTo>
                  <a:cubicBezTo>
                    <a:pt x="21567" y="17006"/>
                    <a:pt x="20206" y="18400"/>
                    <a:pt x="18844" y="19762"/>
                  </a:cubicBezTo>
                  <a:lnTo>
                    <a:pt x="18464" y="20142"/>
                  </a:lnTo>
                  <a:cubicBezTo>
                    <a:pt x="16310" y="22295"/>
                    <a:pt x="14410" y="24195"/>
                    <a:pt x="12510" y="26064"/>
                  </a:cubicBezTo>
                  <a:cubicBezTo>
                    <a:pt x="8900" y="29579"/>
                    <a:pt x="5036" y="33316"/>
                    <a:pt x="286" y="37845"/>
                  </a:cubicBezTo>
                  <a:cubicBezTo>
                    <a:pt x="3168" y="33696"/>
                    <a:pt x="5796" y="29421"/>
                    <a:pt x="7950" y="25050"/>
                  </a:cubicBezTo>
                  <a:cubicBezTo>
                    <a:pt x="9153" y="22738"/>
                    <a:pt x="10230" y="20300"/>
                    <a:pt x="11085" y="18305"/>
                  </a:cubicBezTo>
                  <a:cubicBezTo>
                    <a:pt x="11655" y="17006"/>
                    <a:pt x="12193" y="15708"/>
                    <a:pt x="13460" y="14790"/>
                  </a:cubicBezTo>
                  <a:cubicBezTo>
                    <a:pt x="14252" y="14220"/>
                    <a:pt x="15202" y="13840"/>
                    <a:pt x="16152" y="13460"/>
                  </a:cubicBezTo>
                  <a:cubicBezTo>
                    <a:pt x="16437" y="13333"/>
                    <a:pt x="16754" y="13206"/>
                    <a:pt x="17039" y="13111"/>
                  </a:cubicBezTo>
                  <a:cubicBezTo>
                    <a:pt x="27901" y="8392"/>
                    <a:pt x="38732" y="3769"/>
                    <a:pt x="47029" y="159"/>
                  </a:cubicBezTo>
                  <a:close/>
                  <a:moveTo>
                    <a:pt x="47219" y="0"/>
                  </a:moveTo>
                  <a:lnTo>
                    <a:pt x="47061" y="95"/>
                  </a:lnTo>
                  <a:cubicBezTo>
                    <a:pt x="38827" y="3642"/>
                    <a:pt x="27933" y="8297"/>
                    <a:pt x="16975" y="13016"/>
                  </a:cubicBezTo>
                  <a:cubicBezTo>
                    <a:pt x="16722" y="13143"/>
                    <a:pt x="16405" y="13270"/>
                    <a:pt x="16120" y="13365"/>
                  </a:cubicBezTo>
                  <a:cubicBezTo>
                    <a:pt x="15170" y="13745"/>
                    <a:pt x="14220" y="14125"/>
                    <a:pt x="13397" y="14726"/>
                  </a:cubicBezTo>
                  <a:cubicBezTo>
                    <a:pt x="12130" y="15645"/>
                    <a:pt x="11528" y="17038"/>
                    <a:pt x="10958" y="18242"/>
                  </a:cubicBezTo>
                  <a:cubicBezTo>
                    <a:pt x="10103" y="20268"/>
                    <a:pt x="9027" y="22675"/>
                    <a:pt x="7855" y="25019"/>
                  </a:cubicBezTo>
                  <a:cubicBezTo>
                    <a:pt x="5638" y="29421"/>
                    <a:pt x="3009" y="33759"/>
                    <a:pt x="33" y="38003"/>
                  </a:cubicBezTo>
                  <a:lnTo>
                    <a:pt x="1" y="38035"/>
                  </a:lnTo>
                  <a:lnTo>
                    <a:pt x="33" y="38066"/>
                  </a:lnTo>
                  <a:cubicBezTo>
                    <a:pt x="33" y="38066"/>
                    <a:pt x="96" y="38130"/>
                    <a:pt x="128" y="38130"/>
                  </a:cubicBezTo>
                  <a:cubicBezTo>
                    <a:pt x="4941" y="33538"/>
                    <a:pt x="8868" y="29737"/>
                    <a:pt x="12510" y="26095"/>
                  </a:cubicBezTo>
                  <a:cubicBezTo>
                    <a:pt x="14410" y="24227"/>
                    <a:pt x="16342" y="22327"/>
                    <a:pt x="18464" y="20205"/>
                  </a:cubicBezTo>
                  <a:lnTo>
                    <a:pt x="18844" y="19793"/>
                  </a:lnTo>
                  <a:cubicBezTo>
                    <a:pt x="20206" y="18495"/>
                    <a:pt x="21567" y="17070"/>
                    <a:pt x="23373" y="16310"/>
                  </a:cubicBezTo>
                  <a:cubicBezTo>
                    <a:pt x="25019" y="15581"/>
                    <a:pt x="26888" y="15170"/>
                    <a:pt x="28661" y="14726"/>
                  </a:cubicBezTo>
                  <a:cubicBezTo>
                    <a:pt x="29390" y="14536"/>
                    <a:pt x="30118" y="14378"/>
                    <a:pt x="30847" y="14156"/>
                  </a:cubicBezTo>
                  <a:lnTo>
                    <a:pt x="39144" y="11971"/>
                  </a:lnTo>
                  <a:cubicBezTo>
                    <a:pt x="39746" y="11813"/>
                    <a:pt x="40316" y="11654"/>
                    <a:pt x="40886" y="11496"/>
                  </a:cubicBezTo>
                  <a:cubicBezTo>
                    <a:pt x="41424" y="11338"/>
                    <a:pt x="41962" y="11211"/>
                    <a:pt x="42532" y="11053"/>
                  </a:cubicBezTo>
                  <a:lnTo>
                    <a:pt x="42596" y="11053"/>
                  </a:lnTo>
                  <a:lnTo>
                    <a:pt x="42564" y="11021"/>
                  </a:lnTo>
                  <a:cubicBezTo>
                    <a:pt x="42532" y="10926"/>
                    <a:pt x="42469" y="10863"/>
                    <a:pt x="42532" y="10768"/>
                  </a:cubicBezTo>
                  <a:cubicBezTo>
                    <a:pt x="43419" y="6967"/>
                    <a:pt x="45003" y="3357"/>
                    <a:pt x="47156" y="127"/>
                  </a:cubicBezTo>
                  <a:lnTo>
                    <a:pt x="47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4;p33">
              <a:extLst>
                <a:ext uri="{FF2B5EF4-FFF2-40B4-BE49-F238E27FC236}">
                  <a16:creationId xmlns:a16="http://schemas.microsoft.com/office/drawing/2014/main" id="{B1D96013-9C62-F0E4-21BB-DDA3333805D6}"/>
                </a:ext>
              </a:extLst>
            </p:cNvPr>
            <p:cNvSpPr/>
            <p:nvPr/>
          </p:nvSpPr>
          <p:spPr>
            <a:xfrm>
              <a:off x="17767450" y="406700"/>
              <a:ext cx="1047475" cy="1056975"/>
            </a:xfrm>
            <a:custGeom>
              <a:avLst/>
              <a:gdLst/>
              <a:ahLst/>
              <a:cxnLst/>
              <a:rect l="l" t="t" r="r" b="b"/>
              <a:pathLst>
                <a:path w="41899" h="42279" extrusionOk="0">
                  <a:moveTo>
                    <a:pt x="41899" y="1"/>
                  </a:moveTo>
                  <a:cubicBezTo>
                    <a:pt x="30181" y="3706"/>
                    <a:pt x="18622" y="7760"/>
                    <a:pt x="7284" y="12352"/>
                  </a:cubicBezTo>
                  <a:cubicBezTo>
                    <a:pt x="5796" y="12922"/>
                    <a:pt x="4371" y="13524"/>
                    <a:pt x="2914" y="14094"/>
                  </a:cubicBezTo>
                  <a:cubicBezTo>
                    <a:pt x="1426" y="14727"/>
                    <a:pt x="634" y="14980"/>
                    <a:pt x="856" y="16690"/>
                  </a:cubicBezTo>
                  <a:cubicBezTo>
                    <a:pt x="1267" y="19762"/>
                    <a:pt x="1457" y="22898"/>
                    <a:pt x="1489" y="26033"/>
                  </a:cubicBezTo>
                  <a:cubicBezTo>
                    <a:pt x="1521" y="31480"/>
                    <a:pt x="1109" y="36958"/>
                    <a:pt x="0" y="42279"/>
                  </a:cubicBezTo>
                  <a:cubicBezTo>
                    <a:pt x="2914" y="37814"/>
                    <a:pt x="5638" y="33222"/>
                    <a:pt x="7981" y="28408"/>
                  </a:cubicBezTo>
                  <a:cubicBezTo>
                    <a:pt x="9881" y="24513"/>
                    <a:pt x="10705" y="20016"/>
                    <a:pt x="14948" y="18116"/>
                  </a:cubicBezTo>
                  <a:cubicBezTo>
                    <a:pt x="23467" y="14315"/>
                    <a:pt x="32018" y="10673"/>
                    <a:pt x="40600" y="7031"/>
                  </a:cubicBezTo>
                  <a:cubicBezTo>
                    <a:pt x="40569" y="6968"/>
                    <a:pt x="40569" y="6905"/>
                    <a:pt x="40569" y="6810"/>
                  </a:cubicBezTo>
                  <a:cubicBezTo>
                    <a:pt x="40790" y="4498"/>
                    <a:pt x="41265" y="2218"/>
                    <a:pt x="41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5;p33">
              <a:extLst>
                <a:ext uri="{FF2B5EF4-FFF2-40B4-BE49-F238E27FC236}">
                  <a16:creationId xmlns:a16="http://schemas.microsoft.com/office/drawing/2014/main" id="{A8943D06-F06C-2373-AA44-D0D571C56116}"/>
                </a:ext>
              </a:extLst>
            </p:cNvPr>
            <p:cNvSpPr/>
            <p:nvPr/>
          </p:nvSpPr>
          <p:spPr>
            <a:xfrm>
              <a:off x="17764275" y="405925"/>
              <a:ext cx="1053025" cy="1064100"/>
            </a:xfrm>
            <a:custGeom>
              <a:avLst/>
              <a:gdLst/>
              <a:ahLst/>
              <a:cxnLst/>
              <a:rect l="l" t="t" r="r" b="b"/>
              <a:pathLst>
                <a:path w="42121" h="42564" extrusionOk="0">
                  <a:moveTo>
                    <a:pt x="41962" y="127"/>
                  </a:moveTo>
                  <a:lnTo>
                    <a:pt x="41962" y="127"/>
                  </a:lnTo>
                  <a:cubicBezTo>
                    <a:pt x="41329" y="2375"/>
                    <a:pt x="40886" y="4592"/>
                    <a:pt x="40601" y="6841"/>
                  </a:cubicBezTo>
                  <a:cubicBezTo>
                    <a:pt x="40601" y="6936"/>
                    <a:pt x="40601" y="6967"/>
                    <a:pt x="40664" y="7062"/>
                  </a:cubicBezTo>
                  <a:lnTo>
                    <a:pt x="37560" y="8361"/>
                  </a:lnTo>
                  <a:cubicBezTo>
                    <a:pt x="30150" y="11528"/>
                    <a:pt x="22518" y="14758"/>
                    <a:pt x="15044" y="18083"/>
                  </a:cubicBezTo>
                  <a:cubicBezTo>
                    <a:pt x="11750" y="19572"/>
                    <a:pt x="10515" y="22517"/>
                    <a:pt x="9217" y="25684"/>
                  </a:cubicBezTo>
                  <a:cubicBezTo>
                    <a:pt x="8836" y="26602"/>
                    <a:pt x="8456" y="27520"/>
                    <a:pt x="8045" y="28376"/>
                  </a:cubicBezTo>
                  <a:cubicBezTo>
                    <a:pt x="5860" y="32904"/>
                    <a:pt x="3199" y="37496"/>
                    <a:pt x="191" y="42088"/>
                  </a:cubicBezTo>
                  <a:cubicBezTo>
                    <a:pt x="1173" y="37021"/>
                    <a:pt x="1711" y="31637"/>
                    <a:pt x="1616" y="26064"/>
                  </a:cubicBezTo>
                  <a:cubicBezTo>
                    <a:pt x="1584" y="22929"/>
                    <a:pt x="1394" y="19762"/>
                    <a:pt x="983" y="16658"/>
                  </a:cubicBezTo>
                  <a:cubicBezTo>
                    <a:pt x="793" y="15075"/>
                    <a:pt x="1426" y="14821"/>
                    <a:pt x="2819" y="14251"/>
                  </a:cubicBezTo>
                  <a:lnTo>
                    <a:pt x="3009" y="14188"/>
                  </a:lnTo>
                  <a:cubicBezTo>
                    <a:pt x="4403" y="13618"/>
                    <a:pt x="5860" y="13016"/>
                    <a:pt x="7348" y="12446"/>
                  </a:cubicBezTo>
                  <a:cubicBezTo>
                    <a:pt x="18686" y="7917"/>
                    <a:pt x="30308" y="3769"/>
                    <a:pt x="41962" y="127"/>
                  </a:cubicBezTo>
                  <a:close/>
                  <a:moveTo>
                    <a:pt x="42121" y="0"/>
                  </a:moveTo>
                  <a:lnTo>
                    <a:pt x="42026" y="32"/>
                  </a:lnTo>
                  <a:cubicBezTo>
                    <a:pt x="30371" y="3674"/>
                    <a:pt x="18717" y="7854"/>
                    <a:pt x="7348" y="12351"/>
                  </a:cubicBezTo>
                  <a:cubicBezTo>
                    <a:pt x="5860" y="12953"/>
                    <a:pt x="4403" y="13491"/>
                    <a:pt x="3009" y="14093"/>
                  </a:cubicBezTo>
                  <a:lnTo>
                    <a:pt x="2819" y="14188"/>
                  </a:lnTo>
                  <a:cubicBezTo>
                    <a:pt x="1394" y="14726"/>
                    <a:pt x="698" y="15043"/>
                    <a:pt x="919" y="16721"/>
                  </a:cubicBezTo>
                  <a:cubicBezTo>
                    <a:pt x="1299" y="19793"/>
                    <a:pt x="1489" y="22929"/>
                    <a:pt x="1553" y="26064"/>
                  </a:cubicBezTo>
                  <a:cubicBezTo>
                    <a:pt x="1584" y="31701"/>
                    <a:pt x="1109" y="37211"/>
                    <a:pt x="32" y="42310"/>
                  </a:cubicBezTo>
                  <a:lnTo>
                    <a:pt x="1" y="42563"/>
                  </a:lnTo>
                  <a:lnTo>
                    <a:pt x="159" y="42373"/>
                  </a:lnTo>
                  <a:cubicBezTo>
                    <a:pt x="3199" y="37686"/>
                    <a:pt x="5891" y="33031"/>
                    <a:pt x="8140" y="28439"/>
                  </a:cubicBezTo>
                  <a:cubicBezTo>
                    <a:pt x="8583" y="27552"/>
                    <a:pt x="8995" y="26634"/>
                    <a:pt x="9343" y="25747"/>
                  </a:cubicBezTo>
                  <a:cubicBezTo>
                    <a:pt x="10642" y="22612"/>
                    <a:pt x="11877" y="19635"/>
                    <a:pt x="15107" y="18178"/>
                  </a:cubicBezTo>
                  <a:cubicBezTo>
                    <a:pt x="22549" y="14853"/>
                    <a:pt x="30245" y="11591"/>
                    <a:pt x="37655" y="8424"/>
                  </a:cubicBezTo>
                  <a:lnTo>
                    <a:pt x="40822" y="7094"/>
                  </a:lnTo>
                  <a:lnTo>
                    <a:pt x="40759" y="7062"/>
                  </a:lnTo>
                  <a:cubicBezTo>
                    <a:pt x="40727" y="6999"/>
                    <a:pt x="40727" y="6967"/>
                    <a:pt x="40727" y="6904"/>
                  </a:cubicBezTo>
                  <a:cubicBezTo>
                    <a:pt x="40981" y="4592"/>
                    <a:pt x="41392" y="2375"/>
                    <a:pt x="42089" y="95"/>
                  </a:cubicBezTo>
                  <a:lnTo>
                    <a:pt x="42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6;p33">
              <a:extLst>
                <a:ext uri="{FF2B5EF4-FFF2-40B4-BE49-F238E27FC236}">
                  <a16:creationId xmlns:a16="http://schemas.microsoft.com/office/drawing/2014/main" id="{2295A82B-3653-D0BD-25B0-B0E6692660C9}"/>
                </a:ext>
              </a:extLst>
            </p:cNvPr>
            <p:cNvSpPr/>
            <p:nvPr/>
          </p:nvSpPr>
          <p:spPr>
            <a:xfrm>
              <a:off x="16974150" y="1237225"/>
              <a:ext cx="1612750" cy="644500"/>
            </a:xfrm>
            <a:custGeom>
              <a:avLst/>
              <a:gdLst/>
              <a:ahLst/>
              <a:cxnLst/>
              <a:rect l="l" t="t" r="r" b="b"/>
              <a:pathLst>
                <a:path w="64510" h="25780" extrusionOk="0">
                  <a:moveTo>
                    <a:pt x="380" y="1"/>
                  </a:moveTo>
                  <a:cubicBezTo>
                    <a:pt x="285" y="444"/>
                    <a:pt x="158" y="919"/>
                    <a:pt x="0" y="1362"/>
                  </a:cubicBezTo>
                  <a:cubicBezTo>
                    <a:pt x="8677" y="4276"/>
                    <a:pt x="17165" y="7696"/>
                    <a:pt x="25810" y="10610"/>
                  </a:cubicBezTo>
                  <a:cubicBezTo>
                    <a:pt x="26095" y="10705"/>
                    <a:pt x="26127" y="11021"/>
                    <a:pt x="25969" y="11180"/>
                  </a:cubicBezTo>
                  <a:cubicBezTo>
                    <a:pt x="27014" y="12351"/>
                    <a:pt x="27932" y="13396"/>
                    <a:pt x="29452" y="13967"/>
                  </a:cubicBezTo>
                  <a:cubicBezTo>
                    <a:pt x="30270" y="14300"/>
                    <a:pt x="31124" y="14466"/>
                    <a:pt x="31973" y="14466"/>
                  </a:cubicBezTo>
                  <a:cubicBezTo>
                    <a:pt x="32899" y="14466"/>
                    <a:pt x="33819" y="14268"/>
                    <a:pt x="34678" y="13872"/>
                  </a:cubicBezTo>
                  <a:cubicBezTo>
                    <a:pt x="34733" y="13844"/>
                    <a:pt x="34788" y="13832"/>
                    <a:pt x="34839" y="13832"/>
                  </a:cubicBezTo>
                  <a:cubicBezTo>
                    <a:pt x="35082" y="13832"/>
                    <a:pt x="35257" y="14100"/>
                    <a:pt x="35153" y="14283"/>
                  </a:cubicBezTo>
                  <a:cubicBezTo>
                    <a:pt x="44970" y="18115"/>
                    <a:pt x="54566" y="22295"/>
                    <a:pt x="64510" y="25779"/>
                  </a:cubicBezTo>
                  <a:cubicBezTo>
                    <a:pt x="64288" y="25557"/>
                    <a:pt x="64193" y="25272"/>
                    <a:pt x="64098" y="24987"/>
                  </a:cubicBezTo>
                  <a:lnTo>
                    <a:pt x="64035" y="24987"/>
                  </a:lnTo>
                  <a:cubicBezTo>
                    <a:pt x="63972" y="24956"/>
                    <a:pt x="63908" y="24956"/>
                    <a:pt x="63877" y="24892"/>
                  </a:cubicBezTo>
                  <a:cubicBezTo>
                    <a:pt x="63750" y="24829"/>
                    <a:pt x="63655" y="24671"/>
                    <a:pt x="63718" y="24512"/>
                  </a:cubicBezTo>
                  <a:cubicBezTo>
                    <a:pt x="63718" y="24481"/>
                    <a:pt x="63750" y="24417"/>
                    <a:pt x="63750" y="24386"/>
                  </a:cubicBezTo>
                  <a:lnTo>
                    <a:pt x="63750" y="24354"/>
                  </a:lnTo>
                  <a:cubicBezTo>
                    <a:pt x="60931" y="23404"/>
                    <a:pt x="49847" y="19350"/>
                    <a:pt x="48707" y="18875"/>
                  </a:cubicBezTo>
                  <a:cubicBezTo>
                    <a:pt x="44115" y="17038"/>
                    <a:pt x="39491" y="15170"/>
                    <a:pt x="35089" y="12921"/>
                  </a:cubicBezTo>
                  <a:cubicBezTo>
                    <a:pt x="35089" y="13080"/>
                    <a:pt x="34994" y="13238"/>
                    <a:pt x="34804" y="13301"/>
                  </a:cubicBezTo>
                  <a:cubicBezTo>
                    <a:pt x="34149" y="13536"/>
                    <a:pt x="33458" y="13648"/>
                    <a:pt x="32763" y="13648"/>
                  </a:cubicBezTo>
                  <a:cubicBezTo>
                    <a:pt x="30367" y="13648"/>
                    <a:pt x="27936" y="12320"/>
                    <a:pt x="26855" y="10135"/>
                  </a:cubicBezTo>
                  <a:cubicBezTo>
                    <a:pt x="22137" y="8836"/>
                    <a:pt x="17576" y="7094"/>
                    <a:pt x="13048" y="5321"/>
                  </a:cubicBezTo>
                  <a:cubicBezTo>
                    <a:pt x="8836" y="3674"/>
                    <a:pt x="4339" y="2186"/>
                    <a:pt x="3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7;p33">
              <a:extLst>
                <a:ext uri="{FF2B5EF4-FFF2-40B4-BE49-F238E27FC236}">
                  <a16:creationId xmlns:a16="http://schemas.microsoft.com/office/drawing/2014/main" id="{A0E92E85-5D31-811E-9792-72F557E389B3}"/>
                </a:ext>
              </a:extLst>
            </p:cNvPr>
            <p:cNvSpPr/>
            <p:nvPr/>
          </p:nvSpPr>
          <p:spPr>
            <a:xfrm>
              <a:off x="17966975" y="1397300"/>
              <a:ext cx="610425" cy="364875"/>
            </a:xfrm>
            <a:custGeom>
              <a:avLst/>
              <a:gdLst/>
              <a:ahLst/>
              <a:cxnLst/>
              <a:rect l="l" t="t" r="r" b="b"/>
              <a:pathLst>
                <a:path w="24417" h="14595" extrusionOk="0">
                  <a:moveTo>
                    <a:pt x="10262" y="0"/>
                  </a:moveTo>
                  <a:cubicBezTo>
                    <a:pt x="9469" y="0"/>
                    <a:pt x="8669" y="45"/>
                    <a:pt x="7886" y="90"/>
                  </a:cubicBezTo>
                  <a:lnTo>
                    <a:pt x="7981" y="1451"/>
                  </a:lnTo>
                  <a:cubicBezTo>
                    <a:pt x="11623" y="1673"/>
                    <a:pt x="15233" y="2465"/>
                    <a:pt x="18685" y="3700"/>
                  </a:cubicBezTo>
                  <a:cubicBezTo>
                    <a:pt x="18880" y="3812"/>
                    <a:pt x="18829" y="4096"/>
                    <a:pt x="18641" y="4096"/>
                  </a:cubicBezTo>
                  <a:cubicBezTo>
                    <a:pt x="18616" y="4096"/>
                    <a:pt x="18588" y="4091"/>
                    <a:pt x="18558" y="4080"/>
                  </a:cubicBezTo>
                  <a:lnTo>
                    <a:pt x="18273" y="4998"/>
                  </a:lnTo>
                  <a:cubicBezTo>
                    <a:pt x="19445" y="5315"/>
                    <a:pt x="20617" y="5663"/>
                    <a:pt x="21757" y="6075"/>
                  </a:cubicBezTo>
                  <a:cubicBezTo>
                    <a:pt x="22023" y="6134"/>
                    <a:pt x="21930" y="6525"/>
                    <a:pt x="21710" y="6525"/>
                  </a:cubicBezTo>
                  <a:cubicBezTo>
                    <a:pt x="21695" y="6525"/>
                    <a:pt x="21679" y="6523"/>
                    <a:pt x="21662" y="6518"/>
                  </a:cubicBezTo>
                  <a:cubicBezTo>
                    <a:pt x="14992" y="4295"/>
                    <a:pt x="8094" y="3183"/>
                    <a:pt x="1130" y="3183"/>
                  </a:cubicBezTo>
                  <a:cubicBezTo>
                    <a:pt x="753" y="3183"/>
                    <a:pt x="377" y="3187"/>
                    <a:pt x="0" y="3193"/>
                  </a:cubicBezTo>
                  <a:lnTo>
                    <a:pt x="0" y="4302"/>
                  </a:lnTo>
                  <a:cubicBezTo>
                    <a:pt x="5796" y="5093"/>
                    <a:pt x="11559" y="6392"/>
                    <a:pt x="17133" y="8134"/>
                  </a:cubicBezTo>
                  <a:cubicBezTo>
                    <a:pt x="17359" y="8190"/>
                    <a:pt x="17308" y="8497"/>
                    <a:pt x="17138" y="8497"/>
                  </a:cubicBezTo>
                  <a:cubicBezTo>
                    <a:pt x="17117" y="8497"/>
                    <a:pt x="17094" y="8492"/>
                    <a:pt x="17070" y="8482"/>
                  </a:cubicBezTo>
                  <a:cubicBezTo>
                    <a:pt x="14568" y="7785"/>
                    <a:pt x="12066" y="7152"/>
                    <a:pt x="9532" y="6550"/>
                  </a:cubicBezTo>
                  <a:lnTo>
                    <a:pt x="9311" y="7564"/>
                  </a:lnTo>
                  <a:cubicBezTo>
                    <a:pt x="13554" y="8609"/>
                    <a:pt x="17576" y="10002"/>
                    <a:pt x="21313" y="12092"/>
                  </a:cubicBezTo>
                  <a:cubicBezTo>
                    <a:pt x="21491" y="12211"/>
                    <a:pt x="21392" y="12412"/>
                    <a:pt x="21223" y="12412"/>
                  </a:cubicBezTo>
                  <a:cubicBezTo>
                    <a:pt x="21211" y="12412"/>
                    <a:pt x="21199" y="12411"/>
                    <a:pt x="21187" y="12409"/>
                  </a:cubicBezTo>
                  <a:lnTo>
                    <a:pt x="20838" y="13676"/>
                  </a:lnTo>
                  <a:cubicBezTo>
                    <a:pt x="21978" y="13992"/>
                    <a:pt x="23087" y="14309"/>
                    <a:pt x="24227" y="14594"/>
                  </a:cubicBezTo>
                  <a:cubicBezTo>
                    <a:pt x="24417" y="11966"/>
                    <a:pt x="24417" y="9400"/>
                    <a:pt x="24069" y="6835"/>
                  </a:cubicBezTo>
                  <a:cubicBezTo>
                    <a:pt x="23910" y="5600"/>
                    <a:pt x="23309" y="4048"/>
                    <a:pt x="23625" y="2750"/>
                  </a:cubicBezTo>
                  <a:lnTo>
                    <a:pt x="23625" y="2750"/>
                  </a:lnTo>
                  <a:cubicBezTo>
                    <a:pt x="23601" y="2752"/>
                    <a:pt x="23576" y="2753"/>
                    <a:pt x="23550" y="2753"/>
                  </a:cubicBezTo>
                  <a:cubicBezTo>
                    <a:pt x="22699" y="2753"/>
                    <a:pt x="21003" y="1760"/>
                    <a:pt x="20173" y="1483"/>
                  </a:cubicBezTo>
                  <a:cubicBezTo>
                    <a:pt x="17291" y="565"/>
                    <a:pt x="14283" y="90"/>
                    <a:pt x="11243" y="26"/>
                  </a:cubicBezTo>
                  <a:cubicBezTo>
                    <a:pt x="10918" y="8"/>
                    <a:pt x="10591" y="0"/>
                    <a:pt x="10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8;p33">
              <a:extLst>
                <a:ext uri="{FF2B5EF4-FFF2-40B4-BE49-F238E27FC236}">
                  <a16:creationId xmlns:a16="http://schemas.microsoft.com/office/drawing/2014/main" id="{28F8A640-3354-70EC-2C83-20B29798708D}"/>
                </a:ext>
              </a:extLst>
            </p:cNvPr>
            <p:cNvSpPr/>
            <p:nvPr/>
          </p:nvSpPr>
          <p:spPr>
            <a:xfrm>
              <a:off x="17928175" y="1471150"/>
              <a:ext cx="590600" cy="91250"/>
            </a:xfrm>
            <a:custGeom>
              <a:avLst/>
              <a:gdLst/>
              <a:ahLst/>
              <a:cxnLst/>
              <a:rect l="l" t="t" r="r" b="b"/>
              <a:pathLst>
                <a:path w="23624" h="3650" extrusionOk="0">
                  <a:moveTo>
                    <a:pt x="3797" y="0"/>
                  </a:moveTo>
                  <a:cubicBezTo>
                    <a:pt x="2585" y="0"/>
                    <a:pt x="1372" y="37"/>
                    <a:pt x="159" y="113"/>
                  </a:cubicBezTo>
                  <a:lnTo>
                    <a:pt x="127" y="113"/>
                  </a:lnTo>
                  <a:cubicBezTo>
                    <a:pt x="0" y="144"/>
                    <a:pt x="0" y="334"/>
                    <a:pt x="159" y="334"/>
                  </a:cubicBezTo>
                  <a:cubicBezTo>
                    <a:pt x="634" y="303"/>
                    <a:pt x="1109" y="303"/>
                    <a:pt x="1584" y="303"/>
                  </a:cubicBezTo>
                  <a:cubicBezTo>
                    <a:pt x="1973" y="296"/>
                    <a:pt x="2362" y="293"/>
                    <a:pt x="2750" y="293"/>
                  </a:cubicBezTo>
                  <a:cubicBezTo>
                    <a:pt x="9755" y="293"/>
                    <a:pt x="16614" y="1377"/>
                    <a:pt x="23245" y="3628"/>
                  </a:cubicBezTo>
                  <a:cubicBezTo>
                    <a:pt x="23279" y="3643"/>
                    <a:pt x="23310" y="3649"/>
                    <a:pt x="23338" y="3649"/>
                  </a:cubicBezTo>
                  <a:cubicBezTo>
                    <a:pt x="23554" y="3649"/>
                    <a:pt x="23624" y="3268"/>
                    <a:pt x="23372" y="3184"/>
                  </a:cubicBezTo>
                  <a:cubicBezTo>
                    <a:pt x="22232" y="2804"/>
                    <a:pt x="21029" y="2456"/>
                    <a:pt x="19888" y="2171"/>
                  </a:cubicBezTo>
                  <a:cubicBezTo>
                    <a:pt x="14632" y="747"/>
                    <a:pt x="9228" y="0"/>
                    <a:pt x="3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9;p33">
              <a:extLst>
                <a:ext uri="{FF2B5EF4-FFF2-40B4-BE49-F238E27FC236}">
                  <a16:creationId xmlns:a16="http://schemas.microsoft.com/office/drawing/2014/main" id="{4E864AAD-676D-ED8E-C5AD-2CB00E2E941A}"/>
                </a:ext>
              </a:extLst>
            </p:cNvPr>
            <p:cNvSpPr/>
            <p:nvPr/>
          </p:nvSpPr>
          <p:spPr>
            <a:xfrm>
              <a:off x="17837300" y="1526125"/>
              <a:ext cx="666950" cy="181475"/>
            </a:xfrm>
            <a:custGeom>
              <a:avLst/>
              <a:gdLst/>
              <a:ahLst/>
              <a:cxnLst/>
              <a:rect l="l" t="t" r="r" b="b"/>
              <a:pathLst>
                <a:path w="26678" h="7259" extrusionOk="0">
                  <a:moveTo>
                    <a:pt x="131" y="0"/>
                  </a:moveTo>
                  <a:cubicBezTo>
                    <a:pt x="48" y="0"/>
                    <a:pt x="1" y="164"/>
                    <a:pt x="88" y="194"/>
                  </a:cubicBezTo>
                  <a:lnTo>
                    <a:pt x="120" y="194"/>
                  </a:lnTo>
                  <a:cubicBezTo>
                    <a:pt x="9241" y="1777"/>
                    <a:pt x="17886" y="3361"/>
                    <a:pt x="26342" y="7256"/>
                  </a:cubicBezTo>
                  <a:lnTo>
                    <a:pt x="26374" y="7256"/>
                  </a:lnTo>
                  <a:cubicBezTo>
                    <a:pt x="26384" y="7258"/>
                    <a:pt x="26394" y="7259"/>
                    <a:pt x="26405" y="7259"/>
                  </a:cubicBezTo>
                  <a:cubicBezTo>
                    <a:pt x="26551" y="7259"/>
                    <a:pt x="26678" y="7058"/>
                    <a:pt x="26500" y="6939"/>
                  </a:cubicBezTo>
                  <a:cubicBezTo>
                    <a:pt x="22795" y="4881"/>
                    <a:pt x="18741" y="3456"/>
                    <a:pt x="14529" y="2411"/>
                  </a:cubicBezTo>
                  <a:cubicBezTo>
                    <a:pt x="9779" y="1270"/>
                    <a:pt x="4870" y="605"/>
                    <a:pt x="152" y="4"/>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0;p33">
              <a:extLst>
                <a:ext uri="{FF2B5EF4-FFF2-40B4-BE49-F238E27FC236}">
                  <a16:creationId xmlns:a16="http://schemas.microsoft.com/office/drawing/2014/main" id="{0234477E-4BD0-994F-CF33-CC116D08F29E}"/>
                </a:ext>
              </a:extLst>
            </p:cNvPr>
            <p:cNvSpPr/>
            <p:nvPr/>
          </p:nvSpPr>
          <p:spPr>
            <a:xfrm>
              <a:off x="17834750" y="1530950"/>
              <a:ext cx="661900" cy="208250"/>
            </a:xfrm>
            <a:custGeom>
              <a:avLst/>
              <a:gdLst/>
              <a:ahLst/>
              <a:cxnLst/>
              <a:rect l="l" t="t" r="r" b="b"/>
              <a:pathLst>
                <a:path w="26476" h="8330" extrusionOk="0">
                  <a:moveTo>
                    <a:pt x="190" y="1"/>
                  </a:moveTo>
                  <a:lnTo>
                    <a:pt x="0" y="127"/>
                  </a:lnTo>
                  <a:cubicBezTo>
                    <a:pt x="32" y="159"/>
                    <a:pt x="64" y="254"/>
                    <a:pt x="95" y="317"/>
                  </a:cubicBezTo>
                  <a:cubicBezTo>
                    <a:pt x="8804" y="2914"/>
                    <a:pt x="17355" y="5923"/>
                    <a:pt x="26127" y="8330"/>
                  </a:cubicBezTo>
                  <a:lnTo>
                    <a:pt x="26476" y="7063"/>
                  </a:lnTo>
                  <a:lnTo>
                    <a:pt x="26444" y="7063"/>
                  </a:lnTo>
                  <a:cubicBezTo>
                    <a:pt x="17988" y="3136"/>
                    <a:pt x="9343" y="1552"/>
                    <a:pt x="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1;p33">
              <a:extLst>
                <a:ext uri="{FF2B5EF4-FFF2-40B4-BE49-F238E27FC236}">
                  <a16:creationId xmlns:a16="http://schemas.microsoft.com/office/drawing/2014/main" id="{03FAA518-4752-E4B1-6F27-768E6B9AFD18}"/>
                </a:ext>
              </a:extLst>
            </p:cNvPr>
            <p:cNvSpPr/>
            <p:nvPr/>
          </p:nvSpPr>
          <p:spPr>
            <a:xfrm>
              <a:off x="17318550" y="398225"/>
              <a:ext cx="1151975" cy="1064675"/>
            </a:xfrm>
            <a:custGeom>
              <a:avLst/>
              <a:gdLst/>
              <a:ahLst/>
              <a:cxnLst/>
              <a:rect l="l" t="t" r="r" b="b"/>
              <a:pathLst>
                <a:path w="46079" h="42587" extrusionOk="0">
                  <a:moveTo>
                    <a:pt x="44367" y="1"/>
                  </a:moveTo>
                  <a:cubicBezTo>
                    <a:pt x="43549" y="1"/>
                    <a:pt x="41808" y="928"/>
                    <a:pt x="41138" y="1132"/>
                  </a:cubicBezTo>
                  <a:cubicBezTo>
                    <a:pt x="39175" y="1765"/>
                    <a:pt x="37180" y="2493"/>
                    <a:pt x="35216" y="3190"/>
                  </a:cubicBezTo>
                  <a:cubicBezTo>
                    <a:pt x="31004" y="4710"/>
                    <a:pt x="26887" y="6325"/>
                    <a:pt x="22770" y="8067"/>
                  </a:cubicBezTo>
                  <a:cubicBezTo>
                    <a:pt x="15011" y="11392"/>
                    <a:pt x="7411" y="15129"/>
                    <a:pt x="0" y="19151"/>
                  </a:cubicBezTo>
                  <a:cubicBezTo>
                    <a:pt x="8804" y="24187"/>
                    <a:pt x="15265" y="32705"/>
                    <a:pt x="17418" y="42586"/>
                  </a:cubicBezTo>
                  <a:cubicBezTo>
                    <a:pt x="18812" y="33434"/>
                    <a:pt x="19097" y="24377"/>
                    <a:pt x="17798" y="15224"/>
                  </a:cubicBezTo>
                  <a:cubicBezTo>
                    <a:pt x="17798" y="15003"/>
                    <a:pt x="17861" y="14844"/>
                    <a:pt x="18052" y="14749"/>
                  </a:cubicBezTo>
                  <a:cubicBezTo>
                    <a:pt x="27299" y="10917"/>
                    <a:pt x="36673" y="7402"/>
                    <a:pt x="46079" y="4108"/>
                  </a:cubicBezTo>
                  <a:lnTo>
                    <a:pt x="46079" y="3918"/>
                  </a:lnTo>
                  <a:cubicBezTo>
                    <a:pt x="45920" y="3887"/>
                    <a:pt x="45825" y="3760"/>
                    <a:pt x="45825" y="3602"/>
                  </a:cubicBezTo>
                  <a:cubicBezTo>
                    <a:pt x="45857" y="2493"/>
                    <a:pt x="46015" y="435"/>
                    <a:pt x="44559" y="23"/>
                  </a:cubicBezTo>
                  <a:cubicBezTo>
                    <a:pt x="44502" y="8"/>
                    <a:pt x="44438" y="1"/>
                    <a:pt x="44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2;p33">
              <a:extLst>
                <a:ext uri="{FF2B5EF4-FFF2-40B4-BE49-F238E27FC236}">
                  <a16:creationId xmlns:a16="http://schemas.microsoft.com/office/drawing/2014/main" id="{84BAECC0-BBC9-8E06-A47E-105F5AFC505F}"/>
                </a:ext>
              </a:extLst>
            </p:cNvPr>
            <p:cNvSpPr/>
            <p:nvPr/>
          </p:nvSpPr>
          <p:spPr>
            <a:xfrm>
              <a:off x="18163425" y="1435075"/>
              <a:ext cx="276525" cy="66000"/>
            </a:xfrm>
            <a:custGeom>
              <a:avLst/>
              <a:gdLst/>
              <a:ahLst/>
              <a:cxnLst/>
              <a:rect l="l" t="t" r="r" b="b"/>
              <a:pathLst>
                <a:path w="11061" h="2640" extrusionOk="0">
                  <a:moveTo>
                    <a:pt x="125" y="1"/>
                  </a:moveTo>
                  <a:lnTo>
                    <a:pt x="125" y="1"/>
                  </a:lnTo>
                  <a:cubicBezTo>
                    <a:pt x="1" y="1"/>
                    <a:pt x="36" y="194"/>
                    <a:pt x="154" y="194"/>
                  </a:cubicBezTo>
                  <a:cubicBezTo>
                    <a:pt x="3796" y="605"/>
                    <a:pt x="7280" y="1397"/>
                    <a:pt x="10700" y="2632"/>
                  </a:cubicBezTo>
                  <a:cubicBezTo>
                    <a:pt x="10719" y="2637"/>
                    <a:pt x="10738" y="2639"/>
                    <a:pt x="10756" y="2639"/>
                  </a:cubicBezTo>
                  <a:cubicBezTo>
                    <a:pt x="10971" y="2639"/>
                    <a:pt x="11061" y="2308"/>
                    <a:pt x="10827" y="2221"/>
                  </a:cubicBezTo>
                  <a:cubicBezTo>
                    <a:pt x="7375" y="986"/>
                    <a:pt x="3796" y="194"/>
                    <a:pt x="154" y="4"/>
                  </a:cubicBezTo>
                  <a:cubicBezTo>
                    <a:pt x="144" y="2"/>
                    <a:pt x="13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3;p33">
              <a:extLst>
                <a:ext uri="{FF2B5EF4-FFF2-40B4-BE49-F238E27FC236}">
                  <a16:creationId xmlns:a16="http://schemas.microsoft.com/office/drawing/2014/main" id="{D4837948-6590-3F51-1034-B18B22C0F575}"/>
                </a:ext>
              </a:extLst>
            </p:cNvPr>
            <p:cNvSpPr/>
            <p:nvPr/>
          </p:nvSpPr>
          <p:spPr>
            <a:xfrm>
              <a:off x="17923425" y="1400325"/>
              <a:ext cx="507525" cy="122750"/>
            </a:xfrm>
            <a:custGeom>
              <a:avLst/>
              <a:gdLst/>
              <a:ahLst/>
              <a:cxnLst/>
              <a:rect l="l" t="t" r="r" b="b"/>
              <a:pathLst>
                <a:path w="20301" h="4910" extrusionOk="0">
                  <a:moveTo>
                    <a:pt x="9628" y="0"/>
                  </a:moveTo>
                  <a:cubicBezTo>
                    <a:pt x="6302" y="254"/>
                    <a:pt x="3104" y="1014"/>
                    <a:pt x="0" y="2186"/>
                  </a:cubicBezTo>
                  <a:lnTo>
                    <a:pt x="285" y="2851"/>
                  </a:lnTo>
                  <a:lnTo>
                    <a:pt x="317" y="2851"/>
                  </a:lnTo>
                  <a:cubicBezTo>
                    <a:pt x="1499" y="2783"/>
                    <a:pt x="2680" y="2750"/>
                    <a:pt x="3857" y="2750"/>
                  </a:cubicBezTo>
                  <a:cubicBezTo>
                    <a:pt x="9335" y="2750"/>
                    <a:pt x="14755" y="3475"/>
                    <a:pt x="20047" y="4909"/>
                  </a:cubicBezTo>
                  <a:lnTo>
                    <a:pt x="20300" y="4022"/>
                  </a:lnTo>
                  <a:cubicBezTo>
                    <a:pt x="16880" y="2787"/>
                    <a:pt x="13396" y="1995"/>
                    <a:pt x="9754" y="1552"/>
                  </a:cubicBezTo>
                  <a:cubicBezTo>
                    <a:pt x="9628" y="1552"/>
                    <a:pt x="9596" y="1362"/>
                    <a:pt x="9754" y="1362"/>
                  </a:cubicBezTo>
                  <a:lnTo>
                    <a:pt x="9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4;p33">
              <a:extLst>
                <a:ext uri="{FF2B5EF4-FFF2-40B4-BE49-F238E27FC236}">
                  <a16:creationId xmlns:a16="http://schemas.microsoft.com/office/drawing/2014/main" id="{12DEC60E-43AD-F7A1-C919-9B72B04E304F}"/>
                </a:ext>
              </a:extLst>
            </p:cNvPr>
            <p:cNvSpPr/>
            <p:nvPr/>
          </p:nvSpPr>
          <p:spPr>
            <a:xfrm>
              <a:off x="17963800" y="1506400"/>
              <a:ext cx="438375" cy="104600"/>
            </a:xfrm>
            <a:custGeom>
              <a:avLst/>
              <a:gdLst/>
              <a:ahLst/>
              <a:cxnLst/>
              <a:rect l="l" t="t" r="r" b="b"/>
              <a:pathLst>
                <a:path w="17535" h="4184" extrusionOk="0">
                  <a:moveTo>
                    <a:pt x="159" y="1"/>
                  </a:moveTo>
                  <a:cubicBezTo>
                    <a:pt x="0" y="1"/>
                    <a:pt x="0" y="223"/>
                    <a:pt x="127" y="254"/>
                  </a:cubicBezTo>
                  <a:cubicBezTo>
                    <a:pt x="3389" y="824"/>
                    <a:pt x="6556" y="1458"/>
                    <a:pt x="9723" y="2218"/>
                  </a:cubicBezTo>
                  <a:cubicBezTo>
                    <a:pt x="12256" y="2788"/>
                    <a:pt x="14727" y="3453"/>
                    <a:pt x="17228" y="4181"/>
                  </a:cubicBezTo>
                  <a:cubicBezTo>
                    <a:pt x="17237" y="4183"/>
                    <a:pt x="17246" y="4183"/>
                    <a:pt x="17255" y="4183"/>
                  </a:cubicBezTo>
                  <a:cubicBezTo>
                    <a:pt x="17430" y="4183"/>
                    <a:pt x="17535" y="3892"/>
                    <a:pt x="17323" y="3801"/>
                  </a:cubicBezTo>
                  <a:cubicBezTo>
                    <a:pt x="11718" y="2059"/>
                    <a:pt x="5954" y="76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5;p33">
              <a:extLst>
                <a:ext uri="{FF2B5EF4-FFF2-40B4-BE49-F238E27FC236}">
                  <a16:creationId xmlns:a16="http://schemas.microsoft.com/office/drawing/2014/main" id="{CD5516C0-2654-B6DB-C541-487054EE6B9F}"/>
                </a:ext>
              </a:extLst>
            </p:cNvPr>
            <p:cNvSpPr/>
            <p:nvPr/>
          </p:nvSpPr>
          <p:spPr>
            <a:xfrm>
              <a:off x="17813375" y="1454950"/>
              <a:ext cx="393500" cy="131450"/>
            </a:xfrm>
            <a:custGeom>
              <a:avLst/>
              <a:gdLst/>
              <a:ahLst/>
              <a:cxnLst/>
              <a:rect l="l" t="t" r="r" b="b"/>
              <a:pathLst>
                <a:path w="15740" h="5258" extrusionOk="0">
                  <a:moveTo>
                    <a:pt x="4434" y="1"/>
                  </a:moveTo>
                  <a:cubicBezTo>
                    <a:pt x="2914" y="602"/>
                    <a:pt x="1425" y="1299"/>
                    <a:pt x="0" y="2091"/>
                  </a:cubicBezTo>
                  <a:cubicBezTo>
                    <a:pt x="317" y="2407"/>
                    <a:pt x="602" y="2787"/>
                    <a:pt x="855" y="3167"/>
                  </a:cubicBezTo>
                  <a:lnTo>
                    <a:pt x="1045" y="3041"/>
                  </a:lnTo>
                  <a:cubicBezTo>
                    <a:pt x="950" y="3009"/>
                    <a:pt x="982" y="2851"/>
                    <a:pt x="1109" y="2851"/>
                  </a:cubicBezTo>
                  <a:cubicBezTo>
                    <a:pt x="5827" y="3452"/>
                    <a:pt x="10736" y="4117"/>
                    <a:pt x="15486" y="5258"/>
                  </a:cubicBezTo>
                  <a:lnTo>
                    <a:pt x="15740" y="4244"/>
                  </a:lnTo>
                  <a:cubicBezTo>
                    <a:pt x="12573" y="3484"/>
                    <a:pt x="9406" y="2851"/>
                    <a:pt x="6144" y="2217"/>
                  </a:cubicBezTo>
                  <a:cubicBezTo>
                    <a:pt x="6017" y="2186"/>
                    <a:pt x="6049" y="1996"/>
                    <a:pt x="6176" y="1996"/>
                  </a:cubicBezTo>
                  <a:lnTo>
                    <a:pt x="6176" y="887"/>
                  </a:lnTo>
                  <a:cubicBezTo>
                    <a:pt x="5701" y="887"/>
                    <a:pt x="5226" y="919"/>
                    <a:pt x="4751" y="919"/>
                  </a:cubicBezTo>
                  <a:cubicBezTo>
                    <a:pt x="4744" y="921"/>
                    <a:pt x="4738" y="922"/>
                    <a:pt x="4732" y="922"/>
                  </a:cubicBezTo>
                  <a:cubicBezTo>
                    <a:pt x="4648" y="922"/>
                    <a:pt x="4601" y="725"/>
                    <a:pt x="4719" y="666"/>
                  </a:cubicBezTo>
                  <a:lnTo>
                    <a:pt x="4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6;p33">
              <a:extLst>
                <a:ext uri="{FF2B5EF4-FFF2-40B4-BE49-F238E27FC236}">
                  <a16:creationId xmlns:a16="http://schemas.microsoft.com/office/drawing/2014/main" id="{80EC863F-8720-DE09-02E7-67ACA97E995D}"/>
                </a:ext>
              </a:extLst>
            </p:cNvPr>
            <p:cNvSpPr/>
            <p:nvPr/>
          </p:nvSpPr>
          <p:spPr>
            <a:xfrm>
              <a:off x="17660575" y="1479750"/>
              <a:ext cx="178950" cy="76575"/>
            </a:xfrm>
            <a:custGeom>
              <a:avLst/>
              <a:gdLst/>
              <a:ahLst/>
              <a:cxnLst/>
              <a:rect l="l" t="t" r="r" b="b"/>
              <a:pathLst>
                <a:path w="7158" h="3063" extrusionOk="0">
                  <a:moveTo>
                    <a:pt x="7142" y="2804"/>
                  </a:moveTo>
                  <a:cubicBezTo>
                    <a:pt x="7128" y="2804"/>
                    <a:pt x="7103" y="2814"/>
                    <a:pt x="7068" y="2864"/>
                  </a:cubicBezTo>
                  <a:lnTo>
                    <a:pt x="7068" y="2864"/>
                  </a:lnTo>
                  <a:cubicBezTo>
                    <a:pt x="7098" y="2856"/>
                    <a:pt x="7128" y="2849"/>
                    <a:pt x="7157" y="2840"/>
                  </a:cubicBezTo>
                  <a:lnTo>
                    <a:pt x="7157" y="2809"/>
                  </a:lnTo>
                  <a:cubicBezTo>
                    <a:pt x="7157" y="2809"/>
                    <a:pt x="7152" y="2804"/>
                    <a:pt x="7142" y="2804"/>
                  </a:cubicBezTo>
                  <a:close/>
                  <a:moveTo>
                    <a:pt x="1707" y="1"/>
                  </a:moveTo>
                  <a:cubicBezTo>
                    <a:pt x="1139" y="1"/>
                    <a:pt x="563" y="81"/>
                    <a:pt x="0" y="244"/>
                  </a:cubicBezTo>
                  <a:cubicBezTo>
                    <a:pt x="190" y="465"/>
                    <a:pt x="349" y="687"/>
                    <a:pt x="539" y="877"/>
                  </a:cubicBezTo>
                  <a:cubicBezTo>
                    <a:pt x="668" y="871"/>
                    <a:pt x="800" y="867"/>
                    <a:pt x="933" y="867"/>
                  </a:cubicBezTo>
                  <a:cubicBezTo>
                    <a:pt x="2791" y="867"/>
                    <a:pt x="4989" y="1496"/>
                    <a:pt x="6112" y="3062"/>
                  </a:cubicBezTo>
                  <a:cubicBezTo>
                    <a:pt x="6312" y="3022"/>
                    <a:pt x="6536" y="2982"/>
                    <a:pt x="6762" y="2935"/>
                  </a:cubicBezTo>
                  <a:lnTo>
                    <a:pt x="6762" y="2935"/>
                  </a:lnTo>
                  <a:cubicBezTo>
                    <a:pt x="6796" y="2952"/>
                    <a:pt x="6833" y="2959"/>
                    <a:pt x="6868" y="2959"/>
                  </a:cubicBezTo>
                  <a:cubicBezTo>
                    <a:pt x="6952" y="2959"/>
                    <a:pt x="7031" y="2920"/>
                    <a:pt x="7062" y="2872"/>
                  </a:cubicBezTo>
                  <a:cubicBezTo>
                    <a:pt x="7064" y="2869"/>
                    <a:pt x="7066" y="2867"/>
                    <a:pt x="7068" y="2864"/>
                  </a:cubicBezTo>
                  <a:lnTo>
                    <a:pt x="7068" y="2864"/>
                  </a:lnTo>
                  <a:cubicBezTo>
                    <a:pt x="6967" y="2890"/>
                    <a:pt x="6865" y="2913"/>
                    <a:pt x="6762" y="2935"/>
                  </a:cubicBezTo>
                  <a:lnTo>
                    <a:pt x="6762" y="2935"/>
                  </a:lnTo>
                  <a:cubicBezTo>
                    <a:pt x="6718" y="2912"/>
                    <a:pt x="6678" y="2872"/>
                    <a:pt x="6651" y="2809"/>
                  </a:cubicBezTo>
                  <a:cubicBezTo>
                    <a:pt x="6049" y="1859"/>
                    <a:pt x="5289" y="1162"/>
                    <a:pt x="4371" y="687"/>
                  </a:cubicBezTo>
                  <a:cubicBezTo>
                    <a:pt x="4349" y="691"/>
                    <a:pt x="4329" y="693"/>
                    <a:pt x="4310" y="693"/>
                  </a:cubicBezTo>
                  <a:cubicBezTo>
                    <a:pt x="4187" y="693"/>
                    <a:pt x="4109" y="611"/>
                    <a:pt x="4054" y="529"/>
                  </a:cubicBezTo>
                  <a:cubicBezTo>
                    <a:pt x="4022" y="497"/>
                    <a:pt x="4022" y="497"/>
                    <a:pt x="3990" y="497"/>
                  </a:cubicBezTo>
                  <a:cubicBezTo>
                    <a:pt x="3959" y="624"/>
                    <a:pt x="3959" y="750"/>
                    <a:pt x="3895" y="909"/>
                  </a:cubicBezTo>
                  <a:cubicBezTo>
                    <a:pt x="3871" y="1005"/>
                    <a:pt x="3806" y="1047"/>
                    <a:pt x="3735" y="1047"/>
                  </a:cubicBezTo>
                  <a:cubicBezTo>
                    <a:pt x="3621" y="1047"/>
                    <a:pt x="3496" y="939"/>
                    <a:pt x="3515" y="782"/>
                  </a:cubicBezTo>
                  <a:cubicBezTo>
                    <a:pt x="3547" y="624"/>
                    <a:pt x="3547" y="497"/>
                    <a:pt x="3579" y="307"/>
                  </a:cubicBezTo>
                  <a:cubicBezTo>
                    <a:pt x="2988" y="105"/>
                    <a:pt x="2353" y="1"/>
                    <a:pt x="1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7;p33">
              <a:extLst>
                <a:ext uri="{FF2B5EF4-FFF2-40B4-BE49-F238E27FC236}">
                  <a16:creationId xmlns:a16="http://schemas.microsoft.com/office/drawing/2014/main" id="{C5E0556C-A091-3B51-2063-D159C8870E9B}"/>
                </a:ext>
              </a:extLst>
            </p:cNvPr>
            <p:cNvSpPr/>
            <p:nvPr/>
          </p:nvSpPr>
          <p:spPr>
            <a:xfrm>
              <a:off x="17681150" y="1509575"/>
              <a:ext cx="116400" cy="47550"/>
            </a:xfrm>
            <a:custGeom>
              <a:avLst/>
              <a:gdLst/>
              <a:ahLst/>
              <a:cxnLst/>
              <a:rect l="l" t="t" r="r" b="b"/>
              <a:pathLst>
                <a:path w="4656" h="1902" extrusionOk="0">
                  <a:moveTo>
                    <a:pt x="1" y="1"/>
                  </a:moveTo>
                  <a:cubicBezTo>
                    <a:pt x="1269" y="1239"/>
                    <a:pt x="2811" y="1902"/>
                    <a:pt x="4535" y="1902"/>
                  </a:cubicBezTo>
                  <a:cubicBezTo>
                    <a:pt x="4575" y="1902"/>
                    <a:pt x="4616" y="1902"/>
                    <a:pt x="4656" y="1901"/>
                  </a:cubicBezTo>
                  <a:cubicBezTo>
                    <a:pt x="3452" y="602"/>
                    <a:pt x="1742" y="3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8;p33">
              <a:extLst>
                <a:ext uri="{FF2B5EF4-FFF2-40B4-BE49-F238E27FC236}">
                  <a16:creationId xmlns:a16="http://schemas.microsoft.com/office/drawing/2014/main" id="{0EA240B2-B639-B9EA-7852-586162A12E42}"/>
                </a:ext>
              </a:extLst>
            </p:cNvPr>
            <p:cNvSpPr/>
            <p:nvPr/>
          </p:nvSpPr>
          <p:spPr>
            <a:xfrm>
              <a:off x="17537850" y="1302950"/>
              <a:ext cx="201900" cy="171025"/>
            </a:xfrm>
            <a:custGeom>
              <a:avLst/>
              <a:gdLst/>
              <a:ahLst/>
              <a:cxnLst/>
              <a:rect l="l" t="t" r="r" b="b"/>
              <a:pathLst>
                <a:path w="8076" h="6841" extrusionOk="0">
                  <a:moveTo>
                    <a:pt x="919" y="0"/>
                  </a:moveTo>
                  <a:lnTo>
                    <a:pt x="666" y="950"/>
                  </a:lnTo>
                  <a:cubicBezTo>
                    <a:pt x="848" y="1080"/>
                    <a:pt x="752" y="1339"/>
                    <a:pt x="589" y="1339"/>
                  </a:cubicBezTo>
                  <a:cubicBezTo>
                    <a:pt x="553" y="1339"/>
                    <a:pt x="515" y="1327"/>
                    <a:pt x="476" y="1299"/>
                  </a:cubicBezTo>
                  <a:lnTo>
                    <a:pt x="0" y="2027"/>
                  </a:lnTo>
                  <a:cubicBezTo>
                    <a:pt x="1679" y="3167"/>
                    <a:pt x="3357" y="4402"/>
                    <a:pt x="4941" y="5669"/>
                  </a:cubicBezTo>
                  <a:cubicBezTo>
                    <a:pt x="5099" y="5764"/>
                    <a:pt x="4941" y="6049"/>
                    <a:pt x="4782" y="6049"/>
                  </a:cubicBezTo>
                  <a:lnTo>
                    <a:pt x="5163" y="6841"/>
                  </a:lnTo>
                  <a:cubicBezTo>
                    <a:pt x="5728" y="6652"/>
                    <a:pt x="6315" y="6565"/>
                    <a:pt x="6899" y="6565"/>
                  </a:cubicBezTo>
                  <a:cubicBezTo>
                    <a:pt x="7296" y="6565"/>
                    <a:pt x="7691" y="6605"/>
                    <a:pt x="8076" y="6682"/>
                  </a:cubicBezTo>
                  <a:cubicBezTo>
                    <a:pt x="7791" y="6271"/>
                    <a:pt x="7506" y="5922"/>
                    <a:pt x="7221" y="5542"/>
                  </a:cubicBezTo>
                  <a:lnTo>
                    <a:pt x="7221" y="5542"/>
                  </a:lnTo>
                  <a:cubicBezTo>
                    <a:pt x="7345" y="5716"/>
                    <a:pt x="7177" y="5949"/>
                    <a:pt x="6991" y="5949"/>
                  </a:cubicBezTo>
                  <a:cubicBezTo>
                    <a:pt x="6941" y="5949"/>
                    <a:pt x="6889" y="5931"/>
                    <a:pt x="6841" y="5890"/>
                  </a:cubicBezTo>
                  <a:cubicBezTo>
                    <a:pt x="5004" y="3705"/>
                    <a:pt x="3041" y="1774"/>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9;p33">
              <a:extLst>
                <a:ext uri="{FF2B5EF4-FFF2-40B4-BE49-F238E27FC236}">
                  <a16:creationId xmlns:a16="http://schemas.microsoft.com/office/drawing/2014/main" id="{416BAE92-6DB7-AE29-4818-357943377256}"/>
                </a:ext>
              </a:extLst>
            </p:cNvPr>
            <p:cNvSpPr/>
            <p:nvPr/>
          </p:nvSpPr>
          <p:spPr>
            <a:xfrm>
              <a:off x="17162825" y="1077225"/>
              <a:ext cx="559850" cy="374775"/>
            </a:xfrm>
            <a:custGeom>
              <a:avLst/>
              <a:gdLst/>
              <a:ahLst/>
              <a:cxnLst/>
              <a:rect l="l" t="t" r="r" b="b"/>
              <a:pathLst>
                <a:path w="22394" h="14991" extrusionOk="0">
                  <a:moveTo>
                    <a:pt x="156" y="0"/>
                  </a:moveTo>
                  <a:cubicBezTo>
                    <a:pt x="46" y="0"/>
                    <a:pt x="1" y="196"/>
                    <a:pt x="149" y="225"/>
                  </a:cubicBezTo>
                  <a:cubicBezTo>
                    <a:pt x="6007" y="2220"/>
                    <a:pt x="11360" y="5134"/>
                    <a:pt x="15983" y="9029"/>
                  </a:cubicBezTo>
                  <a:cubicBezTo>
                    <a:pt x="18073" y="10803"/>
                    <a:pt x="20069" y="12734"/>
                    <a:pt x="21874" y="14919"/>
                  </a:cubicBezTo>
                  <a:cubicBezTo>
                    <a:pt x="21917" y="14969"/>
                    <a:pt x="21969" y="14990"/>
                    <a:pt x="22022" y="14990"/>
                  </a:cubicBezTo>
                  <a:cubicBezTo>
                    <a:pt x="22204" y="14990"/>
                    <a:pt x="22394" y="14743"/>
                    <a:pt x="22222" y="14571"/>
                  </a:cubicBezTo>
                  <a:cubicBezTo>
                    <a:pt x="16585" y="7636"/>
                    <a:pt x="8826" y="2347"/>
                    <a:pt x="180" y="3"/>
                  </a:cubicBezTo>
                  <a:cubicBezTo>
                    <a:pt x="172" y="1"/>
                    <a:pt x="164"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0;p33">
              <a:extLst>
                <a:ext uri="{FF2B5EF4-FFF2-40B4-BE49-F238E27FC236}">
                  <a16:creationId xmlns:a16="http://schemas.microsoft.com/office/drawing/2014/main" id="{2EAE8C86-2CE3-EBF7-38DF-02D73C2183BA}"/>
                </a:ext>
              </a:extLst>
            </p:cNvPr>
            <p:cNvSpPr/>
            <p:nvPr/>
          </p:nvSpPr>
          <p:spPr>
            <a:xfrm>
              <a:off x="17028775" y="1037700"/>
              <a:ext cx="689600" cy="444200"/>
            </a:xfrm>
            <a:custGeom>
              <a:avLst/>
              <a:gdLst/>
              <a:ahLst/>
              <a:cxnLst/>
              <a:rect l="l" t="t" r="r" b="b"/>
              <a:pathLst>
                <a:path w="27584" h="17768" extrusionOk="0">
                  <a:moveTo>
                    <a:pt x="3674" y="1"/>
                  </a:moveTo>
                  <a:cubicBezTo>
                    <a:pt x="3611" y="2946"/>
                    <a:pt x="2249" y="5923"/>
                    <a:pt x="0" y="7918"/>
                  </a:cubicBezTo>
                  <a:cubicBezTo>
                    <a:pt x="3896" y="9343"/>
                    <a:pt x="7696" y="11180"/>
                    <a:pt x="11559" y="12700"/>
                  </a:cubicBezTo>
                  <a:cubicBezTo>
                    <a:pt x="13491" y="13460"/>
                    <a:pt x="15486" y="14157"/>
                    <a:pt x="17418" y="14885"/>
                  </a:cubicBezTo>
                  <a:cubicBezTo>
                    <a:pt x="12795" y="11782"/>
                    <a:pt x="7949" y="9280"/>
                    <a:pt x="2565" y="7633"/>
                  </a:cubicBezTo>
                  <a:cubicBezTo>
                    <a:pt x="2416" y="7603"/>
                    <a:pt x="2492" y="7377"/>
                    <a:pt x="2633" y="7377"/>
                  </a:cubicBezTo>
                  <a:cubicBezTo>
                    <a:pt x="2642" y="7377"/>
                    <a:pt x="2651" y="7378"/>
                    <a:pt x="2660" y="7380"/>
                  </a:cubicBezTo>
                  <a:cubicBezTo>
                    <a:pt x="8583" y="9090"/>
                    <a:pt x="14378" y="11782"/>
                    <a:pt x="19287" y="15582"/>
                  </a:cubicBezTo>
                  <a:cubicBezTo>
                    <a:pt x="21187" y="16247"/>
                    <a:pt x="23055" y="16976"/>
                    <a:pt x="24892" y="17736"/>
                  </a:cubicBezTo>
                  <a:lnTo>
                    <a:pt x="24955" y="17767"/>
                  </a:lnTo>
                  <a:cubicBezTo>
                    <a:pt x="24987" y="17736"/>
                    <a:pt x="24987" y="17672"/>
                    <a:pt x="25019" y="17672"/>
                  </a:cubicBezTo>
                  <a:cubicBezTo>
                    <a:pt x="25209" y="17577"/>
                    <a:pt x="25367" y="17514"/>
                    <a:pt x="25589" y="17451"/>
                  </a:cubicBezTo>
                  <a:lnTo>
                    <a:pt x="25177" y="16659"/>
                  </a:lnTo>
                  <a:cubicBezTo>
                    <a:pt x="25145" y="16659"/>
                    <a:pt x="25114" y="16659"/>
                    <a:pt x="25050" y="16627"/>
                  </a:cubicBezTo>
                  <a:cubicBezTo>
                    <a:pt x="18558" y="11782"/>
                    <a:pt x="11844" y="7792"/>
                    <a:pt x="4371" y="4783"/>
                  </a:cubicBezTo>
                  <a:cubicBezTo>
                    <a:pt x="4251" y="4753"/>
                    <a:pt x="4272" y="4527"/>
                    <a:pt x="4407" y="4527"/>
                  </a:cubicBezTo>
                  <a:cubicBezTo>
                    <a:pt x="4416" y="4527"/>
                    <a:pt x="4425" y="4528"/>
                    <a:pt x="4434" y="4530"/>
                  </a:cubicBezTo>
                  <a:cubicBezTo>
                    <a:pt x="9976" y="6588"/>
                    <a:pt x="15455" y="9280"/>
                    <a:pt x="20395" y="12605"/>
                  </a:cubicBezTo>
                  <a:lnTo>
                    <a:pt x="20870" y="11909"/>
                  </a:lnTo>
                  <a:cubicBezTo>
                    <a:pt x="17355" y="9470"/>
                    <a:pt x="13650" y="7285"/>
                    <a:pt x="9818" y="5321"/>
                  </a:cubicBezTo>
                  <a:cubicBezTo>
                    <a:pt x="9702" y="5264"/>
                    <a:pt x="9797" y="5127"/>
                    <a:pt x="9911" y="5127"/>
                  </a:cubicBezTo>
                  <a:cubicBezTo>
                    <a:pt x="9922" y="5127"/>
                    <a:pt x="9933" y="5129"/>
                    <a:pt x="9944" y="5131"/>
                  </a:cubicBezTo>
                  <a:cubicBezTo>
                    <a:pt x="13808" y="6873"/>
                    <a:pt x="17577" y="9027"/>
                    <a:pt x="21060" y="11497"/>
                  </a:cubicBezTo>
                  <a:lnTo>
                    <a:pt x="21345" y="10547"/>
                  </a:lnTo>
                  <a:cubicBezTo>
                    <a:pt x="16722" y="6683"/>
                    <a:pt x="11401" y="3801"/>
                    <a:pt x="5511" y="1774"/>
                  </a:cubicBezTo>
                  <a:cubicBezTo>
                    <a:pt x="5372" y="1719"/>
                    <a:pt x="5379" y="1542"/>
                    <a:pt x="5490" y="1542"/>
                  </a:cubicBezTo>
                  <a:lnTo>
                    <a:pt x="5490" y="1542"/>
                  </a:lnTo>
                  <a:cubicBezTo>
                    <a:pt x="5505" y="1542"/>
                    <a:pt x="5523" y="1545"/>
                    <a:pt x="5542" y="1553"/>
                  </a:cubicBezTo>
                  <a:cubicBezTo>
                    <a:pt x="14220" y="3960"/>
                    <a:pt x="21947" y="9217"/>
                    <a:pt x="27584" y="16152"/>
                  </a:cubicBezTo>
                  <a:cubicBezTo>
                    <a:pt x="24702" y="12194"/>
                    <a:pt x="21979" y="8172"/>
                    <a:pt x="17893" y="5416"/>
                  </a:cubicBezTo>
                  <a:cubicBezTo>
                    <a:pt x="13650" y="2471"/>
                    <a:pt x="8678" y="1014"/>
                    <a:pt x="36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1;p33">
              <a:extLst>
                <a:ext uri="{FF2B5EF4-FFF2-40B4-BE49-F238E27FC236}">
                  <a16:creationId xmlns:a16="http://schemas.microsoft.com/office/drawing/2014/main" id="{D9DB2508-8599-A73E-CF17-9553724BAD73}"/>
                </a:ext>
              </a:extLst>
            </p:cNvPr>
            <p:cNvSpPr/>
            <p:nvPr/>
          </p:nvSpPr>
          <p:spPr>
            <a:xfrm>
              <a:off x="17132875" y="1149900"/>
              <a:ext cx="532475" cy="303500"/>
            </a:xfrm>
            <a:custGeom>
              <a:avLst/>
              <a:gdLst/>
              <a:ahLst/>
              <a:cxnLst/>
              <a:rect l="l" t="t" r="r" b="b"/>
              <a:pathLst>
                <a:path w="21299" h="12140" extrusionOk="0">
                  <a:moveTo>
                    <a:pt x="193" y="1"/>
                  </a:moveTo>
                  <a:cubicBezTo>
                    <a:pt x="64" y="1"/>
                    <a:pt x="1" y="235"/>
                    <a:pt x="143" y="263"/>
                  </a:cubicBezTo>
                  <a:cubicBezTo>
                    <a:pt x="7680" y="3304"/>
                    <a:pt x="14363" y="7294"/>
                    <a:pt x="20855" y="12107"/>
                  </a:cubicBezTo>
                  <a:cubicBezTo>
                    <a:pt x="20886" y="12139"/>
                    <a:pt x="20950" y="12139"/>
                    <a:pt x="20981" y="12139"/>
                  </a:cubicBezTo>
                  <a:cubicBezTo>
                    <a:pt x="21140" y="12139"/>
                    <a:pt x="21298" y="11854"/>
                    <a:pt x="21140" y="11727"/>
                  </a:cubicBezTo>
                  <a:cubicBezTo>
                    <a:pt x="19556" y="10461"/>
                    <a:pt x="17878" y="9226"/>
                    <a:pt x="16168" y="8086"/>
                  </a:cubicBezTo>
                  <a:cubicBezTo>
                    <a:pt x="11227" y="4760"/>
                    <a:pt x="5812" y="2068"/>
                    <a:pt x="238" y="10"/>
                  </a:cubicBezTo>
                  <a:cubicBezTo>
                    <a:pt x="223" y="4"/>
                    <a:pt x="207"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2;p33">
              <a:extLst>
                <a:ext uri="{FF2B5EF4-FFF2-40B4-BE49-F238E27FC236}">
                  <a16:creationId xmlns:a16="http://schemas.microsoft.com/office/drawing/2014/main" id="{734A92D0-ED3E-4028-FB27-74CFDD92C836}"/>
                </a:ext>
              </a:extLst>
            </p:cNvPr>
            <p:cNvSpPr/>
            <p:nvPr/>
          </p:nvSpPr>
          <p:spPr>
            <a:xfrm>
              <a:off x="17161775" y="939550"/>
              <a:ext cx="576400" cy="507500"/>
            </a:xfrm>
            <a:custGeom>
              <a:avLst/>
              <a:gdLst/>
              <a:ahLst/>
              <a:cxnLst/>
              <a:rect l="l" t="t" r="r" b="b"/>
              <a:pathLst>
                <a:path w="23056" h="20300" extrusionOk="0">
                  <a:moveTo>
                    <a:pt x="8646" y="0"/>
                  </a:moveTo>
                  <a:cubicBezTo>
                    <a:pt x="8615" y="127"/>
                    <a:pt x="8583" y="190"/>
                    <a:pt x="8456" y="222"/>
                  </a:cubicBezTo>
                  <a:cubicBezTo>
                    <a:pt x="5638" y="1330"/>
                    <a:pt x="2788" y="2344"/>
                    <a:pt x="1" y="3357"/>
                  </a:cubicBezTo>
                  <a:cubicBezTo>
                    <a:pt x="4846" y="4434"/>
                    <a:pt x="9660" y="6049"/>
                    <a:pt x="13650" y="9057"/>
                  </a:cubicBezTo>
                  <a:cubicBezTo>
                    <a:pt x="17577" y="12003"/>
                    <a:pt x="20586" y="16120"/>
                    <a:pt x="23056" y="20300"/>
                  </a:cubicBezTo>
                  <a:cubicBezTo>
                    <a:pt x="20649" y="12066"/>
                    <a:pt x="15677" y="4877"/>
                    <a:pt x="8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3;p33">
              <a:extLst>
                <a:ext uri="{FF2B5EF4-FFF2-40B4-BE49-F238E27FC236}">
                  <a16:creationId xmlns:a16="http://schemas.microsoft.com/office/drawing/2014/main" id="{0DC65594-8EA9-7B66-2894-5188DE69604B}"/>
                </a:ext>
              </a:extLst>
            </p:cNvPr>
            <p:cNvSpPr/>
            <p:nvPr/>
          </p:nvSpPr>
          <p:spPr>
            <a:xfrm>
              <a:off x="17271325" y="1165075"/>
              <a:ext cx="287925" cy="170500"/>
            </a:xfrm>
            <a:custGeom>
              <a:avLst/>
              <a:gdLst/>
              <a:ahLst/>
              <a:cxnLst/>
              <a:rect l="l" t="t" r="r" b="b"/>
              <a:pathLst>
                <a:path w="11517" h="6820" extrusionOk="0">
                  <a:moveTo>
                    <a:pt x="209" y="1"/>
                  </a:moveTo>
                  <a:cubicBezTo>
                    <a:pt x="95" y="1"/>
                    <a:pt x="0" y="137"/>
                    <a:pt x="116" y="195"/>
                  </a:cubicBezTo>
                  <a:cubicBezTo>
                    <a:pt x="4011" y="2158"/>
                    <a:pt x="7653" y="4312"/>
                    <a:pt x="11168" y="6782"/>
                  </a:cubicBezTo>
                  <a:cubicBezTo>
                    <a:pt x="11200" y="6808"/>
                    <a:pt x="11232" y="6820"/>
                    <a:pt x="11261" y="6820"/>
                  </a:cubicBezTo>
                  <a:cubicBezTo>
                    <a:pt x="11411" y="6820"/>
                    <a:pt x="11517" y="6534"/>
                    <a:pt x="11358" y="6402"/>
                  </a:cubicBezTo>
                  <a:cubicBezTo>
                    <a:pt x="7843" y="3932"/>
                    <a:pt x="4106" y="1778"/>
                    <a:pt x="242" y="5"/>
                  </a:cubicBezTo>
                  <a:cubicBezTo>
                    <a:pt x="231" y="2"/>
                    <a:pt x="220"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600;p33">
            <a:extLst>
              <a:ext uri="{FF2B5EF4-FFF2-40B4-BE49-F238E27FC236}">
                <a16:creationId xmlns:a16="http://schemas.microsoft.com/office/drawing/2014/main" id="{1468E219-4B88-B099-477B-299F54A97525}"/>
              </a:ext>
            </a:extLst>
          </p:cNvPr>
          <p:cNvGrpSpPr/>
          <p:nvPr/>
        </p:nvGrpSpPr>
        <p:grpSpPr>
          <a:xfrm>
            <a:off x="5237219" y="0"/>
            <a:ext cx="3310809" cy="1848584"/>
            <a:chOff x="16962275" y="372175"/>
            <a:chExt cx="2739375" cy="1529525"/>
          </a:xfrm>
        </p:grpSpPr>
        <p:sp>
          <p:nvSpPr>
            <p:cNvPr id="43" name="Google Shape;601;p33">
              <a:extLst>
                <a:ext uri="{FF2B5EF4-FFF2-40B4-BE49-F238E27FC236}">
                  <a16:creationId xmlns:a16="http://schemas.microsoft.com/office/drawing/2014/main" id="{770456BF-9C2A-2FAB-BE89-86D1645C3A6B}"/>
                </a:ext>
              </a:extLst>
            </p:cNvPr>
            <p:cNvSpPr/>
            <p:nvPr/>
          </p:nvSpPr>
          <p:spPr>
            <a:xfrm>
              <a:off x="16962275" y="372175"/>
              <a:ext cx="2739375" cy="1529525"/>
            </a:xfrm>
            <a:custGeom>
              <a:avLst/>
              <a:gdLst/>
              <a:ahLst/>
              <a:cxnLst/>
              <a:rect l="l" t="t" r="r" b="b"/>
              <a:pathLst>
                <a:path w="109575" h="61181" extrusionOk="0">
                  <a:moveTo>
                    <a:pt x="16626" y="22663"/>
                  </a:moveTo>
                  <a:cubicBezTo>
                    <a:pt x="23594" y="27572"/>
                    <a:pt x="28629" y="34729"/>
                    <a:pt x="31036" y="42963"/>
                  </a:cubicBezTo>
                  <a:cubicBezTo>
                    <a:pt x="28597" y="38751"/>
                    <a:pt x="25557" y="34666"/>
                    <a:pt x="21630" y="31721"/>
                  </a:cubicBezTo>
                  <a:cubicBezTo>
                    <a:pt x="17576" y="28744"/>
                    <a:pt x="12826" y="27097"/>
                    <a:pt x="7981" y="26020"/>
                  </a:cubicBezTo>
                  <a:cubicBezTo>
                    <a:pt x="10831" y="25007"/>
                    <a:pt x="13618" y="23993"/>
                    <a:pt x="16436" y="22885"/>
                  </a:cubicBezTo>
                  <a:cubicBezTo>
                    <a:pt x="16563" y="22822"/>
                    <a:pt x="16595" y="22727"/>
                    <a:pt x="16626" y="22663"/>
                  </a:cubicBezTo>
                  <a:close/>
                  <a:moveTo>
                    <a:pt x="58554" y="1011"/>
                  </a:moveTo>
                  <a:cubicBezTo>
                    <a:pt x="58626" y="1011"/>
                    <a:pt x="58690" y="1018"/>
                    <a:pt x="58746" y="1034"/>
                  </a:cubicBezTo>
                  <a:cubicBezTo>
                    <a:pt x="60235" y="1445"/>
                    <a:pt x="60076" y="3504"/>
                    <a:pt x="60013" y="4612"/>
                  </a:cubicBezTo>
                  <a:cubicBezTo>
                    <a:pt x="60013" y="4802"/>
                    <a:pt x="60140" y="4929"/>
                    <a:pt x="60298" y="4960"/>
                  </a:cubicBezTo>
                  <a:lnTo>
                    <a:pt x="60298" y="5150"/>
                  </a:lnTo>
                  <a:cubicBezTo>
                    <a:pt x="50892" y="8444"/>
                    <a:pt x="41550" y="11991"/>
                    <a:pt x="32271" y="15760"/>
                  </a:cubicBezTo>
                  <a:cubicBezTo>
                    <a:pt x="32049" y="15886"/>
                    <a:pt x="31954" y="16013"/>
                    <a:pt x="31986" y="16235"/>
                  </a:cubicBezTo>
                  <a:cubicBezTo>
                    <a:pt x="33316" y="25419"/>
                    <a:pt x="32999" y="34508"/>
                    <a:pt x="31637" y="43597"/>
                  </a:cubicBezTo>
                  <a:cubicBezTo>
                    <a:pt x="29452" y="33716"/>
                    <a:pt x="23023" y="25197"/>
                    <a:pt x="14219" y="20162"/>
                  </a:cubicBezTo>
                  <a:cubicBezTo>
                    <a:pt x="21630" y="16076"/>
                    <a:pt x="29231" y="12371"/>
                    <a:pt x="36990" y="9077"/>
                  </a:cubicBezTo>
                  <a:cubicBezTo>
                    <a:pt x="41075" y="7367"/>
                    <a:pt x="45223" y="5721"/>
                    <a:pt x="49404" y="4200"/>
                  </a:cubicBezTo>
                  <a:cubicBezTo>
                    <a:pt x="51399" y="3504"/>
                    <a:pt x="53362" y="2807"/>
                    <a:pt x="55358" y="2142"/>
                  </a:cubicBezTo>
                  <a:cubicBezTo>
                    <a:pt x="55998" y="1938"/>
                    <a:pt x="57737" y="1011"/>
                    <a:pt x="58554" y="1011"/>
                  </a:cubicBezTo>
                  <a:close/>
                  <a:moveTo>
                    <a:pt x="74106" y="1382"/>
                  </a:moveTo>
                  <a:lnTo>
                    <a:pt x="74106" y="1382"/>
                  </a:lnTo>
                  <a:cubicBezTo>
                    <a:pt x="73472" y="3599"/>
                    <a:pt x="72997" y="5879"/>
                    <a:pt x="72776" y="8191"/>
                  </a:cubicBezTo>
                  <a:cubicBezTo>
                    <a:pt x="72744" y="8286"/>
                    <a:pt x="72776" y="8349"/>
                    <a:pt x="72776" y="8349"/>
                  </a:cubicBezTo>
                  <a:cubicBezTo>
                    <a:pt x="64162" y="12054"/>
                    <a:pt x="55611" y="15633"/>
                    <a:pt x="47124" y="19433"/>
                  </a:cubicBezTo>
                  <a:cubicBezTo>
                    <a:pt x="42912" y="21365"/>
                    <a:pt x="42057" y="25862"/>
                    <a:pt x="40156" y="29757"/>
                  </a:cubicBezTo>
                  <a:cubicBezTo>
                    <a:pt x="37781" y="34539"/>
                    <a:pt x="35089" y="39163"/>
                    <a:pt x="32144" y="43628"/>
                  </a:cubicBezTo>
                  <a:cubicBezTo>
                    <a:pt x="33253" y="38276"/>
                    <a:pt x="33728" y="32829"/>
                    <a:pt x="33664" y="27382"/>
                  </a:cubicBezTo>
                  <a:cubicBezTo>
                    <a:pt x="33633" y="24247"/>
                    <a:pt x="33411" y="21112"/>
                    <a:pt x="33031" y="18008"/>
                  </a:cubicBezTo>
                  <a:cubicBezTo>
                    <a:pt x="32778" y="16266"/>
                    <a:pt x="33569" y="16076"/>
                    <a:pt x="35089" y="15443"/>
                  </a:cubicBezTo>
                  <a:cubicBezTo>
                    <a:pt x="36546" y="14841"/>
                    <a:pt x="37971" y="14303"/>
                    <a:pt x="39428" y="13701"/>
                  </a:cubicBezTo>
                  <a:cubicBezTo>
                    <a:pt x="50829" y="9204"/>
                    <a:pt x="62388" y="5087"/>
                    <a:pt x="74106" y="1382"/>
                  </a:cubicBezTo>
                  <a:close/>
                  <a:moveTo>
                    <a:pt x="6334" y="26495"/>
                  </a:moveTo>
                  <a:cubicBezTo>
                    <a:pt x="11338" y="27509"/>
                    <a:pt x="16310" y="28997"/>
                    <a:pt x="20553" y="31911"/>
                  </a:cubicBezTo>
                  <a:cubicBezTo>
                    <a:pt x="24639" y="34761"/>
                    <a:pt x="27362" y="38751"/>
                    <a:pt x="30244" y="42710"/>
                  </a:cubicBezTo>
                  <a:cubicBezTo>
                    <a:pt x="30529" y="43121"/>
                    <a:pt x="30814" y="43502"/>
                    <a:pt x="31099" y="43882"/>
                  </a:cubicBezTo>
                  <a:cubicBezTo>
                    <a:pt x="30691" y="43786"/>
                    <a:pt x="30270" y="43744"/>
                    <a:pt x="29851" y="43744"/>
                  </a:cubicBezTo>
                  <a:cubicBezTo>
                    <a:pt x="29295" y="43744"/>
                    <a:pt x="28741" y="43819"/>
                    <a:pt x="28217" y="43945"/>
                  </a:cubicBezTo>
                  <a:cubicBezTo>
                    <a:pt x="28027" y="44040"/>
                    <a:pt x="27869" y="44103"/>
                    <a:pt x="27679" y="44198"/>
                  </a:cubicBezTo>
                  <a:cubicBezTo>
                    <a:pt x="27647" y="44230"/>
                    <a:pt x="27584" y="44230"/>
                    <a:pt x="27584" y="44262"/>
                  </a:cubicBezTo>
                  <a:cubicBezTo>
                    <a:pt x="27584" y="44230"/>
                    <a:pt x="27552" y="44230"/>
                    <a:pt x="27552" y="44230"/>
                  </a:cubicBezTo>
                  <a:cubicBezTo>
                    <a:pt x="25715" y="43470"/>
                    <a:pt x="23784" y="42805"/>
                    <a:pt x="21947" y="42076"/>
                  </a:cubicBezTo>
                  <a:cubicBezTo>
                    <a:pt x="17038" y="38244"/>
                    <a:pt x="11243" y="35584"/>
                    <a:pt x="5320" y="33906"/>
                  </a:cubicBezTo>
                  <a:cubicBezTo>
                    <a:pt x="5303" y="33899"/>
                    <a:pt x="5286" y="33896"/>
                    <a:pt x="5271" y="33896"/>
                  </a:cubicBezTo>
                  <a:cubicBezTo>
                    <a:pt x="5144" y="33896"/>
                    <a:pt x="5085" y="34099"/>
                    <a:pt x="5225" y="34128"/>
                  </a:cubicBezTo>
                  <a:cubicBezTo>
                    <a:pt x="10673" y="35806"/>
                    <a:pt x="15455" y="38276"/>
                    <a:pt x="20078" y="41380"/>
                  </a:cubicBezTo>
                  <a:cubicBezTo>
                    <a:pt x="18115" y="40651"/>
                    <a:pt x="16151" y="39955"/>
                    <a:pt x="14219" y="39195"/>
                  </a:cubicBezTo>
                  <a:cubicBezTo>
                    <a:pt x="10356" y="37706"/>
                    <a:pt x="6556" y="35838"/>
                    <a:pt x="2660" y="34413"/>
                  </a:cubicBezTo>
                  <a:cubicBezTo>
                    <a:pt x="4909" y="32481"/>
                    <a:pt x="6271" y="29472"/>
                    <a:pt x="6334" y="26495"/>
                  </a:cubicBezTo>
                  <a:close/>
                  <a:moveTo>
                    <a:pt x="79331" y="6354"/>
                  </a:moveTo>
                  <a:lnTo>
                    <a:pt x="79331" y="6354"/>
                  </a:lnTo>
                  <a:cubicBezTo>
                    <a:pt x="77178" y="9616"/>
                    <a:pt x="75626" y="13163"/>
                    <a:pt x="74644" y="17058"/>
                  </a:cubicBezTo>
                  <a:cubicBezTo>
                    <a:pt x="74644" y="17185"/>
                    <a:pt x="74676" y="17280"/>
                    <a:pt x="74707" y="17343"/>
                  </a:cubicBezTo>
                  <a:cubicBezTo>
                    <a:pt x="73599" y="17660"/>
                    <a:pt x="72491" y="17945"/>
                    <a:pt x="71350" y="18261"/>
                  </a:cubicBezTo>
                  <a:lnTo>
                    <a:pt x="63022" y="20478"/>
                  </a:lnTo>
                  <a:cubicBezTo>
                    <a:pt x="60583" y="21112"/>
                    <a:pt x="57891" y="21587"/>
                    <a:pt x="55548" y="22568"/>
                  </a:cubicBezTo>
                  <a:cubicBezTo>
                    <a:pt x="53584" y="23392"/>
                    <a:pt x="52159" y="24944"/>
                    <a:pt x="50639" y="26464"/>
                  </a:cubicBezTo>
                  <a:cubicBezTo>
                    <a:pt x="48675" y="28427"/>
                    <a:pt x="46680" y="30422"/>
                    <a:pt x="44717" y="32354"/>
                  </a:cubicBezTo>
                  <a:cubicBezTo>
                    <a:pt x="40631" y="36344"/>
                    <a:pt x="36483" y="40335"/>
                    <a:pt x="32303" y="44293"/>
                  </a:cubicBezTo>
                  <a:lnTo>
                    <a:pt x="32271" y="44293"/>
                  </a:lnTo>
                  <a:cubicBezTo>
                    <a:pt x="35216" y="40145"/>
                    <a:pt x="37813" y="35806"/>
                    <a:pt x="40125" y="31277"/>
                  </a:cubicBezTo>
                  <a:cubicBezTo>
                    <a:pt x="41233" y="29061"/>
                    <a:pt x="42247" y="26812"/>
                    <a:pt x="43228" y="24500"/>
                  </a:cubicBezTo>
                  <a:cubicBezTo>
                    <a:pt x="43830" y="23138"/>
                    <a:pt x="44432" y="21872"/>
                    <a:pt x="45667" y="20985"/>
                  </a:cubicBezTo>
                  <a:cubicBezTo>
                    <a:pt x="46712" y="20225"/>
                    <a:pt x="48074" y="19813"/>
                    <a:pt x="49245" y="19275"/>
                  </a:cubicBezTo>
                  <a:cubicBezTo>
                    <a:pt x="59316" y="14968"/>
                    <a:pt x="69324" y="10661"/>
                    <a:pt x="79331" y="6354"/>
                  </a:cubicBezTo>
                  <a:close/>
                  <a:moveTo>
                    <a:pt x="85507" y="15158"/>
                  </a:moveTo>
                  <a:lnTo>
                    <a:pt x="85507" y="15158"/>
                  </a:lnTo>
                  <a:cubicBezTo>
                    <a:pt x="78793" y="18895"/>
                    <a:pt x="72459" y="23233"/>
                    <a:pt x="66568" y="28269"/>
                  </a:cubicBezTo>
                  <a:cubicBezTo>
                    <a:pt x="66315" y="28427"/>
                    <a:pt x="66442" y="28680"/>
                    <a:pt x="66600" y="28775"/>
                  </a:cubicBezTo>
                  <a:cubicBezTo>
                    <a:pt x="54566" y="32069"/>
                    <a:pt x="43545" y="37738"/>
                    <a:pt x="33031" y="44388"/>
                  </a:cubicBezTo>
                  <a:cubicBezTo>
                    <a:pt x="32936" y="44452"/>
                    <a:pt x="32904" y="44515"/>
                    <a:pt x="32904" y="44578"/>
                  </a:cubicBezTo>
                  <a:cubicBezTo>
                    <a:pt x="32873" y="44547"/>
                    <a:pt x="32841" y="44547"/>
                    <a:pt x="32778" y="44515"/>
                  </a:cubicBezTo>
                  <a:cubicBezTo>
                    <a:pt x="36673" y="41031"/>
                    <a:pt x="40473" y="37421"/>
                    <a:pt x="44242" y="33779"/>
                  </a:cubicBezTo>
                  <a:cubicBezTo>
                    <a:pt x="46142" y="31942"/>
                    <a:pt x="47979" y="30106"/>
                    <a:pt x="49847" y="28237"/>
                  </a:cubicBezTo>
                  <a:cubicBezTo>
                    <a:pt x="51906" y="26179"/>
                    <a:pt x="53806" y="23867"/>
                    <a:pt x="56624" y="22885"/>
                  </a:cubicBezTo>
                  <a:cubicBezTo>
                    <a:pt x="61596" y="21175"/>
                    <a:pt x="66917" y="20130"/>
                    <a:pt x="72016" y="18768"/>
                  </a:cubicBezTo>
                  <a:cubicBezTo>
                    <a:pt x="76544" y="17596"/>
                    <a:pt x="81010" y="16361"/>
                    <a:pt x="85507" y="15158"/>
                  </a:cubicBezTo>
                  <a:close/>
                  <a:moveTo>
                    <a:pt x="94479" y="25886"/>
                  </a:moveTo>
                  <a:cubicBezTo>
                    <a:pt x="96640" y="25886"/>
                    <a:pt x="98802" y="25952"/>
                    <a:pt x="100961" y="26084"/>
                  </a:cubicBezTo>
                  <a:cubicBezTo>
                    <a:pt x="88832" y="30486"/>
                    <a:pt x="77241" y="36186"/>
                    <a:pt x="65713" y="42045"/>
                  </a:cubicBezTo>
                  <a:cubicBezTo>
                    <a:pt x="64852" y="42483"/>
                    <a:pt x="64285" y="42666"/>
                    <a:pt x="63724" y="42666"/>
                  </a:cubicBezTo>
                  <a:cubicBezTo>
                    <a:pt x="63152" y="42666"/>
                    <a:pt x="62587" y="42475"/>
                    <a:pt x="61723" y="42171"/>
                  </a:cubicBezTo>
                  <a:cubicBezTo>
                    <a:pt x="60330" y="41665"/>
                    <a:pt x="58905" y="41285"/>
                    <a:pt x="57479" y="40968"/>
                  </a:cubicBezTo>
                  <a:cubicBezTo>
                    <a:pt x="55214" y="40504"/>
                    <a:pt x="52901" y="40252"/>
                    <a:pt x="50542" y="40252"/>
                  </a:cubicBezTo>
                  <a:cubicBezTo>
                    <a:pt x="50164" y="40252"/>
                    <a:pt x="49784" y="40258"/>
                    <a:pt x="49404" y="40271"/>
                  </a:cubicBezTo>
                  <a:cubicBezTo>
                    <a:pt x="43923" y="40427"/>
                    <a:pt x="38595" y="41930"/>
                    <a:pt x="33781" y="44600"/>
                  </a:cubicBezTo>
                  <a:lnTo>
                    <a:pt x="33781" y="44600"/>
                  </a:lnTo>
                  <a:cubicBezTo>
                    <a:pt x="44485" y="38552"/>
                    <a:pt x="55088" y="32782"/>
                    <a:pt x="67043" y="29536"/>
                  </a:cubicBezTo>
                  <a:cubicBezTo>
                    <a:pt x="75978" y="27097"/>
                    <a:pt x="85224" y="25886"/>
                    <a:pt x="94479" y="25886"/>
                  </a:cubicBezTo>
                  <a:close/>
                  <a:moveTo>
                    <a:pt x="33499" y="44760"/>
                  </a:moveTo>
                  <a:cubicBezTo>
                    <a:pt x="33450" y="44794"/>
                    <a:pt x="33404" y="44845"/>
                    <a:pt x="33379" y="44895"/>
                  </a:cubicBezTo>
                  <a:cubicBezTo>
                    <a:pt x="33348" y="44895"/>
                    <a:pt x="33348" y="44863"/>
                    <a:pt x="33316" y="44863"/>
                  </a:cubicBezTo>
                  <a:cubicBezTo>
                    <a:pt x="33377" y="44829"/>
                    <a:pt x="33438" y="44794"/>
                    <a:pt x="33499" y="44760"/>
                  </a:cubicBezTo>
                  <a:close/>
                  <a:moveTo>
                    <a:pt x="29605" y="44212"/>
                  </a:moveTo>
                  <a:cubicBezTo>
                    <a:pt x="30264" y="44212"/>
                    <a:pt x="30910" y="44324"/>
                    <a:pt x="31511" y="44547"/>
                  </a:cubicBezTo>
                  <a:cubicBezTo>
                    <a:pt x="31479" y="44705"/>
                    <a:pt x="31479" y="44863"/>
                    <a:pt x="31447" y="45022"/>
                  </a:cubicBezTo>
                  <a:cubicBezTo>
                    <a:pt x="31429" y="45191"/>
                    <a:pt x="31555" y="45282"/>
                    <a:pt x="31667" y="45282"/>
                  </a:cubicBezTo>
                  <a:cubicBezTo>
                    <a:pt x="31744" y="45282"/>
                    <a:pt x="31815" y="45239"/>
                    <a:pt x="31827" y="45148"/>
                  </a:cubicBezTo>
                  <a:cubicBezTo>
                    <a:pt x="31891" y="44990"/>
                    <a:pt x="31891" y="44863"/>
                    <a:pt x="31922" y="44705"/>
                  </a:cubicBezTo>
                  <a:cubicBezTo>
                    <a:pt x="31954" y="44737"/>
                    <a:pt x="31986" y="44737"/>
                    <a:pt x="31986" y="44737"/>
                  </a:cubicBezTo>
                  <a:cubicBezTo>
                    <a:pt x="32038" y="44842"/>
                    <a:pt x="32156" y="44903"/>
                    <a:pt x="32249" y="44903"/>
                  </a:cubicBezTo>
                  <a:cubicBezTo>
                    <a:pt x="32268" y="44903"/>
                    <a:pt x="32286" y="44900"/>
                    <a:pt x="32303" y="44895"/>
                  </a:cubicBezTo>
                  <a:cubicBezTo>
                    <a:pt x="33221" y="45370"/>
                    <a:pt x="33981" y="46098"/>
                    <a:pt x="34583" y="47048"/>
                  </a:cubicBezTo>
                  <a:cubicBezTo>
                    <a:pt x="34630" y="47143"/>
                    <a:pt x="34709" y="47183"/>
                    <a:pt x="34789" y="47183"/>
                  </a:cubicBezTo>
                  <a:cubicBezTo>
                    <a:pt x="34868" y="47183"/>
                    <a:pt x="34947" y="47143"/>
                    <a:pt x="34994" y="47080"/>
                  </a:cubicBezTo>
                  <a:cubicBezTo>
                    <a:pt x="35058" y="47080"/>
                    <a:pt x="35058" y="47112"/>
                    <a:pt x="35089" y="47112"/>
                  </a:cubicBezTo>
                  <a:lnTo>
                    <a:pt x="35089" y="47143"/>
                  </a:lnTo>
                  <a:cubicBezTo>
                    <a:pt x="34803" y="47222"/>
                    <a:pt x="34538" y="47278"/>
                    <a:pt x="34241" y="47278"/>
                  </a:cubicBezTo>
                  <a:cubicBezTo>
                    <a:pt x="34177" y="47278"/>
                    <a:pt x="34112" y="47276"/>
                    <a:pt x="34044" y="47270"/>
                  </a:cubicBezTo>
                  <a:cubicBezTo>
                    <a:pt x="32928" y="45701"/>
                    <a:pt x="30689" y="45080"/>
                    <a:pt x="28754" y="45080"/>
                  </a:cubicBezTo>
                  <a:cubicBezTo>
                    <a:pt x="28659" y="45080"/>
                    <a:pt x="28564" y="45082"/>
                    <a:pt x="28471" y="45085"/>
                  </a:cubicBezTo>
                  <a:cubicBezTo>
                    <a:pt x="28281" y="44895"/>
                    <a:pt x="28091" y="44705"/>
                    <a:pt x="27932" y="44452"/>
                  </a:cubicBezTo>
                  <a:cubicBezTo>
                    <a:pt x="28484" y="44292"/>
                    <a:pt x="29049" y="44212"/>
                    <a:pt x="29605" y="44212"/>
                  </a:cubicBezTo>
                  <a:close/>
                  <a:moveTo>
                    <a:pt x="28787" y="45497"/>
                  </a:moveTo>
                  <a:cubicBezTo>
                    <a:pt x="30497" y="45877"/>
                    <a:pt x="32207" y="46098"/>
                    <a:pt x="33474" y="47397"/>
                  </a:cubicBezTo>
                  <a:cubicBezTo>
                    <a:pt x="31669" y="47397"/>
                    <a:pt x="30054" y="46763"/>
                    <a:pt x="28787" y="45497"/>
                  </a:cubicBezTo>
                  <a:close/>
                  <a:moveTo>
                    <a:pt x="50534" y="41051"/>
                  </a:moveTo>
                  <a:cubicBezTo>
                    <a:pt x="50834" y="41051"/>
                    <a:pt x="51134" y="41055"/>
                    <a:pt x="51431" y="41063"/>
                  </a:cubicBezTo>
                  <a:cubicBezTo>
                    <a:pt x="54439" y="41126"/>
                    <a:pt x="57479" y="41601"/>
                    <a:pt x="60393" y="42520"/>
                  </a:cubicBezTo>
                  <a:cubicBezTo>
                    <a:pt x="61235" y="42800"/>
                    <a:pt x="62937" y="43787"/>
                    <a:pt x="63775" y="43787"/>
                  </a:cubicBezTo>
                  <a:cubicBezTo>
                    <a:pt x="63788" y="43787"/>
                    <a:pt x="63801" y="43787"/>
                    <a:pt x="63813" y="43787"/>
                  </a:cubicBezTo>
                  <a:lnTo>
                    <a:pt x="63813" y="43787"/>
                  </a:lnTo>
                  <a:cubicBezTo>
                    <a:pt x="63465" y="45053"/>
                    <a:pt x="64098" y="46605"/>
                    <a:pt x="64257" y="47840"/>
                  </a:cubicBezTo>
                  <a:cubicBezTo>
                    <a:pt x="64605" y="50437"/>
                    <a:pt x="64605" y="52971"/>
                    <a:pt x="64415" y="55599"/>
                  </a:cubicBezTo>
                  <a:cubicBezTo>
                    <a:pt x="63275" y="55314"/>
                    <a:pt x="62166" y="54997"/>
                    <a:pt x="60963" y="54681"/>
                  </a:cubicBezTo>
                  <a:cubicBezTo>
                    <a:pt x="52222" y="52210"/>
                    <a:pt x="43672" y="49202"/>
                    <a:pt x="34963" y="46668"/>
                  </a:cubicBezTo>
                  <a:cubicBezTo>
                    <a:pt x="34931" y="46637"/>
                    <a:pt x="34899" y="46573"/>
                    <a:pt x="34836" y="46478"/>
                  </a:cubicBezTo>
                  <a:cubicBezTo>
                    <a:pt x="34614" y="46098"/>
                    <a:pt x="34329" y="45718"/>
                    <a:pt x="34013" y="45402"/>
                  </a:cubicBezTo>
                  <a:cubicBezTo>
                    <a:pt x="35438" y="44578"/>
                    <a:pt x="36958" y="43913"/>
                    <a:pt x="38446" y="43312"/>
                  </a:cubicBezTo>
                  <a:cubicBezTo>
                    <a:pt x="41550" y="42140"/>
                    <a:pt x="44780" y="41380"/>
                    <a:pt x="48074" y="41126"/>
                  </a:cubicBezTo>
                  <a:cubicBezTo>
                    <a:pt x="48885" y="41080"/>
                    <a:pt x="49714" y="41051"/>
                    <a:pt x="50534" y="41051"/>
                  </a:cubicBezTo>
                  <a:close/>
                  <a:moveTo>
                    <a:pt x="102513" y="26400"/>
                  </a:moveTo>
                  <a:cubicBezTo>
                    <a:pt x="104951" y="29536"/>
                    <a:pt x="106376" y="32924"/>
                    <a:pt x="106313" y="36914"/>
                  </a:cubicBezTo>
                  <a:cubicBezTo>
                    <a:pt x="106155" y="36978"/>
                    <a:pt x="106060" y="37136"/>
                    <a:pt x="106155" y="37294"/>
                  </a:cubicBezTo>
                  <a:cubicBezTo>
                    <a:pt x="106155" y="37358"/>
                    <a:pt x="106186" y="37389"/>
                    <a:pt x="106186" y="37421"/>
                  </a:cubicBezTo>
                  <a:cubicBezTo>
                    <a:pt x="106186" y="37516"/>
                    <a:pt x="106218" y="37548"/>
                    <a:pt x="106250" y="37579"/>
                  </a:cubicBezTo>
                  <a:cubicBezTo>
                    <a:pt x="104255" y="38561"/>
                    <a:pt x="97382" y="41696"/>
                    <a:pt x="96591" y="42108"/>
                  </a:cubicBezTo>
                  <a:cubicBezTo>
                    <a:pt x="93075" y="43755"/>
                    <a:pt x="89560" y="45433"/>
                    <a:pt x="86045" y="47017"/>
                  </a:cubicBezTo>
                  <a:cubicBezTo>
                    <a:pt x="79078" y="50120"/>
                    <a:pt x="71984" y="52907"/>
                    <a:pt x="65017" y="56042"/>
                  </a:cubicBezTo>
                  <a:cubicBezTo>
                    <a:pt x="65207" y="53889"/>
                    <a:pt x="65302" y="51799"/>
                    <a:pt x="65080" y="49645"/>
                  </a:cubicBezTo>
                  <a:cubicBezTo>
                    <a:pt x="64922" y="47872"/>
                    <a:pt x="64035" y="45528"/>
                    <a:pt x="64257" y="43755"/>
                  </a:cubicBezTo>
                  <a:cubicBezTo>
                    <a:pt x="65048" y="43502"/>
                    <a:pt x="65967" y="42836"/>
                    <a:pt x="66600" y="42520"/>
                  </a:cubicBezTo>
                  <a:cubicBezTo>
                    <a:pt x="78318" y="36598"/>
                    <a:pt x="90099" y="30834"/>
                    <a:pt x="102513" y="26400"/>
                  </a:cubicBezTo>
                  <a:close/>
                  <a:moveTo>
                    <a:pt x="106851" y="37674"/>
                  </a:moveTo>
                  <a:cubicBezTo>
                    <a:pt x="107200" y="37801"/>
                    <a:pt x="107612" y="37959"/>
                    <a:pt x="107960" y="38118"/>
                  </a:cubicBezTo>
                  <a:cubicBezTo>
                    <a:pt x="108118" y="38213"/>
                    <a:pt x="108245" y="38244"/>
                    <a:pt x="108403" y="38339"/>
                  </a:cubicBezTo>
                  <a:cubicBezTo>
                    <a:pt x="101183" y="41823"/>
                    <a:pt x="94026" y="45307"/>
                    <a:pt x="86837" y="48790"/>
                  </a:cubicBezTo>
                  <a:cubicBezTo>
                    <a:pt x="79648" y="52210"/>
                    <a:pt x="72522" y="56169"/>
                    <a:pt x="65048" y="58766"/>
                  </a:cubicBezTo>
                  <a:cubicBezTo>
                    <a:pt x="64257" y="57563"/>
                    <a:pt x="61311" y="57246"/>
                    <a:pt x="60140" y="56802"/>
                  </a:cubicBezTo>
                  <a:cubicBezTo>
                    <a:pt x="57416" y="55821"/>
                    <a:pt x="54661" y="54839"/>
                    <a:pt x="51937" y="53762"/>
                  </a:cubicBezTo>
                  <a:cubicBezTo>
                    <a:pt x="49182" y="52717"/>
                    <a:pt x="46427" y="51514"/>
                    <a:pt x="43703" y="50374"/>
                  </a:cubicBezTo>
                  <a:lnTo>
                    <a:pt x="43703" y="50374"/>
                  </a:lnTo>
                  <a:cubicBezTo>
                    <a:pt x="50449" y="52654"/>
                    <a:pt x="57448" y="54427"/>
                    <a:pt x="64257" y="56232"/>
                  </a:cubicBezTo>
                  <a:lnTo>
                    <a:pt x="64415" y="56232"/>
                  </a:lnTo>
                  <a:cubicBezTo>
                    <a:pt x="64415" y="56296"/>
                    <a:pt x="64510" y="56327"/>
                    <a:pt x="64542" y="56327"/>
                  </a:cubicBezTo>
                  <a:cubicBezTo>
                    <a:pt x="64542" y="56437"/>
                    <a:pt x="64613" y="56524"/>
                    <a:pt x="64715" y="56524"/>
                  </a:cubicBezTo>
                  <a:cubicBezTo>
                    <a:pt x="64731" y="56524"/>
                    <a:pt x="64747" y="56522"/>
                    <a:pt x="64763" y="56517"/>
                  </a:cubicBezTo>
                  <a:cubicBezTo>
                    <a:pt x="72586" y="53921"/>
                    <a:pt x="80154" y="50437"/>
                    <a:pt x="87660" y="47048"/>
                  </a:cubicBezTo>
                  <a:cubicBezTo>
                    <a:pt x="91460" y="45307"/>
                    <a:pt x="95261" y="43502"/>
                    <a:pt x="98998" y="41696"/>
                  </a:cubicBezTo>
                  <a:cubicBezTo>
                    <a:pt x="100993" y="40746"/>
                    <a:pt x="102925" y="39796"/>
                    <a:pt x="104888" y="38815"/>
                  </a:cubicBezTo>
                  <a:cubicBezTo>
                    <a:pt x="105458" y="38498"/>
                    <a:pt x="106408" y="38244"/>
                    <a:pt x="106851" y="37674"/>
                  </a:cubicBezTo>
                  <a:close/>
                  <a:moveTo>
                    <a:pt x="887" y="34603"/>
                  </a:moveTo>
                  <a:cubicBezTo>
                    <a:pt x="4845" y="36756"/>
                    <a:pt x="9342" y="38308"/>
                    <a:pt x="13554" y="39923"/>
                  </a:cubicBezTo>
                  <a:cubicBezTo>
                    <a:pt x="18115" y="41696"/>
                    <a:pt x="22643" y="43438"/>
                    <a:pt x="27362" y="44737"/>
                  </a:cubicBezTo>
                  <a:cubicBezTo>
                    <a:pt x="28442" y="46922"/>
                    <a:pt x="30874" y="48250"/>
                    <a:pt x="33270" y="48250"/>
                  </a:cubicBezTo>
                  <a:cubicBezTo>
                    <a:pt x="33964" y="48250"/>
                    <a:pt x="34656" y="48138"/>
                    <a:pt x="35311" y="47903"/>
                  </a:cubicBezTo>
                  <a:cubicBezTo>
                    <a:pt x="35564" y="47872"/>
                    <a:pt x="35596" y="47682"/>
                    <a:pt x="35596" y="47523"/>
                  </a:cubicBezTo>
                  <a:cubicBezTo>
                    <a:pt x="40030" y="49772"/>
                    <a:pt x="44622" y="51640"/>
                    <a:pt x="49214" y="53509"/>
                  </a:cubicBezTo>
                  <a:cubicBezTo>
                    <a:pt x="50354" y="53984"/>
                    <a:pt x="61438" y="58006"/>
                    <a:pt x="64257" y="58956"/>
                  </a:cubicBezTo>
                  <a:lnTo>
                    <a:pt x="64257" y="58988"/>
                  </a:lnTo>
                  <a:cubicBezTo>
                    <a:pt x="64257" y="59019"/>
                    <a:pt x="64225" y="59083"/>
                    <a:pt x="64225" y="59114"/>
                  </a:cubicBezTo>
                  <a:cubicBezTo>
                    <a:pt x="64193" y="59241"/>
                    <a:pt x="64257" y="59431"/>
                    <a:pt x="64383" y="59494"/>
                  </a:cubicBezTo>
                  <a:cubicBezTo>
                    <a:pt x="64415" y="59558"/>
                    <a:pt x="64510" y="59558"/>
                    <a:pt x="64542" y="59589"/>
                  </a:cubicBezTo>
                  <a:cubicBezTo>
                    <a:pt x="64542" y="59621"/>
                    <a:pt x="64573" y="59621"/>
                    <a:pt x="64605" y="59621"/>
                  </a:cubicBezTo>
                  <a:cubicBezTo>
                    <a:pt x="64668" y="59906"/>
                    <a:pt x="64827" y="60191"/>
                    <a:pt x="65017" y="60413"/>
                  </a:cubicBezTo>
                  <a:cubicBezTo>
                    <a:pt x="55073" y="56897"/>
                    <a:pt x="45445" y="52749"/>
                    <a:pt x="35659" y="48917"/>
                  </a:cubicBezTo>
                  <a:cubicBezTo>
                    <a:pt x="35764" y="48708"/>
                    <a:pt x="35610" y="48434"/>
                    <a:pt x="35374" y="48434"/>
                  </a:cubicBezTo>
                  <a:cubicBezTo>
                    <a:pt x="35325" y="48434"/>
                    <a:pt x="35271" y="48446"/>
                    <a:pt x="35216" y="48474"/>
                  </a:cubicBezTo>
                  <a:cubicBezTo>
                    <a:pt x="34317" y="48847"/>
                    <a:pt x="33363" y="49038"/>
                    <a:pt x="32414" y="49038"/>
                  </a:cubicBezTo>
                  <a:cubicBezTo>
                    <a:pt x="31590" y="49038"/>
                    <a:pt x="30770" y="48894"/>
                    <a:pt x="29991" y="48600"/>
                  </a:cubicBezTo>
                  <a:cubicBezTo>
                    <a:pt x="28439" y="48030"/>
                    <a:pt x="27520" y="46953"/>
                    <a:pt x="26507" y="45782"/>
                  </a:cubicBezTo>
                  <a:cubicBezTo>
                    <a:pt x="26602" y="45623"/>
                    <a:pt x="26602" y="45307"/>
                    <a:pt x="26317" y="45212"/>
                  </a:cubicBezTo>
                  <a:cubicBezTo>
                    <a:pt x="17671" y="42298"/>
                    <a:pt x="9184" y="38878"/>
                    <a:pt x="538" y="35964"/>
                  </a:cubicBezTo>
                  <a:cubicBezTo>
                    <a:pt x="697" y="35521"/>
                    <a:pt x="792" y="35078"/>
                    <a:pt x="887" y="34603"/>
                  </a:cubicBezTo>
                  <a:close/>
                  <a:moveTo>
                    <a:pt x="108910" y="38846"/>
                  </a:moveTo>
                  <a:lnTo>
                    <a:pt x="108910" y="38846"/>
                  </a:lnTo>
                  <a:cubicBezTo>
                    <a:pt x="108847" y="39290"/>
                    <a:pt x="108783" y="39765"/>
                    <a:pt x="108847" y="40176"/>
                  </a:cubicBezTo>
                  <a:cubicBezTo>
                    <a:pt x="94627" y="47397"/>
                    <a:pt x="80091" y="53762"/>
                    <a:pt x="65682" y="60539"/>
                  </a:cubicBezTo>
                  <a:cubicBezTo>
                    <a:pt x="65365" y="60191"/>
                    <a:pt x="65207" y="59811"/>
                    <a:pt x="65080" y="59399"/>
                  </a:cubicBezTo>
                  <a:cubicBezTo>
                    <a:pt x="65143" y="59304"/>
                    <a:pt x="65175" y="59273"/>
                    <a:pt x="65175" y="59178"/>
                  </a:cubicBezTo>
                  <a:cubicBezTo>
                    <a:pt x="72522" y="57056"/>
                    <a:pt x="79426" y="53097"/>
                    <a:pt x="86298" y="49772"/>
                  </a:cubicBezTo>
                  <a:cubicBezTo>
                    <a:pt x="93836" y="46130"/>
                    <a:pt x="101404" y="42488"/>
                    <a:pt x="108910" y="38846"/>
                  </a:cubicBezTo>
                  <a:close/>
                  <a:moveTo>
                    <a:pt x="59737" y="0"/>
                  </a:moveTo>
                  <a:cubicBezTo>
                    <a:pt x="59702" y="0"/>
                    <a:pt x="59667" y="7"/>
                    <a:pt x="59633" y="20"/>
                  </a:cubicBezTo>
                  <a:cubicBezTo>
                    <a:pt x="43577" y="5087"/>
                    <a:pt x="28122" y="11674"/>
                    <a:pt x="13396" y="19813"/>
                  </a:cubicBezTo>
                  <a:cubicBezTo>
                    <a:pt x="13111" y="19972"/>
                    <a:pt x="13111" y="20352"/>
                    <a:pt x="13396" y="20510"/>
                  </a:cubicBezTo>
                  <a:cubicBezTo>
                    <a:pt x="14409" y="21017"/>
                    <a:pt x="15360" y="21618"/>
                    <a:pt x="16278" y="22252"/>
                  </a:cubicBezTo>
                  <a:cubicBezTo>
                    <a:pt x="12984" y="23328"/>
                    <a:pt x="9786" y="24595"/>
                    <a:pt x="6524" y="25704"/>
                  </a:cubicBezTo>
                  <a:cubicBezTo>
                    <a:pt x="6271" y="25767"/>
                    <a:pt x="6176" y="26084"/>
                    <a:pt x="6271" y="26305"/>
                  </a:cubicBezTo>
                  <a:cubicBezTo>
                    <a:pt x="6176" y="26305"/>
                    <a:pt x="6144" y="26337"/>
                    <a:pt x="6144" y="26400"/>
                  </a:cubicBezTo>
                  <a:cubicBezTo>
                    <a:pt x="5669" y="29472"/>
                    <a:pt x="4434" y="31911"/>
                    <a:pt x="2312" y="34128"/>
                  </a:cubicBezTo>
                  <a:cubicBezTo>
                    <a:pt x="2280" y="34191"/>
                    <a:pt x="2217" y="34223"/>
                    <a:pt x="2217" y="34254"/>
                  </a:cubicBezTo>
                  <a:lnTo>
                    <a:pt x="1172" y="33906"/>
                  </a:lnTo>
                  <a:cubicBezTo>
                    <a:pt x="1135" y="33887"/>
                    <a:pt x="1098" y="33880"/>
                    <a:pt x="1062" y="33880"/>
                  </a:cubicBezTo>
                  <a:cubicBezTo>
                    <a:pt x="976" y="33880"/>
                    <a:pt x="900" y="33924"/>
                    <a:pt x="855" y="33969"/>
                  </a:cubicBezTo>
                  <a:cubicBezTo>
                    <a:pt x="760" y="33969"/>
                    <a:pt x="633" y="34001"/>
                    <a:pt x="602" y="34128"/>
                  </a:cubicBezTo>
                  <a:cubicBezTo>
                    <a:pt x="380" y="34634"/>
                    <a:pt x="222" y="35236"/>
                    <a:pt x="63" y="35806"/>
                  </a:cubicBezTo>
                  <a:cubicBezTo>
                    <a:pt x="0" y="35964"/>
                    <a:pt x="95" y="36091"/>
                    <a:pt x="158" y="36123"/>
                  </a:cubicBezTo>
                  <a:cubicBezTo>
                    <a:pt x="158" y="36186"/>
                    <a:pt x="158" y="36249"/>
                    <a:pt x="253" y="36281"/>
                  </a:cubicBezTo>
                  <a:cubicBezTo>
                    <a:pt x="8487" y="40113"/>
                    <a:pt x="17386" y="43026"/>
                    <a:pt x="26064" y="45813"/>
                  </a:cubicBezTo>
                  <a:cubicBezTo>
                    <a:pt x="26877" y="48416"/>
                    <a:pt x="29753" y="49654"/>
                    <a:pt x="32465" y="49654"/>
                  </a:cubicBezTo>
                  <a:cubicBezTo>
                    <a:pt x="33449" y="49654"/>
                    <a:pt x="34413" y="49491"/>
                    <a:pt x="35248" y="49170"/>
                  </a:cubicBezTo>
                  <a:cubicBezTo>
                    <a:pt x="44812" y="53952"/>
                    <a:pt x="55104" y="57658"/>
                    <a:pt x="65238" y="61173"/>
                  </a:cubicBezTo>
                  <a:cubicBezTo>
                    <a:pt x="65266" y="61178"/>
                    <a:pt x="65292" y="61181"/>
                    <a:pt x="65317" y="61181"/>
                  </a:cubicBezTo>
                  <a:cubicBezTo>
                    <a:pt x="65439" y="61181"/>
                    <a:pt x="65540" y="61119"/>
                    <a:pt x="65618" y="61014"/>
                  </a:cubicBezTo>
                  <a:cubicBezTo>
                    <a:pt x="80534" y="55124"/>
                    <a:pt x="95071" y="47872"/>
                    <a:pt x="109353" y="40620"/>
                  </a:cubicBezTo>
                  <a:cubicBezTo>
                    <a:pt x="109575" y="40556"/>
                    <a:pt x="109543" y="40271"/>
                    <a:pt x="109385" y="40145"/>
                  </a:cubicBezTo>
                  <a:cubicBezTo>
                    <a:pt x="109385" y="39638"/>
                    <a:pt x="109322" y="39068"/>
                    <a:pt x="109385" y="38593"/>
                  </a:cubicBezTo>
                  <a:lnTo>
                    <a:pt x="109385" y="38498"/>
                  </a:lnTo>
                  <a:cubicBezTo>
                    <a:pt x="109417" y="38371"/>
                    <a:pt x="109385" y="38244"/>
                    <a:pt x="109290" y="38181"/>
                  </a:cubicBezTo>
                  <a:cubicBezTo>
                    <a:pt x="109037" y="37959"/>
                    <a:pt x="108625" y="37896"/>
                    <a:pt x="108277" y="37769"/>
                  </a:cubicBezTo>
                  <a:cubicBezTo>
                    <a:pt x="107865" y="37643"/>
                    <a:pt x="107517" y="37548"/>
                    <a:pt x="107137" y="37421"/>
                  </a:cubicBezTo>
                  <a:cubicBezTo>
                    <a:pt x="107137" y="37389"/>
                    <a:pt x="107168" y="37389"/>
                    <a:pt x="107168" y="37326"/>
                  </a:cubicBezTo>
                  <a:cubicBezTo>
                    <a:pt x="107200" y="37231"/>
                    <a:pt x="107168" y="37073"/>
                    <a:pt x="107073" y="36978"/>
                  </a:cubicBezTo>
                  <a:cubicBezTo>
                    <a:pt x="107200" y="33051"/>
                    <a:pt x="105901" y="29061"/>
                    <a:pt x="103051" y="26305"/>
                  </a:cubicBezTo>
                  <a:cubicBezTo>
                    <a:pt x="103083" y="26242"/>
                    <a:pt x="103178" y="26242"/>
                    <a:pt x="103210" y="26210"/>
                  </a:cubicBezTo>
                  <a:cubicBezTo>
                    <a:pt x="103653" y="26052"/>
                    <a:pt x="103558" y="25419"/>
                    <a:pt x="103083" y="25387"/>
                  </a:cubicBezTo>
                  <a:cubicBezTo>
                    <a:pt x="100270" y="25164"/>
                    <a:pt x="97453" y="25053"/>
                    <a:pt x="94640" y="25053"/>
                  </a:cubicBezTo>
                  <a:cubicBezTo>
                    <a:pt x="85449" y="25053"/>
                    <a:pt x="76290" y="26241"/>
                    <a:pt x="67392" y="28617"/>
                  </a:cubicBezTo>
                  <a:cubicBezTo>
                    <a:pt x="73947" y="23012"/>
                    <a:pt x="81168" y="18230"/>
                    <a:pt x="88832" y="14303"/>
                  </a:cubicBezTo>
                  <a:cubicBezTo>
                    <a:pt x="89205" y="14131"/>
                    <a:pt x="89006" y="13620"/>
                    <a:pt x="88659" y="13620"/>
                  </a:cubicBezTo>
                  <a:cubicBezTo>
                    <a:pt x="88623" y="13620"/>
                    <a:pt x="88585" y="13626"/>
                    <a:pt x="88547" y="13638"/>
                  </a:cubicBezTo>
                  <a:cubicBezTo>
                    <a:pt x="84208" y="14778"/>
                    <a:pt x="79838" y="15950"/>
                    <a:pt x="75499" y="17121"/>
                  </a:cubicBezTo>
                  <a:cubicBezTo>
                    <a:pt x="76481" y="13004"/>
                    <a:pt x="78223" y="9204"/>
                    <a:pt x="80693" y="5752"/>
                  </a:cubicBezTo>
                  <a:cubicBezTo>
                    <a:pt x="80851" y="5488"/>
                    <a:pt x="80592" y="5246"/>
                    <a:pt x="80354" y="5246"/>
                  </a:cubicBezTo>
                  <a:cubicBezTo>
                    <a:pt x="80307" y="5246"/>
                    <a:pt x="80260" y="5256"/>
                    <a:pt x="80218" y="5277"/>
                  </a:cubicBezTo>
                  <a:cubicBezTo>
                    <a:pt x="78033" y="6227"/>
                    <a:pt x="75847" y="7146"/>
                    <a:pt x="73662" y="8096"/>
                  </a:cubicBezTo>
                  <a:cubicBezTo>
                    <a:pt x="73947" y="5657"/>
                    <a:pt x="74454" y="3282"/>
                    <a:pt x="75182" y="907"/>
                  </a:cubicBezTo>
                  <a:cubicBezTo>
                    <a:pt x="75268" y="678"/>
                    <a:pt x="75044" y="423"/>
                    <a:pt x="74789" y="423"/>
                  </a:cubicBezTo>
                  <a:cubicBezTo>
                    <a:pt x="74762" y="423"/>
                    <a:pt x="74735" y="426"/>
                    <a:pt x="74707" y="432"/>
                  </a:cubicBezTo>
                  <a:cubicBezTo>
                    <a:pt x="70052" y="1920"/>
                    <a:pt x="65365" y="3440"/>
                    <a:pt x="60741" y="5087"/>
                  </a:cubicBezTo>
                  <a:lnTo>
                    <a:pt x="60741" y="4960"/>
                  </a:lnTo>
                  <a:cubicBezTo>
                    <a:pt x="60900" y="4929"/>
                    <a:pt x="60995" y="4802"/>
                    <a:pt x="60995" y="4612"/>
                  </a:cubicBezTo>
                  <a:cubicBezTo>
                    <a:pt x="61090" y="3029"/>
                    <a:pt x="60773" y="1635"/>
                    <a:pt x="60045" y="210"/>
                  </a:cubicBezTo>
                  <a:cubicBezTo>
                    <a:pt x="59995" y="86"/>
                    <a:pt x="59867" y="0"/>
                    <a:pt x="59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2;p33">
              <a:extLst>
                <a:ext uri="{FF2B5EF4-FFF2-40B4-BE49-F238E27FC236}">
                  <a16:creationId xmlns:a16="http://schemas.microsoft.com/office/drawing/2014/main" id="{0603E088-F3B2-9181-0571-A63136241A88}"/>
                </a:ext>
              </a:extLst>
            </p:cNvPr>
            <p:cNvSpPr/>
            <p:nvPr/>
          </p:nvSpPr>
          <p:spPr>
            <a:xfrm>
              <a:off x="18588475" y="1343325"/>
              <a:ext cx="1096550" cy="542350"/>
            </a:xfrm>
            <a:custGeom>
              <a:avLst/>
              <a:gdLst/>
              <a:ahLst/>
              <a:cxnLst/>
              <a:rect l="l" t="t" r="r" b="b"/>
              <a:pathLst>
                <a:path w="43862" h="21694" extrusionOk="0">
                  <a:moveTo>
                    <a:pt x="43862" y="0"/>
                  </a:moveTo>
                  <a:lnTo>
                    <a:pt x="43862" y="0"/>
                  </a:lnTo>
                  <a:cubicBezTo>
                    <a:pt x="36293" y="3642"/>
                    <a:pt x="28788" y="7284"/>
                    <a:pt x="21219" y="10926"/>
                  </a:cubicBezTo>
                  <a:cubicBezTo>
                    <a:pt x="14346" y="14251"/>
                    <a:pt x="7443" y="18178"/>
                    <a:pt x="95" y="20332"/>
                  </a:cubicBezTo>
                  <a:cubicBezTo>
                    <a:pt x="95" y="20427"/>
                    <a:pt x="32" y="20490"/>
                    <a:pt x="0" y="20553"/>
                  </a:cubicBezTo>
                  <a:cubicBezTo>
                    <a:pt x="127" y="20965"/>
                    <a:pt x="285" y="21345"/>
                    <a:pt x="602" y="21693"/>
                  </a:cubicBezTo>
                  <a:cubicBezTo>
                    <a:pt x="15043" y="14916"/>
                    <a:pt x="29579" y="8551"/>
                    <a:pt x="43799" y="1330"/>
                  </a:cubicBezTo>
                  <a:cubicBezTo>
                    <a:pt x="43799" y="919"/>
                    <a:pt x="43830" y="444"/>
                    <a:pt x="43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3;p33">
              <a:extLst>
                <a:ext uri="{FF2B5EF4-FFF2-40B4-BE49-F238E27FC236}">
                  <a16:creationId xmlns:a16="http://schemas.microsoft.com/office/drawing/2014/main" id="{6118EFED-A2D2-39BF-4638-96A923A4CD7B}"/>
                </a:ext>
              </a:extLst>
            </p:cNvPr>
            <p:cNvSpPr/>
            <p:nvPr/>
          </p:nvSpPr>
          <p:spPr>
            <a:xfrm>
              <a:off x="18054050" y="1315600"/>
              <a:ext cx="1618325" cy="527325"/>
            </a:xfrm>
            <a:custGeom>
              <a:avLst/>
              <a:gdLst/>
              <a:ahLst/>
              <a:cxnLst/>
              <a:rect l="l" t="t" r="r" b="b"/>
              <a:pathLst>
                <a:path w="64733" h="21093" extrusionOk="0">
                  <a:moveTo>
                    <a:pt x="63149" y="1"/>
                  </a:moveTo>
                  <a:cubicBezTo>
                    <a:pt x="62705" y="602"/>
                    <a:pt x="61755" y="824"/>
                    <a:pt x="61154" y="1141"/>
                  </a:cubicBezTo>
                  <a:cubicBezTo>
                    <a:pt x="59222" y="2154"/>
                    <a:pt x="57258" y="3104"/>
                    <a:pt x="55295" y="4054"/>
                  </a:cubicBezTo>
                  <a:cubicBezTo>
                    <a:pt x="51558" y="5860"/>
                    <a:pt x="47758" y="7633"/>
                    <a:pt x="43957" y="9375"/>
                  </a:cubicBezTo>
                  <a:cubicBezTo>
                    <a:pt x="36452" y="12795"/>
                    <a:pt x="28851" y="16247"/>
                    <a:pt x="21061" y="18844"/>
                  </a:cubicBezTo>
                  <a:cubicBezTo>
                    <a:pt x="21039" y="18849"/>
                    <a:pt x="21019" y="18852"/>
                    <a:pt x="21001" y="18852"/>
                  </a:cubicBezTo>
                  <a:cubicBezTo>
                    <a:pt x="20913" y="18852"/>
                    <a:pt x="20865" y="18790"/>
                    <a:pt x="20839" y="18685"/>
                  </a:cubicBezTo>
                  <a:lnTo>
                    <a:pt x="20712" y="18559"/>
                  </a:lnTo>
                  <a:lnTo>
                    <a:pt x="20554" y="18559"/>
                  </a:lnTo>
                  <a:cubicBezTo>
                    <a:pt x="13745" y="16817"/>
                    <a:pt x="6778" y="15012"/>
                    <a:pt x="1" y="12700"/>
                  </a:cubicBezTo>
                  <a:lnTo>
                    <a:pt x="1" y="12700"/>
                  </a:lnTo>
                  <a:cubicBezTo>
                    <a:pt x="2724" y="13840"/>
                    <a:pt x="5479" y="15044"/>
                    <a:pt x="8235" y="16120"/>
                  </a:cubicBezTo>
                  <a:cubicBezTo>
                    <a:pt x="10958" y="17134"/>
                    <a:pt x="13713" y="18179"/>
                    <a:pt x="16437" y="19160"/>
                  </a:cubicBezTo>
                  <a:cubicBezTo>
                    <a:pt x="17672" y="19604"/>
                    <a:pt x="20586" y="19921"/>
                    <a:pt x="21346" y="21092"/>
                  </a:cubicBezTo>
                  <a:cubicBezTo>
                    <a:pt x="28851" y="18464"/>
                    <a:pt x="35977" y="14473"/>
                    <a:pt x="43166" y="11053"/>
                  </a:cubicBezTo>
                  <a:cubicBezTo>
                    <a:pt x="50355" y="7570"/>
                    <a:pt x="57512" y="4086"/>
                    <a:pt x="64732" y="602"/>
                  </a:cubicBezTo>
                  <a:cubicBezTo>
                    <a:pt x="64574" y="507"/>
                    <a:pt x="64447" y="476"/>
                    <a:pt x="64257" y="476"/>
                  </a:cubicBezTo>
                  <a:cubicBezTo>
                    <a:pt x="63846" y="317"/>
                    <a:pt x="63497" y="159"/>
                    <a:pt x="63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4;p33">
              <a:extLst>
                <a:ext uri="{FF2B5EF4-FFF2-40B4-BE49-F238E27FC236}">
                  <a16:creationId xmlns:a16="http://schemas.microsoft.com/office/drawing/2014/main" id="{8BBF012A-0A7E-0A54-03AD-723F97D9FCAD}"/>
                </a:ext>
              </a:extLst>
            </p:cNvPr>
            <p:cNvSpPr/>
            <p:nvPr/>
          </p:nvSpPr>
          <p:spPr>
            <a:xfrm>
              <a:off x="18561550" y="1032175"/>
              <a:ext cx="1060150" cy="741075"/>
            </a:xfrm>
            <a:custGeom>
              <a:avLst/>
              <a:gdLst/>
              <a:ahLst/>
              <a:cxnLst/>
              <a:rect l="l" t="t" r="r" b="b"/>
              <a:pathLst>
                <a:path w="42406" h="29643" extrusionOk="0">
                  <a:moveTo>
                    <a:pt x="38150" y="10536"/>
                  </a:moveTo>
                  <a:cubicBezTo>
                    <a:pt x="38293" y="10536"/>
                    <a:pt x="38426" y="10750"/>
                    <a:pt x="38257" y="10863"/>
                  </a:cubicBezTo>
                  <a:cubicBezTo>
                    <a:pt x="33538" y="13365"/>
                    <a:pt x="28661" y="15581"/>
                    <a:pt x="23752" y="17545"/>
                  </a:cubicBezTo>
                  <a:cubicBezTo>
                    <a:pt x="23744" y="17548"/>
                    <a:pt x="23736" y="17549"/>
                    <a:pt x="23728" y="17549"/>
                  </a:cubicBezTo>
                  <a:cubicBezTo>
                    <a:pt x="23647" y="17549"/>
                    <a:pt x="23603" y="17415"/>
                    <a:pt x="23689" y="17387"/>
                  </a:cubicBezTo>
                  <a:cubicBezTo>
                    <a:pt x="28598" y="15296"/>
                    <a:pt x="33380" y="12985"/>
                    <a:pt x="38098" y="10546"/>
                  </a:cubicBezTo>
                  <a:cubicBezTo>
                    <a:pt x="38116" y="10539"/>
                    <a:pt x="38133" y="10536"/>
                    <a:pt x="38150" y="10536"/>
                  </a:cubicBezTo>
                  <a:close/>
                  <a:moveTo>
                    <a:pt x="32455" y="3789"/>
                  </a:moveTo>
                  <a:cubicBezTo>
                    <a:pt x="32590" y="3789"/>
                    <a:pt x="32695" y="3971"/>
                    <a:pt x="32556" y="4054"/>
                  </a:cubicBezTo>
                  <a:cubicBezTo>
                    <a:pt x="22549" y="9153"/>
                    <a:pt x="12288" y="13840"/>
                    <a:pt x="2122" y="18590"/>
                  </a:cubicBezTo>
                  <a:cubicBezTo>
                    <a:pt x="2112" y="18593"/>
                    <a:pt x="2102" y="18595"/>
                    <a:pt x="2092" y="18595"/>
                  </a:cubicBezTo>
                  <a:cubicBezTo>
                    <a:pt x="2015" y="18595"/>
                    <a:pt x="1971" y="18491"/>
                    <a:pt x="2027" y="18463"/>
                  </a:cubicBezTo>
                  <a:cubicBezTo>
                    <a:pt x="12130" y="13555"/>
                    <a:pt x="22169" y="8456"/>
                    <a:pt x="32398" y="3801"/>
                  </a:cubicBezTo>
                  <a:cubicBezTo>
                    <a:pt x="32417" y="3793"/>
                    <a:pt x="32437" y="3789"/>
                    <a:pt x="32455" y="3789"/>
                  </a:cubicBezTo>
                  <a:close/>
                  <a:moveTo>
                    <a:pt x="28993" y="11517"/>
                  </a:moveTo>
                  <a:cubicBezTo>
                    <a:pt x="29107" y="11517"/>
                    <a:pt x="29212" y="11698"/>
                    <a:pt x="29073" y="11781"/>
                  </a:cubicBezTo>
                  <a:cubicBezTo>
                    <a:pt x="24386" y="13935"/>
                    <a:pt x="19794" y="16215"/>
                    <a:pt x="15297" y="18685"/>
                  </a:cubicBezTo>
                  <a:cubicBezTo>
                    <a:pt x="15281" y="18695"/>
                    <a:pt x="15267" y="18700"/>
                    <a:pt x="15254" y="18700"/>
                  </a:cubicBezTo>
                  <a:cubicBezTo>
                    <a:pt x="15185" y="18700"/>
                    <a:pt x="15149" y="18580"/>
                    <a:pt x="15202" y="18527"/>
                  </a:cubicBezTo>
                  <a:cubicBezTo>
                    <a:pt x="19730" y="16056"/>
                    <a:pt x="24291" y="13681"/>
                    <a:pt x="28946" y="11528"/>
                  </a:cubicBezTo>
                  <a:cubicBezTo>
                    <a:pt x="28962" y="11520"/>
                    <a:pt x="28977" y="11517"/>
                    <a:pt x="28993" y="11517"/>
                  </a:cubicBezTo>
                  <a:close/>
                  <a:moveTo>
                    <a:pt x="37948" y="4820"/>
                  </a:moveTo>
                  <a:cubicBezTo>
                    <a:pt x="38144" y="4820"/>
                    <a:pt x="38257" y="5108"/>
                    <a:pt x="38067" y="5162"/>
                  </a:cubicBezTo>
                  <a:cubicBezTo>
                    <a:pt x="26096" y="10419"/>
                    <a:pt x="14568" y="16310"/>
                    <a:pt x="2977" y="22264"/>
                  </a:cubicBezTo>
                  <a:cubicBezTo>
                    <a:pt x="2972" y="22269"/>
                    <a:pt x="2964" y="22272"/>
                    <a:pt x="2955" y="22272"/>
                  </a:cubicBezTo>
                  <a:cubicBezTo>
                    <a:pt x="2917" y="22272"/>
                    <a:pt x="2868" y="22220"/>
                    <a:pt x="2946" y="22169"/>
                  </a:cubicBezTo>
                  <a:cubicBezTo>
                    <a:pt x="14188" y="15676"/>
                    <a:pt x="26033" y="10103"/>
                    <a:pt x="37845" y="4846"/>
                  </a:cubicBezTo>
                  <a:cubicBezTo>
                    <a:pt x="37881" y="4828"/>
                    <a:pt x="37915" y="4820"/>
                    <a:pt x="37948" y="4820"/>
                  </a:cubicBezTo>
                  <a:close/>
                  <a:moveTo>
                    <a:pt x="41363" y="6928"/>
                  </a:moveTo>
                  <a:cubicBezTo>
                    <a:pt x="41581" y="6928"/>
                    <a:pt x="41718" y="7200"/>
                    <a:pt x="41487" y="7316"/>
                  </a:cubicBezTo>
                  <a:cubicBezTo>
                    <a:pt x="29263" y="13745"/>
                    <a:pt x="16722" y="19888"/>
                    <a:pt x="4213" y="25937"/>
                  </a:cubicBezTo>
                  <a:cubicBezTo>
                    <a:pt x="4196" y="25954"/>
                    <a:pt x="4179" y="25961"/>
                    <a:pt x="4164" y="25961"/>
                  </a:cubicBezTo>
                  <a:cubicBezTo>
                    <a:pt x="4090" y="25961"/>
                    <a:pt x="4039" y="25805"/>
                    <a:pt x="4118" y="25779"/>
                  </a:cubicBezTo>
                  <a:cubicBezTo>
                    <a:pt x="16437" y="19382"/>
                    <a:pt x="28788" y="12953"/>
                    <a:pt x="41297" y="6936"/>
                  </a:cubicBezTo>
                  <a:cubicBezTo>
                    <a:pt x="41320" y="6930"/>
                    <a:pt x="41342" y="6928"/>
                    <a:pt x="41363" y="6928"/>
                  </a:cubicBezTo>
                  <a:close/>
                  <a:moveTo>
                    <a:pt x="38542" y="0"/>
                  </a:moveTo>
                  <a:cubicBezTo>
                    <a:pt x="26128" y="4434"/>
                    <a:pt x="14347" y="10229"/>
                    <a:pt x="2597" y="16120"/>
                  </a:cubicBezTo>
                  <a:cubicBezTo>
                    <a:pt x="1964" y="16436"/>
                    <a:pt x="1046" y="17133"/>
                    <a:pt x="254" y="17355"/>
                  </a:cubicBezTo>
                  <a:cubicBezTo>
                    <a:pt x="1" y="19128"/>
                    <a:pt x="919" y="21472"/>
                    <a:pt x="1077" y="23245"/>
                  </a:cubicBezTo>
                  <a:cubicBezTo>
                    <a:pt x="1267" y="25399"/>
                    <a:pt x="1236" y="27489"/>
                    <a:pt x="1014" y="29642"/>
                  </a:cubicBezTo>
                  <a:cubicBezTo>
                    <a:pt x="7981" y="26507"/>
                    <a:pt x="15043" y="23720"/>
                    <a:pt x="22011" y="20617"/>
                  </a:cubicBezTo>
                  <a:cubicBezTo>
                    <a:pt x="25589" y="19033"/>
                    <a:pt x="29104" y="17387"/>
                    <a:pt x="32588" y="15708"/>
                  </a:cubicBezTo>
                  <a:cubicBezTo>
                    <a:pt x="33411" y="15328"/>
                    <a:pt x="40220" y="12225"/>
                    <a:pt x="42247" y="11179"/>
                  </a:cubicBezTo>
                  <a:cubicBezTo>
                    <a:pt x="42215" y="11148"/>
                    <a:pt x="42184" y="11084"/>
                    <a:pt x="42184" y="11021"/>
                  </a:cubicBezTo>
                  <a:cubicBezTo>
                    <a:pt x="42184" y="10989"/>
                    <a:pt x="42120" y="10926"/>
                    <a:pt x="42120" y="10894"/>
                  </a:cubicBezTo>
                  <a:cubicBezTo>
                    <a:pt x="42089" y="10736"/>
                    <a:pt x="42184" y="10578"/>
                    <a:pt x="42279" y="10514"/>
                  </a:cubicBezTo>
                  <a:lnTo>
                    <a:pt x="42342" y="10514"/>
                  </a:lnTo>
                  <a:cubicBezTo>
                    <a:pt x="42405" y="6524"/>
                    <a:pt x="40980" y="3136"/>
                    <a:pt x="385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5;p33">
              <a:extLst>
                <a:ext uri="{FF2B5EF4-FFF2-40B4-BE49-F238E27FC236}">
                  <a16:creationId xmlns:a16="http://schemas.microsoft.com/office/drawing/2014/main" id="{8E660C69-A369-9EFC-6716-B8B115776DCA}"/>
                </a:ext>
              </a:extLst>
            </p:cNvPr>
            <p:cNvSpPr/>
            <p:nvPr/>
          </p:nvSpPr>
          <p:spPr>
            <a:xfrm>
              <a:off x="18663175" y="1204925"/>
              <a:ext cx="941000" cy="477375"/>
            </a:xfrm>
            <a:custGeom>
              <a:avLst/>
              <a:gdLst/>
              <a:ahLst/>
              <a:cxnLst/>
              <a:rect l="l" t="t" r="r" b="b"/>
              <a:pathLst>
                <a:path w="37640" h="19095" extrusionOk="0">
                  <a:moveTo>
                    <a:pt x="37333" y="0"/>
                  </a:moveTo>
                  <a:cubicBezTo>
                    <a:pt x="37302" y="0"/>
                    <a:pt x="37267" y="8"/>
                    <a:pt x="37232" y="26"/>
                  </a:cubicBezTo>
                  <a:cubicBezTo>
                    <a:pt x="24723" y="6043"/>
                    <a:pt x="12372" y="12472"/>
                    <a:pt x="116" y="18900"/>
                  </a:cubicBezTo>
                  <a:cubicBezTo>
                    <a:pt x="1" y="18958"/>
                    <a:pt x="43" y="19095"/>
                    <a:pt x="147" y="19095"/>
                  </a:cubicBezTo>
                  <a:cubicBezTo>
                    <a:pt x="157" y="19095"/>
                    <a:pt x="168" y="19093"/>
                    <a:pt x="179" y="19090"/>
                  </a:cubicBezTo>
                  <a:cubicBezTo>
                    <a:pt x="12657" y="13010"/>
                    <a:pt x="25166" y="6898"/>
                    <a:pt x="37422" y="406"/>
                  </a:cubicBezTo>
                  <a:cubicBezTo>
                    <a:pt x="37640" y="297"/>
                    <a:pt x="37530" y="0"/>
                    <a:pt x="37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6;p33">
              <a:extLst>
                <a:ext uri="{FF2B5EF4-FFF2-40B4-BE49-F238E27FC236}">
                  <a16:creationId xmlns:a16="http://schemas.microsoft.com/office/drawing/2014/main" id="{CEF8ABAA-97C3-9BC1-30C7-933893821602}"/>
                </a:ext>
              </a:extLst>
            </p:cNvPr>
            <p:cNvSpPr/>
            <p:nvPr/>
          </p:nvSpPr>
          <p:spPr>
            <a:xfrm>
              <a:off x="19149950" y="1295875"/>
              <a:ext cx="371225" cy="176625"/>
            </a:xfrm>
            <a:custGeom>
              <a:avLst/>
              <a:gdLst/>
              <a:ahLst/>
              <a:cxnLst/>
              <a:rect l="l" t="t" r="r" b="b"/>
              <a:pathLst>
                <a:path w="14849" h="7065" extrusionOk="0">
                  <a:moveTo>
                    <a:pt x="14619" y="0"/>
                  </a:moveTo>
                  <a:cubicBezTo>
                    <a:pt x="14591" y="0"/>
                    <a:pt x="14561" y="9"/>
                    <a:pt x="14531" y="30"/>
                  </a:cubicBezTo>
                  <a:cubicBezTo>
                    <a:pt x="9812" y="2500"/>
                    <a:pt x="5030" y="4748"/>
                    <a:pt x="58" y="6870"/>
                  </a:cubicBezTo>
                  <a:cubicBezTo>
                    <a:pt x="0" y="6928"/>
                    <a:pt x="48" y="7064"/>
                    <a:pt x="128" y="7064"/>
                  </a:cubicBezTo>
                  <a:cubicBezTo>
                    <a:pt x="136" y="7064"/>
                    <a:pt x="145" y="7063"/>
                    <a:pt x="153" y="7060"/>
                  </a:cubicBezTo>
                  <a:cubicBezTo>
                    <a:pt x="5093" y="5065"/>
                    <a:pt x="9970" y="2817"/>
                    <a:pt x="14689" y="346"/>
                  </a:cubicBezTo>
                  <a:cubicBezTo>
                    <a:pt x="14848" y="240"/>
                    <a:pt x="14763" y="0"/>
                    <a:pt x="14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7;p33">
              <a:extLst>
                <a:ext uri="{FF2B5EF4-FFF2-40B4-BE49-F238E27FC236}">
                  <a16:creationId xmlns:a16="http://schemas.microsoft.com/office/drawing/2014/main" id="{61ADCBC4-C5EC-F4B1-7A0A-9ED724188F4E}"/>
                </a:ext>
              </a:extLst>
            </p:cNvPr>
            <p:cNvSpPr/>
            <p:nvPr/>
          </p:nvSpPr>
          <p:spPr>
            <a:xfrm>
              <a:off x="18634575" y="1152875"/>
              <a:ext cx="882800" cy="436025"/>
            </a:xfrm>
            <a:custGeom>
              <a:avLst/>
              <a:gdLst/>
              <a:ahLst/>
              <a:cxnLst/>
              <a:rect l="l" t="t" r="r" b="b"/>
              <a:pathLst>
                <a:path w="35312" h="17441" extrusionOk="0">
                  <a:moveTo>
                    <a:pt x="35016" y="0"/>
                  </a:moveTo>
                  <a:cubicBezTo>
                    <a:pt x="34987" y="0"/>
                    <a:pt x="34957" y="5"/>
                    <a:pt x="34924" y="18"/>
                  </a:cubicBezTo>
                  <a:cubicBezTo>
                    <a:pt x="23048" y="5275"/>
                    <a:pt x="11267" y="10848"/>
                    <a:pt x="56" y="17341"/>
                  </a:cubicBezTo>
                  <a:cubicBezTo>
                    <a:pt x="0" y="17341"/>
                    <a:pt x="19" y="17441"/>
                    <a:pt x="68" y="17441"/>
                  </a:cubicBezTo>
                  <a:cubicBezTo>
                    <a:pt x="74" y="17441"/>
                    <a:pt x="81" y="17439"/>
                    <a:pt x="88" y="17436"/>
                  </a:cubicBezTo>
                  <a:cubicBezTo>
                    <a:pt x="11647" y="11482"/>
                    <a:pt x="23207" y="5560"/>
                    <a:pt x="35146" y="334"/>
                  </a:cubicBezTo>
                  <a:cubicBezTo>
                    <a:pt x="35311" y="251"/>
                    <a:pt x="35212" y="0"/>
                    <a:pt x="35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8;p33">
              <a:extLst>
                <a:ext uri="{FF2B5EF4-FFF2-40B4-BE49-F238E27FC236}">
                  <a16:creationId xmlns:a16="http://schemas.microsoft.com/office/drawing/2014/main" id="{5BFB5D98-8BA5-D5AD-C891-3DC8BFB85443}"/>
                </a:ext>
              </a:extLst>
            </p:cNvPr>
            <p:cNvSpPr/>
            <p:nvPr/>
          </p:nvSpPr>
          <p:spPr>
            <a:xfrm>
              <a:off x="18610800" y="1126900"/>
              <a:ext cx="768150" cy="370150"/>
            </a:xfrm>
            <a:custGeom>
              <a:avLst/>
              <a:gdLst/>
              <a:ahLst/>
              <a:cxnLst/>
              <a:rect l="l" t="t" r="r" b="b"/>
              <a:pathLst>
                <a:path w="30726" h="14806" extrusionOk="0">
                  <a:moveTo>
                    <a:pt x="30485" y="0"/>
                  </a:moveTo>
                  <a:cubicBezTo>
                    <a:pt x="30467" y="0"/>
                    <a:pt x="30447" y="4"/>
                    <a:pt x="30428" y="12"/>
                  </a:cubicBezTo>
                  <a:cubicBezTo>
                    <a:pt x="20199" y="4667"/>
                    <a:pt x="10160" y="9766"/>
                    <a:pt x="57" y="14674"/>
                  </a:cubicBezTo>
                  <a:cubicBezTo>
                    <a:pt x="1" y="14702"/>
                    <a:pt x="45" y="14806"/>
                    <a:pt x="122" y="14806"/>
                  </a:cubicBezTo>
                  <a:cubicBezTo>
                    <a:pt x="132" y="14806"/>
                    <a:pt x="142" y="14804"/>
                    <a:pt x="152" y="14801"/>
                  </a:cubicBezTo>
                  <a:cubicBezTo>
                    <a:pt x="10318" y="10051"/>
                    <a:pt x="20579" y="5332"/>
                    <a:pt x="30586" y="265"/>
                  </a:cubicBezTo>
                  <a:cubicBezTo>
                    <a:pt x="30725" y="182"/>
                    <a:pt x="30620" y="0"/>
                    <a:pt x="30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9;p33">
              <a:extLst>
                <a:ext uri="{FF2B5EF4-FFF2-40B4-BE49-F238E27FC236}">
                  <a16:creationId xmlns:a16="http://schemas.microsoft.com/office/drawing/2014/main" id="{72A642DD-1800-E150-BD21-FE671F822D16}"/>
                </a:ext>
              </a:extLst>
            </p:cNvPr>
            <p:cNvSpPr/>
            <p:nvPr/>
          </p:nvSpPr>
          <p:spPr>
            <a:xfrm>
              <a:off x="17795950" y="1018800"/>
              <a:ext cx="1690350" cy="474175"/>
            </a:xfrm>
            <a:custGeom>
              <a:avLst/>
              <a:gdLst/>
              <a:ahLst/>
              <a:cxnLst/>
              <a:rect l="l" t="t" r="r" b="b"/>
              <a:pathLst>
                <a:path w="67614" h="18967" extrusionOk="0">
                  <a:moveTo>
                    <a:pt x="61237" y="1"/>
                  </a:moveTo>
                  <a:cubicBezTo>
                    <a:pt x="51947" y="1"/>
                    <a:pt x="42665" y="1191"/>
                    <a:pt x="33696" y="3639"/>
                  </a:cubicBezTo>
                  <a:cubicBezTo>
                    <a:pt x="21810" y="6898"/>
                    <a:pt x="11261" y="12620"/>
                    <a:pt x="650" y="18570"/>
                  </a:cubicBezTo>
                  <a:lnTo>
                    <a:pt x="650" y="18570"/>
                  </a:lnTo>
                  <a:cubicBezTo>
                    <a:pt x="5415" y="15966"/>
                    <a:pt x="10678" y="14527"/>
                    <a:pt x="16120" y="14311"/>
                  </a:cubicBezTo>
                  <a:cubicBezTo>
                    <a:pt x="16416" y="14304"/>
                    <a:pt x="16712" y="14301"/>
                    <a:pt x="17008" y="14301"/>
                  </a:cubicBezTo>
                  <a:cubicBezTo>
                    <a:pt x="19409" y="14301"/>
                    <a:pt x="21828" y="14532"/>
                    <a:pt x="24196" y="15040"/>
                  </a:cubicBezTo>
                  <a:cubicBezTo>
                    <a:pt x="25621" y="15356"/>
                    <a:pt x="27014" y="15736"/>
                    <a:pt x="28408" y="16211"/>
                  </a:cubicBezTo>
                  <a:cubicBezTo>
                    <a:pt x="29281" y="16519"/>
                    <a:pt x="29866" y="16710"/>
                    <a:pt x="30452" y="16710"/>
                  </a:cubicBezTo>
                  <a:cubicBezTo>
                    <a:pt x="31014" y="16710"/>
                    <a:pt x="31577" y="16535"/>
                    <a:pt x="32398" y="16116"/>
                  </a:cubicBezTo>
                  <a:cubicBezTo>
                    <a:pt x="43926" y="10321"/>
                    <a:pt x="55485" y="4621"/>
                    <a:pt x="67614" y="187"/>
                  </a:cubicBezTo>
                  <a:cubicBezTo>
                    <a:pt x="65491" y="63"/>
                    <a:pt x="63364" y="1"/>
                    <a:pt x="61237" y="1"/>
                  </a:cubicBezTo>
                  <a:close/>
                  <a:moveTo>
                    <a:pt x="650" y="18570"/>
                  </a:moveTo>
                  <a:lnTo>
                    <a:pt x="650" y="18570"/>
                  </a:lnTo>
                  <a:cubicBezTo>
                    <a:pt x="507" y="18649"/>
                    <a:pt x="364" y="18728"/>
                    <a:pt x="222" y="18808"/>
                  </a:cubicBezTo>
                  <a:cubicBezTo>
                    <a:pt x="208" y="18816"/>
                    <a:pt x="193" y="18825"/>
                    <a:pt x="179" y="18835"/>
                  </a:cubicBezTo>
                  <a:lnTo>
                    <a:pt x="179" y="18835"/>
                  </a:lnTo>
                  <a:cubicBezTo>
                    <a:pt x="336" y="18747"/>
                    <a:pt x="493" y="18659"/>
                    <a:pt x="650" y="18570"/>
                  </a:cubicBezTo>
                  <a:close/>
                  <a:moveTo>
                    <a:pt x="179" y="18835"/>
                  </a:moveTo>
                  <a:cubicBezTo>
                    <a:pt x="119" y="18868"/>
                    <a:pt x="60" y="18902"/>
                    <a:pt x="1" y="18935"/>
                  </a:cubicBezTo>
                  <a:cubicBezTo>
                    <a:pt x="32" y="18935"/>
                    <a:pt x="32" y="18967"/>
                    <a:pt x="64" y="18967"/>
                  </a:cubicBezTo>
                  <a:cubicBezTo>
                    <a:pt x="88" y="18918"/>
                    <a:pt x="131" y="18869"/>
                    <a:pt x="179" y="188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0;p33">
              <a:extLst>
                <a:ext uri="{FF2B5EF4-FFF2-40B4-BE49-F238E27FC236}">
                  <a16:creationId xmlns:a16="http://schemas.microsoft.com/office/drawing/2014/main" id="{321B1C32-08E2-DC83-7EF1-85336EB7075B}"/>
                </a:ext>
              </a:extLst>
            </p:cNvPr>
            <p:cNvSpPr/>
            <p:nvPr/>
          </p:nvSpPr>
          <p:spPr>
            <a:xfrm>
              <a:off x="18938225" y="1320075"/>
              <a:ext cx="352850" cy="179675"/>
            </a:xfrm>
            <a:custGeom>
              <a:avLst/>
              <a:gdLst/>
              <a:ahLst/>
              <a:cxnLst/>
              <a:rect l="l" t="t" r="r" b="b"/>
              <a:pathLst>
                <a:path w="14114" h="7187" extrusionOk="0">
                  <a:moveTo>
                    <a:pt x="13903" y="1"/>
                  </a:moveTo>
                  <a:cubicBezTo>
                    <a:pt x="13886" y="1"/>
                    <a:pt x="13867" y="4"/>
                    <a:pt x="13847" y="12"/>
                  </a:cubicBezTo>
                  <a:cubicBezTo>
                    <a:pt x="9160" y="2102"/>
                    <a:pt x="4632" y="4540"/>
                    <a:pt x="103" y="7011"/>
                  </a:cubicBezTo>
                  <a:cubicBezTo>
                    <a:pt x="0" y="7088"/>
                    <a:pt x="65" y="7186"/>
                    <a:pt x="143" y="7186"/>
                  </a:cubicBezTo>
                  <a:cubicBezTo>
                    <a:pt x="161" y="7186"/>
                    <a:pt x="180" y="7181"/>
                    <a:pt x="198" y="7169"/>
                  </a:cubicBezTo>
                  <a:cubicBezTo>
                    <a:pt x="4695" y="4730"/>
                    <a:pt x="9319" y="2482"/>
                    <a:pt x="13974" y="265"/>
                  </a:cubicBezTo>
                  <a:cubicBezTo>
                    <a:pt x="14113" y="182"/>
                    <a:pt x="14032" y="1"/>
                    <a:pt x="1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1;p33">
              <a:extLst>
                <a:ext uri="{FF2B5EF4-FFF2-40B4-BE49-F238E27FC236}">
                  <a16:creationId xmlns:a16="http://schemas.microsoft.com/office/drawing/2014/main" id="{73A88390-877C-B006-C1E7-03EFF940EA83}"/>
                </a:ext>
              </a:extLst>
            </p:cNvPr>
            <p:cNvSpPr/>
            <p:nvPr/>
          </p:nvSpPr>
          <p:spPr>
            <a:xfrm>
              <a:off x="17781700" y="751100"/>
              <a:ext cx="1318250" cy="735550"/>
            </a:xfrm>
            <a:custGeom>
              <a:avLst/>
              <a:gdLst/>
              <a:ahLst/>
              <a:cxnLst/>
              <a:rect l="l" t="t" r="r" b="b"/>
              <a:pathLst>
                <a:path w="52730" h="29422" extrusionOk="0">
                  <a:moveTo>
                    <a:pt x="52730" y="1"/>
                  </a:moveTo>
                  <a:lnTo>
                    <a:pt x="52730" y="1"/>
                  </a:lnTo>
                  <a:cubicBezTo>
                    <a:pt x="48233" y="1236"/>
                    <a:pt x="43767" y="2439"/>
                    <a:pt x="39239" y="3611"/>
                  </a:cubicBezTo>
                  <a:cubicBezTo>
                    <a:pt x="34171" y="4973"/>
                    <a:pt x="28819" y="6018"/>
                    <a:pt x="23847" y="7728"/>
                  </a:cubicBezTo>
                  <a:cubicBezTo>
                    <a:pt x="20997" y="8710"/>
                    <a:pt x="19129" y="11022"/>
                    <a:pt x="17070" y="13080"/>
                  </a:cubicBezTo>
                  <a:cubicBezTo>
                    <a:pt x="15202" y="14949"/>
                    <a:pt x="13333" y="16785"/>
                    <a:pt x="11433" y="18622"/>
                  </a:cubicBezTo>
                  <a:cubicBezTo>
                    <a:pt x="7728" y="22264"/>
                    <a:pt x="3896" y="25811"/>
                    <a:pt x="1" y="29358"/>
                  </a:cubicBezTo>
                  <a:cubicBezTo>
                    <a:pt x="64" y="29390"/>
                    <a:pt x="96" y="29390"/>
                    <a:pt x="127" y="29421"/>
                  </a:cubicBezTo>
                  <a:cubicBezTo>
                    <a:pt x="127" y="29358"/>
                    <a:pt x="159" y="29263"/>
                    <a:pt x="254" y="29231"/>
                  </a:cubicBezTo>
                  <a:cubicBezTo>
                    <a:pt x="10736" y="22581"/>
                    <a:pt x="21789" y="16975"/>
                    <a:pt x="33823" y="13618"/>
                  </a:cubicBezTo>
                  <a:cubicBezTo>
                    <a:pt x="33665" y="13523"/>
                    <a:pt x="33570" y="13270"/>
                    <a:pt x="33791" y="13112"/>
                  </a:cubicBezTo>
                  <a:cubicBezTo>
                    <a:pt x="39650" y="8076"/>
                    <a:pt x="45984" y="3738"/>
                    <a:pt x="52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2;p33">
              <a:extLst>
                <a:ext uri="{FF2B5EF4-FFF2-40B4-BE49-F238E27FC236}">
                  <a16:creationId xmlns:a16="http://schemas.microsoft.com/office/drawing/2014/main" id="{001ABA1E-2DDA-5A9A-F6DD-2668C1372559}"/>
                </a:ext>
              </a:extLst>
            </p:cNvPr>
            <p:cNvSpPr/>
            <p:nvPr/>
          </p:nvSpPr>
          <p:spPr>
            <a:xfrm>
              <a:off x="17771400" y="531000"/>
              <a:ext cx="1174150" cy="946925"/>
            </a:xfrm>
            <a:custGeom>
              <a:avLst/>
              <a:gdLst/>
              <a:ahLst/>
              <a:cxnLst/>
              <a:rect l="l" t="t" r="r" b="b"/>
              <a:pathLst>
                <a:path w="46966" h="37877" extrusionOk="0">
                  <a:moveTo>
                    <a:pt x="46966" y="1"/>
                  </a:moveTo>
                  <a:cubicBezTo>
                    <a:pt x="36959" y="4308"/>
                    <a:pt x="26920" y="8615"/>
                    <a:pt x="16880" y="12922"/>
                  </a:cubicBezTo>
                  <a:cubicBezTo>
                    <a:pt x="15709" y="13460"/>
                    <a:pt x="14410" y="13872"/>
                    <a:pt x="13365" y="14569"/>
                  </a:cubicBezTo>
                  <a:cubicBezTo>
                    <a:pt x="12130" y="15487"/>
                    <a:pt x="11560" y="16754"/>
                    <a:pt x="10958" y="18084"/>
                  </a:cubicBezTo>
                  <a:cubicBezTo>
                    <a:pt x="9977" y="20396"/>
                    <a:pt x="8932" y="22644"/>
                    <a:pt x="7823" y="24861"/>
                  </a:cubicBezTo>
                  <a:cubicBezTo>
                    <a:pt x="5543" y="29421"/>
                    <a:pt x="2914" y="33728"/>
                    <a:pt x="1" y="37877"/>
                  </a:cubicBezTo>
                  <a:lnTo>
                    <a:pt x="33" y="37877"/>
                  </a:lnTo>
                  <a:cubicBezTo>
                    <a:pt x="4181" y="33918"/>
                    <a:pt x="8298" y="29960"/>
                    <a:pt x="12415" y="25938"/>
                  </a:cubicBezTo>
                  <a:cubicBezTo>
                    <a:pt x="14442" y="23974"/>
                    <a:pt x="16374" y="22011"/>
                    <a:pt x="18369" y="20016"/>
                  </a:cubicBezTo>
                  <a:cubicBezTo>
                    <a:pt x="19857" y="18559"/>
                    <a:pt x="21282" y="16975"/>
                    <a:pt x="23278" y="16152"/>
                  </a:cubicBezTo>
                  <a:cubicBezTo>
                    <a:pt x="25589" y="15139"/>
                    <a:pt x="28281" y="14727"/>
                    <a:pt x="30752" y="14030"/>
                  </a:cubicBezTo>
                  <a:lnTo>
                    <a:pt x="39049" y="11813"/>
                  </a:lnTo>
                  <a:cubicBezTo>
                    <a:pt x="40157" y="11497"/>
                    <a:pt x="41329" y="11243"/>
                    <a:pt x="42437" y="10927"/>
                  </a:cubicBezTo>
                  <a:cubicBezTo>
                    <a:pt x="42342" y="10832"/>
                    <a:pt x="42311" y="10768"/>
                    <a:pt x="42342" y="10642"/>
                  </a:cubicBezTo>
                  <a:cubicBezTo>
                    <a:pt x="43261" y="6810"/>
                    <a:pt x="44813" y="3263"/>
                    <a:pt x="46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3;p33">
              <a:extLst>
                <a:ext uri="{FF2B5EF4-FFF2-40B4-BE49-F238E27FC236}">
                  <a16:creationId xmlns:a16="http://schemas.microsoft.com/office/drawing/2014/main" id="{F85D4817-939E-E2BA-87E8-D425D49229A2}"/>
                </a:ext>
              </a:extLst>
            </p:cNvPr>
            <p:cNvSpPr/>
            <p:nvPr/>
          </p:nvSpPr>
          <p:spPr>
            <a:xfrm>
              <a:off x="17769025" y="527850"/>
              <a:ext cx="1180500" cy="953250"/>
            </a:xfrm>
            <a:custGeom>
              <a:avLst/>
              <a:gdLst/>
              <a:ahLst/>
              <a:cxnLst/>
              <a:rect l="l" t="t" r="r" b="b"/>
              <a:pathLst>
                <a:path w="47220" h="38130" extrusionOk="0">
                  <a:moveTo>
                    <a:pt x="47029" y="159"/>
                  </a:moveTo>
                  <a:lnTo>
                    <a:pt x="47029" y="159"/>
                  </a:lnTo>
                  <a:cubicBezTo>
                    <a:pt x="44939" y="3420"/>
                    <a:pt x="43387" y="6936"/>
                    <a:pt x="42469" y="10704"/>
                  </a:cubicBezTo>
                  <a:cubicBezTo>
                    <a:pt x="42437" y="10799"/>
                    <a:pt x="42469" y="10894"/>
                    <a:pt x="42532" y="10958"/>
                  </a:cubicBezTo>
                  <a:cubicBezTo>
                    <a:pt x="41962" y="11116"/>
                    <a:pt x="41456" y="11243"/>
                    <a:pt x="40949" y="11401"/>
                  </a:cubicBezTo>
                  <a:cubicBezTo>
                    <a:pt x="40347" y="11559"/>
                    <a:pt x="39777" y="11718"/>
                    <a:pt x="39207" y="11876"/>
                  </a:cubicBezTo>
                  <a:lnTo>
                    <a:pt x="30878" y="14093"/>
                  </a:lnTo>
                  <a:cubicBezTo>
                    <a:pt x="30181" y="14283"/>
                    <a:pt x="29421" y="14473"/>
                    <a:pt x="28693" y="14631"/>
                  </a:cubicBezTo>
                  <a:cubicBezTo>
                    <a:pt x="26920" y="15075"/>
                    <a:pt x="25051" y="15518"/>
                    <a:pt x="23404" y="16215"/>
                  </a:cubicBezTo>
                  <a:cubicBezTo>
                    <a:pt x="21567" y="17006"/>
                    <a:pt x="20206" y="18400"/>
                    <a:pt x="18844" y="19762"/>
                  </a:cubicBezTo>
                  <a:lnTo>
                    <a:pt x="18464" y="20142"/>
                  </a:lnTo>
                  <a:cubicBezTo>
                    <a:pt x="16310" y="22295"/>
                    <a:pt x="14410" y="24195"/>
                    <a:pt x="12510" y="26064"/>
                  </a:cubicBezTo>
                  <a:cubicBezTo>
                    <a:pt x="8900" y="29579"/>
                    <a:pt x="5036" y="33316"/>
                    <a:pt x="286" y="37845"/>
                  </a:cubicBezTo>
                  <a:cubicBezTo>
                    <a:pt x="3168" y="33696"/>
                    <a:pt x="5796" y="29421"/>
                    <a:pt x="7950" y="25050"/>
                  </a:cubicBezTo>
                  <a:cubicBezTo>
                    <a:pt x="9153" y="22738"/>
                    <a:pt x="10230" y="20300"/>
                    <a:pt x="11085" y="18305"/>
                  </a:cubicBezTo>
                  <a:cubicBezTo>
                    <a:pt x="11655" y="17006"/>
                    <a:pt x="12193" y="15708"/>
                    <a:pt x="13460" y="14790"/>
                  </a:cubicBezTo>
                  <a:cubicBezTo>
                    <a:pt x="14252" y="14220"/>
                    <a:pt x="15202" y="13840"/>
                    <a:pt x="16152" y="13460"/>
                  </a:cubicBezTo>
                  <a:cubicBezTo>
                    <a:pt x="16437" y="13333"/>
                    <a:pt x="16754" y="13206"/>
                    <a:pt x="17039" y="13111"/>
                  </a:cubicBezTo>
                  <a:cubicBezTo>
                    <a:pt x="27901" y="8392"/>
                    <a:pt x="38732" y="3769"/>
                    <a:pt x="47029" y="159"/>
                  </a:cubicBezTo>
                  <a:close/>
                  <a:moveTo>
                    <a:pt x="47219" y="0"/>
                  </a:moveTo>
                  <a:lnTo>
                    <a:pt x="47061" y="95"/>
                  </a:lnTo>
                  <a:cubicBezTo>
                    <a:pt x="38827" y="3642"/>
                    <a:pt x="27933" y="8297"/>
                    <a:pt x="16975" y="13016"/>
                  </a:cubicBezTo>
                  <a:cubicBezTo>
                    <a:pt x="16722" y="13143"/>
                    <a:pt x="16405" y="13270"/>
                    <a:pt x="16120" y="13365"/>
                  </a:cubicBezTo>
                  <a:cubicBezTo>
                    <a:pt x="15170" y="13745"/>
                    <a:pt x="14220" y="14125"/>
                    <a:pt x="13397" y="14726"/>
                  </a:cubicBezTo>
                  <a:cubicBezTo>
                    <a:pt x="12130" y="15645"/>
                    <a:pt x="11528" y="17038"/>
                    <a:pt x="10958" y="18242"/>
                  </a:cubicBezTo>
                  <a:cubicBezTo>
                    <a:pt x="10103" y="20268"/>
                    <a:pt x="9027" y="22675"/>
                    <a:pt x="7855" y="25019"/>
                  </a:cubicBezTo>
                  <a:cubicBezTo>
                    <a:pt x="5638" y="29421"/>
                    <a:pt x="3009" y="33759"/>
                    <a:pt x="33" y="38003"/>
                  </a:cubicBezTo>
                  <a:lnTo>
                    <a:pt x="1" y="38035"/>
                  </a:lnTo>
                  <a:lnTo>
                    <a:pt x="33" y="38066"/>
                  </a:lnTo>
                  <a:cubicBezTo>
                    <a:pt x="33" y="38066"/>
                    <a:pt x="96" y="38130"/>
                    <a:pt x="128" y="38130"/>
                  </a:cubicBezTo>
                  <a:cubicBezTo>
                    <a:pt x="4941" y="33538"/>
                    <a:pt x="8868" y="29737"/>
                    <a:pt x="12510" y="26095"/>
                  </a:cubicBezTo>
                  <a:cubicBezTo>
                    <a:pt x="14410" y="24227"/>
                    <a:pt x="16342" y="22327"/>
                    <a:pt x="18464" y="20205"/>
                  </a:cubicBezTo>
                  <a:lnTo>
                    <a:pt x="18844" y="19793"/>
                  </a:lnTo>
                  <a:cubicBezTo>
                    <a:pt x="20206" y="18495"/>
                    <a:pt x="21567" y="17070"/>
                    <a:pt x="23373" y="16310"/>
                  </a:cubicBezTo>
                  <a:cubicBezTo>
                    <a:pt x="25019" y="15581"/>
                    <a:pt x="26888" y="15170"/>
                    <a:pt x="28661" y="14726"/>
                  </a:cubicBezTo>
                  <a:cubicBezTo>
                    <a:pt x="29390" y="14536"/>
                    <a:pt x="30118" y="14378"/>
                    <a:pt x="30847" y="14156"/>
                  </a:cubicBezTo>
                  <a:lnTo>
                    <a:pt x="39144" y="11971"/>
                  </a:lnTo>
                  <a:cubicBezTo>
                    <a:pt x="39746" y="11813"/>
                    <a:pt x="40316" y="11654"/>
                    <a:pt x="40886" y="11496"/>
                  </a:cubicBezTo>
                  <a:cubicBezTo>
                    <a:pt x="41424" y="11338"/>
                    <a:pt x="41962" y="11211"/>
                    <a:pt x="42532" y="11053"/>
                  </a:cubicBezTo>
                  <a:lnTo>
                    <a:pt x="42596" y="11053"/>
                  </a:lnTo>
                  <a:lnTo>
                    <a:pt x="42564" y="11021"/>
                  </a:lnTo>
                  <a:cubicBezTo>
                    <a:pt x="42532" y="10926"/>
                    <a:pt x="42469" y="10863"/>
                    <a:pt x="42532" y="10768"/>
                  </a:cubicBezTo>
                  <a:cubicBezTo>
                    <a:pt x="43419" y="6967"/>
                    <a:pt x="45003" y="3357"/>
                    <a:pt x="47156" y="127"/>
                  </a:cubicBezTo>
                  <a:lnTo>
                    <a:pt x="47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4;p33">
              <a:extLst>
                <a:ext uri="{FF2B5EF4-FFF2-40B4-BE49-F238E27FC236}">
                  <a16:creationId xmlns:a16="http://schemas.microsoft.com/office/drawing/2014/main" id="{942D4EC3-C610-EE72-EF9F-708DA59A616B}"/>
                </a:ext>
              </a:extLst>
            </p:cNvPr>
            <p:cNvSpPr/>
            <p:nvPr/>
          </p:nvSpPr>
          <p:spPr>
            <a:xfrm>
              <a:off x="17767450" y="406700"/>
              <a:ext cx="1047475" cy="1056975"/>
            </a:xfrm>
            <a:custGeom>
              <a:avLst/>
              <a:gdLst/>
              <a:ahLst/>
              <a:cxnLst/>
              <a:rect l="l" t="t" r="r" b="b"/>
              <a:pathLst>
                <a:path w="41899" h="42279" extrusionOk="0">
                  <a:moveTo>
                    <a:pt x="41899" y="1"/>
                  </a:moveTo>
                  <a:cubicBezTo>
                    <a:pt x="30181" y="3706"/>
                    <a:pt x="18622" y="7760"/>
                    <a:pt x="7284" y="12352"/>
                  </a:cubicBezTo>
                  <a:cubicBezTo>
                    <a:pt x="5796" y="12922"/>
                    <a:pt x="4371" y="13524"/>
                    <a:pt x="2914" y="14094"/>
                  </a:cubicBezTo>
                  <a:cubicBezTo>
                    <a:pt x="1426" y="14727"/>
                    <a:pt x="634" y="14980"/>
                    <a:pt x="856" y="16690"/>
                  </a:cubicBezTo>
                  <a:cubicBezTo>
                    <a:pt x="1267" y="19762"/>
                    <a:pt x="1457" y="22898"/>
                    <a:pt x="1489" y="26033"/>
                  </a:cubicBezTo>
                  <a:cubicBezTo>
                    <a:pt x="1521" y="31480"/>
                    <a:pt x="1109" y="36958"/>
                    <a:pt x="0" y="42279"/>
                  </a:cubicBezTo>
                  <a:cubicBezTo>
                    <a:pt x="2914" y="37814"/>
                    <a:pt x="5638" y="33222"/>
                    <a:pt x="7981" y="28408"/>
                  </a:cubicBezTo>
                  <a:cubicBezTo>
                    <a:pt x="9881" y="24513"/>
                    <a:pt x="10705" y="20016"/>
                    <a:pt x="14948" y="18116"/>
                  </a:cubicBezTo>
                  <a:cubicBezTo>
                    <a:pt x="23467" y="14315"/>
                    <a:pt x="32018" y="10673"/>
                    <a:pt x="40600" y="7031"/>
                  </a:cubicBezTo>
                  <a:cubicBezTo>
                    <a:pt x="40569" y="6968"/>
                    <a:pt x="40569" y="6905"/>
                    <a:pt x="40569" y="6810"/>
                  </a:cubicBezTo>
                  <a:cubicBezTo>
                    <a:pt x="40790" y="4498"/>
                    <a:pt x="41265" y="2218"/>
                    <a:pt x="41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5;p33">
              <a:extLst>
                <a:ext uri="{FF2B5EF4-FFF2-40B4-BE49-F238E27FC236}">
                  <a16:creationId xmlns:a16="http://schemas.microsoft.com/office/drawing/2014/main" id="{BADC8E81-FF08-5719-6623-7CACC7B1182E}"/>
                </a:ext>
              </a:extLst>
            </p:cNvPr>
            <p:cNvSpPr/>
            <p:nvPr/>
          </p:nvSpPr>
          <p:spPr>
            <a:xfrm>
              <a:off x="17764275" y="405925"/>
              <a:ext cx="1053025" cy="1064100"/>
            </a:xfrm>
            <a:custGeom>
              <a:avLst/>
              <a:gdLst/>
              <a:ahLst/>
              <a:cxnLst/>
              <a:rect l="l" t="t" r="r" b="b"/>
              <a:pathLst>
                <a:path w="42121" h="42564" extrusionOk="0">
                  <a:moveTo>
                    <a:pt x="41962" y="127"/>
                  </a:moveTo>
                  <a:lnTo>
                    <a:pt x="41962" y="127"/>
                  </a:lnTo>
                  <a:cubicBezTo>
                    <a:pt x="41329" y="2375"/>
                    <a:pt x="40886" y="4592"/>
                    <a:pt x="40601" y="6841"/>
                  </a:cubicBezTo>
                  <a:cubicBezTo>
                    <a:pt x="40601" y="6936"/>
                    <a:pt x="40601" y="6967"/>
                    <a:pt x="40664" y="7062"/>
                  </a:cubicBezTo>
                  <a:lnTo>
                    <a:pt x="37560" y="8361"/>
                  </a:lnTo>
                  <a:cubicBezTo>
                    <a:pt x="30150" y="11528"/>
                    <a:pt x="22518" y="14758"/>
                    <a:pt x="15044" y="18083"/>
                  </a:cubicBezTo>
                  <a:cubicBezTo>
                    <a:pt x="11750" y="19572"/>
                    <a:pt x="10515" y="22517"/>
                    <a:pt x="9217" y="25684"/>
                  </a:cubicBezTo>
                  <a:cubicBezTo>
                    <a:pt x="8836" y="26602"/>
                    <a:pt x="8456" y="27520"/>
                    <a:pt x="8045" y="28376"/>
                  </a:cubicBezTo>
                  <a:cubicBezTo>
                    <a:pt x="5860" y="32904"/>
                    <a:pt x="3199" y="37496"/>
                    <a:pt x="191" y="42088"/>
                  </a:cubicBezTo>
                  <a:cubicBezTo>
                    <a:pt x="1173" y="37021"/>
                    <a:pt x="1711" y="31637"/>
                    <a:pt x="1616" y="26064"/>
                  </a:cubicBezTo>
                  <a:cubicBezTo>
                    <a:pt x="1584" y="22929"/>
                    <a:pt x="1394" y="19762"/>
                    <a:pt x="983" y="16658"/>
                  </a:cubicBezTo>
                  <a:cubicBezTo>
                    <a:pt x="793" y="15075"/>
                    <a:pt x="1426" y="14821"/>
                    <a:pt x="2819" y="14251"/>
                  </a:cubicBezTo>
                  <a:lnTo>
                    <a:pt x="3009" y="14188"/>
                  </a:lnTo>
                  <a:cubicBezTo>
                    <a:pt x="4403" y="13618"/>
                    <a:pt x="5860" y="13016"/>
                    <a:pt x="7348" y="12446"/>
                  </a:cubicBezTo>
                  <a:cubicBezTo>
                    <a:pt x="18686" y="7917"/>
                    <a:pt x="30308" y="3769"/>
                    <a:pt x="41962" y="127"/>
                  </a:cubicBezTo>
                  <a:close/>
                  <a:moveTo>
                    <a:pt x="42121" y="0"/>
                  </a:moveTo>
                  <a:lnTo>
                    <a:pt x="42026" y="32"/>
                  </a:lnTo>
                  <a:cubicBezTo>
                    <a:pt x="30371" y="3674"/>
                    <a:pt x="18717" y="7854"/>
                    <a:pt x="7348" y="12351"/>
                  </a:cubicBezTo>
                  <a:cubicBezTo>
                    <a:pt x="5860" y="12953"/>
                    <a:pt x="4403" y="13491"/>
                    <a:pt x="3009" y="14093"/>
                  </a:cubicBezTo>
                  <a:lnTo>
                    <a:pt x="2819" y="14188"/>
                  </a:lnTo>
                  <a:cubicBezTo>
                    <a:pt x="1394" y="14726"/>
                    <a:pt x="698" y="15043"/>
                    <a:pt x="919" y="16721"/>
                  </a:cubicBezTo>
                  <a:cubicBezTo>
                    <a:pt x="1299" y="19793"/>
                    <a:pt x="1489" y="22929"/>
                    <a:pt x="1553" y="26064"/>
                  </a:cubicBezTo>
                  <a:cubicBezTo>
                    <a:pt x="1584" y="31701"/>
                    <a:pt x="1109" y="37211"/>
                    <a:pt x="32" y="42310"/>
                  </a:cubicBezTo>
                  <a:lnTo>
                    <a:pt x="1" y="42563"/>
                  </a:lnTo>
                  <a:lnTo>
                    <a:pt x="159" y="42373"/>
                  </a:lnTo>
                  <a:cubicBezTo>
                    <a:pt x="3199" y="37686"/>
                    <a:pt x="5891" y="33031"/>
                    <a:pt x="8140" y="28439"/>
                  </a:cubicBezTo>
                  <a:cubicBezTo>
                    <a:pt x="8583" y="27552"/>
                    <a:pt x="8995" y="26634"/>
                    <a:pt x="9343" y="25747"/>
                  </a:cubicBezTo>
                  <a:cubicBezTo>
                    <a:pt x="10642" y="22612"/>
                    <a:pt x="11877" y="19635"/>
                    <a:pt x="15107" y="18178"/>
                  </a:cubicBezTo>
                  <a:cubicBezTo>
                    <a:pt x="22549" y="14853"/>
                    <a:pt x="30245" y="11591"/>
                    <a:pt x="37655" y="8424"/>
                  </a:cubicBezTo>
                  <a:lnTo>
                    <a:pt x="40822" y="7094"/>
                  </a:lnTo>
                  <a:lnTo>
                    <a:pt x="40759" y="7062"/>
                  </a:lnTo>
                  <a:cubicBezTo>
                    <a:pt x="40727" y="6999"/>
                    <a:pt x="40727" y="6967"/>
                    <a:pt x="40727" y="6904"/>
                  </a:cubicBezTo>
                  <a:cubicBezTo>
                    <a:pt x="40981" y="4592"/>
                    <a:pt x="41392" y="2375"/>
                    <a:pt x="42089" y="95"/>
                  </a:cubicBezTo>
                  <a:lnTo>
                    <a:pt x="42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6;p33">
              <a:extLst>
                <a:ext uri="{FF2B5EF4-FFF2-40B4-BE49-F238E27FC236}">
                  <a16:creationId xmlns:a16="http://schemas.microsoft.com/office/drawing/2014/main" id="{C9A16F8C-4010-1A20-B5B8-DFA49825B2B1}"/>
                </a:ext>
              </a:extLst>
            </p:cNvPr>
            <p:cNvSpPr/>
            <p:nvPr/>
          </p:nvSpPr>
          <p:spPr>
            <a:xfrm>
              <a:off x="16974150" y="1237225"/>
              <a:ext cx="1612750" cy="644500"/>
            </a:xfrm>
            <a:custGeom>
              <a:avLst/>
              <a:gdLst/>
              <a:ahLst/>
              <a:cxnLst/>
              <a:rect l="l" t="t" r="r" b="b"/>
              <a:pathLst>
                <a:path w="64510" h="25780" extrusionOk="0">
                  <a:moveTo>
                    <a:pt x="380" y="1"/>
                  </a:moveTo>
                  <a:cubicBezTo>
                    <a:pt x="285" y="444"/>
                    <a:pt x="158" y="919"/>
                    <a:pt x="0" y="1362"/>
                  </a:cubicBezTo>
                  <a:cubicBezTo>
                    <a:pt x="8677" y="4276"/>
                    <a:pt x="17165" y="7696"/>
                    <a:pt x="25810" y="10610"/>
                  </a:cubicBezTo>
                  <a:cubicBezTo>
                    <a:pt x="26095" y="10705"/>
                    <a:pt x="26127" y="11021"/>
                    <a:pt x="25969" y="11180"/>
                  </a:cubicBezTo>
                  <a:cubicBezTo>
                    <a:pt x="27014" y="12351"/>
                    <a:pt x="27932" y="13396"/>
                    <a:pt x="29452" y="13967"/>
                  </a:cubicBezTo>
                  <a:cubicBezTo>
                    <a:pt x="30270" y="14300"/>
                    <a:pt x="31124" y="14466"/>
                    <a:pt x="31973" y="14466"/>
                  </a:cubicBezTo>
                  <a:cubicBezTo>
                    <a:pt x="32899" y="14466"/>
                    <a:pt x="33819" y="14268"/>
                    <a:pt x="34678" y="13872"/>
                  </a:cubicBezTo>
                  <a:cubicBezTo>
                    <a:pt x="34733" y="13844"/>
                    <a:pt x="34788" y="13832"/>
                    <a:pt x="34839" y="13832"/>
                  </a:cubicBezTo>
                  <a:cubicBezTo>
                    <a:pt x="35082" y="13832"/>
                    <a:pt x="35257" y="14100"/>
                    <a:pt x="35153" y="14283"/>
                  </a:cubicBezTo>
                  <a:cubicBezTo>
                    <a:pt x="44970" y="18115"/>
                    <a:pt x="54566" y="22295"/>
                    <a:pt x="64510" y="25779"/>
                  </a:cubicBezTo>
                  <a:cubicBezTo>
                    <a:pt x="64288" y="25557"/>
                    <a:pt x="64193" y="25272"/>
                    <a:pt x="64098" y="24987"/>
                  </a:cubicBezTo>
                  <a:lnTo>
                    <a:pt x="64035" y="24987"/>
                  </a:lnTo>
                  <a:cubicBezTo>
                    <a:pt x="63972" y="24956"/>
                    <a:pt x="63908" y="24956"/>
                    <a:pt x="63877" y="24892"/>
                  </a:cubicBezTo>
                  <a:cubicBezTo>
                    <a:pt x="63750" y="24829"/>
                    <a:pt x="63655" y="24671"/>
                    <a:pt x="63718" y="24512"/>
                  </a:cubicBezTo>
                  <a:cubicBezTo>
                    <a:pt x="63718" y="24481"/>
                    <a:pt x="63750" y="24417"/>
                    <a:pt x="63750" y="24386"/>
                  </a:cubicBezTo>
                  <a:lnTo>
                    <a:pt x="63750" y="24354"/>
                  </a:lnTo>
                  <a:cubicBezTo>
                    <a:pt x="60931" y="23404"/>
                    <a:pt x="49847" y="19350"/>
                    <a:pt x="48707" y="18875"/>
                  </a:cubicBezTo>
                  <a:cubicBezTo>
                    <a:pt x="44115" y="17038"/>
                    <a:pt x="39491" y="15170"/>
                    <a:pt x="35089" y="12921"/>
                  </a:cubicBezTo>
                  <a:cubicBezTo>
                    <a:pt x="35089" y="13080"/>
                    <a:pt x="34994" y="13238"/>
                    <a:pt x="34804" y="13301"/>
                  </a:cubicBezTo>
                  <a:cubicBezTo>
                    <a:pt x="34149" y="13536"/>
                    <a:pt x="33458" y="13648"/>
                    <a:pt x="32763" y="13648"/>
                  </a:cubicBezTo>
                  <a:cubicBezTo>
                    <a:pt x="30367" y="13648"/>
                    <a:pt x="27936" y="12320"/>
                    <a:pt x="26855" y="10135"/>
                  </a:cubicBezTo>
                  <a:cubicBezTo>
                    <a:pt x="22137" y="8836"/>
                    <a:pt x="17576" y="7094"/>
                    <a:pt x="13048" y="5321"/>
                  </a:cubicBezTo>
                  <a:cubicBezTo>
                    <a:pt x="8836" y="3674"/>
                    <a:pt x="4339" y="2186"/>
                    <a:pt x="3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7;p33">
              <a:extLst>
                <a:ext uri="{FF2B5EF4-FFF2-40B4-BE49-F238E27FC236}">
                  <a16:creationId xmlns:a16="http://schemas.microsoft.com/office/drawing/2014/main" id="{C471B13B-78D4-62DA-10A7-470F0864E8CE}"/>
                </a:ext>
              </a:extLst>
            </p:cNvPr>
            <p:cNvSpPr/>
            <p:nvPr/>
          </p:nvSpPr>
          <p:spPr>
            <a:xfrm>
              <a:off x="17966975" y="1397300"/>
              <a:ext cx="610425" cy="364875"/>
            </a:xfrm>
            <a:custGeom>
              <a:avLst/>
              <a:gdLst/>
              <a:ahLst/>
              <a:cxnLst/>
              <a:rect l="l" t="t" r="r" b="b"/>
              <a:pathLst>
                <a:path w="24417" h="14595" extrusionOk="0">
                  <a:moveTo>
                    <a:pt x="10262" y="0"/>
                  </a:moveTo>
                  <a:cubicBezTo>
                    <a:pt x="9469" y="0"/>
                    <a:pt x="8669" y="45"/>
                    <a:pt x="7886" y="90"/>
                  </a:cubicBezTo>
                  <a:lnTo>
                    <a:pt x="7981" y="1451"/>
                  </a:lnTo>
                  <a:cubicBezTo>
                    <a:pt x="11623" y="1673"/>
                    <a:pt x="15233" y="2465"/>
                    <a:pt x="18685" y="3700"/>
                  </a:cubicBezTo>
                  <a:cubicBezTo>
                    <a:pt x="18880" y="3812"/>
                    <a:pt x="18829" y="4096"/>
                    <a:pt x="18641" y="4096"/>
                  </a:cubicBezTo>
                  <a:cubicBezTo>
                    <a:pt x="18616" y="4096"/>
                    <a:pt x="18588" y="4091"/>
                    <a:pt x="18558" y="4080"/>
                  </a:cubicBezTo>
                  <a:lnTo>
                    <a:pt x="18273" y="4998"/>
                  </a:lnTo>
                  <a:cubicBezTo>
                    <a:pt x="19445" y="5315"/>
                    <a:pt x="20617" y="5663"/>
                    <a:pt x="21757" y="6075"/>
                  </a:cubicBezTo>
                  <a:cubicBezTo>
                    <a:pt x="22023" y="6134"/>
                    <a:pt x="21930" y="6525"/>
                    <a:pt x="21710" y="6525"/>
                  </a:cubicBezTo>
                  <a:cubicBezTo>
                    <a:pt x="21695" y="6525"/>
                    <a:pt x="21679" y="6523"/>
                    <a:pt x="21662" y="6518"/>
                  </a:cubicBezTo>
                  <a:cubicBezTo>
                    <a:pt x="14992" y="4295"/>
                    <a:pt x="8094" y="3183"/>
                    <a:pt x="1130" y="3183"/>
                  </a:cubicBezTo>
                  <a:cubicBezTo>
                    <a:pt x="753" y="3183"/>
                    <a:pt x="377" y="3187"/>
                    <a:pt x="0" y="3193"/>
                  </a:cubicBezTo>
                  <a:lnTo>
                    <a:pt x="0" y="4302"/>
                  </a:lnTo>
                  <a:cubicBezTo>
                    <a:pt x="5796" y="5093"/>
                    <a:pt x="11559" y="6392"/>
                    <a:pt x="17133" y="8134"/>
                  </a:cubicBezTo>
                  <a:cubicBezTo>
                    <a:pt x="17359" y="8190"/>
                    <a:pt x="17308" y="8497"/>
                    <a:pt x="17138" y="8497"/>
                  </a:cubicBezTo>
                  <a:cubicBezTo>
                    <a:pt x="17117" y="8497"/>
                    <a:pt x="17094" y="8492"/>
                    <a:pt x="17070" y="8482"/>
                  </a:cubicBezTo>
                  <a:cubicBezTo>
                    <a:pt x="14568" y="7785"/>
                    <a:pt x="12066" y="7152"/>
                    <a:pt x="9532" y="6550"/>
                  </a:cubicBezTo>
                  <a:lnTo>
                    <a:pt x="9311" y="7564"/>
                  </a:lnTo>
                  <a:cubicBezTo>
                    <a:pt x="13554" y="8609"/>
                    <a:pt x="17576" y="10002"/>
                    <a:pt x="21313" y="12092"/>
                  </a:cubicBezTo>
                  <a:cubicBezTo>
                    <a:pt x="21491" y="12211"/>
                    <a:pt x="21392" y="12412"/>
                    <a:pt x="21223" y="12412"/>
                  </a:cubicBezTo>
                  <a:cubicBezTo>
                    <a:pt x="21211" y="12412"/>
                    <a:pt x="21199" y="12411"/>
                    <a:pt x="21187" y="12409"/>
                  </a:cubicBezTo>
                  <a:lnTo>
                    <a:pt x="20838" y="13676"/>
                  </a:lnTo>
                  <a:cubicBezTo>
                    <a:pt x="21978" y="13992"/>
                    <a:pt x="23087" y="14309"/>
                    <a:pt x="24227" y="14594"/>
                  </a:cubicBezTo>
                  <a:cubicBezTo>
                    <a:pt x="24417" y="11966"/>
                    <a:pt x="24417" y="9400"/>
                    <a:pt x="24069" y="6835"/>
                  </a:cubicBezTo>
                  <a:cubicBezTo>
                    <a:pt x="23910" y="5600"/>
                    <a:pt x="23309" y="4048"/>
                    <a:pt x="23625" y="2750"/>
                  </a:cubicBezTo>
                  <a:lnTo>
                    <a:pt x="23625" y="2750"/>
                  </a:lnTo>
                  <a:cubicBezTo>
                    <a:pt x="23601" y="2752"/>
                    <a:pt x="23576" y="2753"/>
                    <a:pt x="23550" y="2753"/>
                  </a:cubicBezTo>
                  <a:cubicBezTo>
                    <a:pt x="22699" y="2753"/>
                    <a:pt x="21003" y="1760"/>
                    <a:pt x="20173" y="1483"/>
                  </a:cubicBezTo>
                  <a:cubicBezTo>
                    <a:pt x="17291" y="565"/>
                    <a:pt x="14283" y="90"/>
                    <a:pt x="11243" y="26"/>
                  </a:cubicBezTo>
                  <a:cubicBezTo>
                    <a:pt x="10918" y="8"/>
                    <a:pt x="10591" y="0"/>
                    <a:pt x="10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8;p33">
              <a:extLst>
                <a:ext uri="{FF2B5EF4-FFF2-40B4-BE49-F238E27FC236}">
                  <a16:creationId xmlns:a16="http://schemas.microsoft.com/office/drawing/2014/main" id="{A7CC0792-E0A5-1BB8-04C4-15C6A5166757}"/>
                </a:ext>
              </a:extLst>
            </p:cNvPr>
            <p:cNvSpPr/>
            <p:nvPr/>
          </p:nvSpPr>
          <p:spPr>
            <a:xfrm>
              <a:off x="17928175" y="1471150"/>
              <a:ext cx="590600" cy="91250"/>
            </a:xfrm>
            <a:custGeom>
              <a:avLst/>
              <a:gdLst/>
              <a:ahLst/>
              <a:cxnLst/>
              <a:rect l="l" t="t" r="r" b="b"/>
              <a:pathLst>
                <a:path w="23624" h="3650" extrusionOk="0">
                  <a:moveTo>
                    <a:pt x="3797" y="0"/>
                  </a:moveTo>
                  <a:cubicBezTo>
                    <a:pt x="2585" y="0"/>
                    <a:pt x="1372" y="37"/>
                    <a:pt x="159" y="113"/>
                  </a:cubicBezTo>
                  <a:lnTo>
                    <a:pt x="127" y="113"/>
                  </a:lnTo>
                  <a:cubicBezTo>
                    <a:pt x="0" y="144"/>
                    <a:pt x="0" y="334"/>
                    <a:pt x="159" y="334"/>
                  </a:cubicBezTo>
                  <a:cubicBezTo>
                    <a:pt x="634" y="303"/>
                    <a:pt x="1109" y="303"/>
                    <a:pt x="1584" y="303"/>
                  </a:cubicBezTo>
                  <a:cubicBezTo>
                    <a:pt x="1973" y="296"/>
                    <a:pt x="2362" y="293"/>
                    <a:pt x="2750" y="293"/>
                  </a:cubicBezTo>
                  <a:cubicBezTo>
                    <a:pt x="9755" y="293"/>
                    <a:pt x="16614" y="1377"/>
                    <a:pt x="23245" y="3628"/>
                  </a:cubicBezTo>
                  <a:cubicBezTo>
                    <a:pt x="23279" y="3643"/>
                    <a:pt x="23310" y="3649"/>
                    <a:pt x="23338" y="3649"/>
                  </a:cubicBezTo>
                  <a:cubicBezTo>
                    <a:pt x="23554" y="3649"/>
                    <a:pt x="23624" y="3268"/>
                    <a:pt x="23372" y="3184"/>
                  </a:cubicBezTo>
                  <a:cubicBezTo>
                    <a:pt x="22232" y="2804"/>
                    <a:pt x="21029" y="2456"/>
                    <a:pt x="19888" y="2171"/>
                  </a:cubicBezTo>
                  <a:cubicBezTo>
                    <a:pt x="14632" y="747"/>
                    <a:pt x="9228" y="0"/>
                    <a:pt x="3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9;p33">
              <a:extLst>
                <a:ext uri="{FF2B5EF4-FFF2-40B4-BE49-F238E27FC236}">
                  <a16:creationId xmlns:a16="http://schemas.microsoft.com/office/drawing/2014/main" id="{C468810C-A155-6764-4514-105BC7E662F7}"/>
                </a:ext>
              </a:extLst>
            </p:cNvPr>
            <p:cNvSpPr/>
            <p:nvPr/>
          </p:nvSpPr>
          <p:spPr>
            <a:xfrm>
              <a:off x="17837300" y="1526125"/>
              <a:ext cx="666950" cy="181475"/>
            </a:xfrm>
            <a:custGeom>
              <a:avLst/>
              <a:gdLst/>
              <a:ahLst/>
              <a:cxnLst/>
              <a:rect l="l" t="t" r="r" b="b"/>
              <a:pathLst>
                <a:path w="26678" h="7259" extrusionOk="0">
                  <a:moveTo>
                    <a:pt x="131" y="0"/>
                  </a:moveTo>
                  <a:cubicBezTo>
                    <a:pt x="48" y="0"/>
                    <a:pt x="1" y="164"/>
                    <a:pt x="88" y="194"/>
                  </a:cubicBezTo>
                  <a:lnTo>
                    <a:pt x="120" y="194"/>
                  </a:lnTo>
                  <a:cubicBezTo>
                    <a:pt x="9241" y="1777"/>
                    <a:pt x="17886" y="3361"/>
                    <a:pt x="26342" y="7256"/>
                  </a:cubicBezTo>
                  <a:lnTo>
                    <a:pt x="26374" y="7256"/>
                  </a:lnTo>
                  <a:cubicBezTo>
                    <a:pt x="26384" y="7258"/>
                    <a:pt x="26394" y="7259"/>
                    <a:pt x="26405" y="7259"/>
                  </a:cubicBezTo>
                  <a:cubicBezTo>
                    <a:pt x="26551" y="7259"/>
                    <a:pt x="26678" y="7058"/>
                    <a:pt x="26500" y="6939"/>
                  </a:cubicBezTo>
                  <a:cubicBezTo>
                    <a:pt x="22795" y="4881"/>
                    <a:pt x="18741" y="3456"/>
                    <a:pt x="14529" y="2411"/>
                  </a:cubicBezTo>
                  <a:cubicBezTo>
                    <a:pt x="9779" y="1270"/>
                    <a:pt x="4870" y="605"/>
                    <a:pt x="152" y="4"/>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0;p33">
              <a:extLst>
                <a:ext uri="{FF2B5EF4-FFF2-40B4-BE49-F238E27FC236}">
                  <a16:creationId xmlns:a16="http://schemas.microsoft.com/office/drawing/2014/main" id="{9E57D9B5-8A80-97A5-AB94-A5FA7CCA830F}"/>
                </a:ext>
              </a:extLst>
            </p:cNvPr>
            <p:cNvSpPr/>
            <p:nvPr/>
          </p:nvSpPr>
          <p:spPr>
            <a:xfrm>
              <a:off x="17834750" y="1530950"/>
              <a:ext cx="661900" cy="208250"/>
            </a:xfrm>
            <a:custGeom>
              <a:avLst/>
              <a:gdLst/>
              <a:ahLst/>
              <a:cxnLst/>
              <a:rect l="l" t="t" r="r" b="b"/>
              <a:pathLst>
                <a:path w="26476" h="8330" extrusionOk="0">
                  <a:moveTo>
                    <a:pt x="190" y="1"/>
                  </a:moveTo>
                  <a:lnTo>
                    <a:pt x="0" y="127"/>
                  </a:lnTo>
                  <a:cubicBezTo>
                    <a:pt x="32" y="159"/>
                    <a:pt x="64" y="254"/>
                    <a:pt x="95" y="317"/>
                  </a:cubicBezTo>
                  <a:cubicBezTo>
                    <a:pt x="8804" y="2914"/>
                    <a:pt x="17355" y="5923"/>
                    <a:pt x="26127" y="8330"/>
                  </a:cubicBezTo>
                  <a:lnTo>
                    <a:pt x="26476" y="7063"/>
                  </a:lnTo>
                  <a:lnTo>
                    <a:pt x="26444" y="7063"/>
                  </a:lnTo>
                  <a:cubicBezTo>
                    <a:pt x="17988" y="3136"/>
                    <a:pt x="9343" y="1552"/>
                    <a:pt x="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1;p33">
              <a:extLst>
                <a:ext uri="{FF2B5EF4-FFF2-40B4-BE49-F238E27FC236}">
                  <a16:creationId xmlns:a16="http://schemas.microsoft.com/office/drawing/2014/main" id="{6BAC6036-D60D-CF9D-E485-60516709F144}"/>
                </a:ext>
              </a:extLst>
            </p:cNvPr>
            <p:cNvSpPr/>
            <p:nvPr/>
          </p:nvSpPr>
          <p:spPr>
            <a:xfrm>
              <a:off x="17318550" y="398225"/>
              <a:ext cx="1151975" cy="1064675"/>
            </a:xfrm>
            <a:custGeom>
              <a:avLst/>
              <a:gdLst/>
              <a:ahLst/>
              <a:cxnLst/>
              <a:rect l="l" t="t" r="r" b="b"/>
              <a:pathLst>
                <a:path w="46079" h="42587" extrusionOk="0">
                  <a:moveTo>
                    <a:pt x="44367" y="1"/>
                  </a:moveTo>
                  <a:cubicBezTo>
                    <a:pt x="43549" y="1"/>
                    <a:pt x="41808" y="928"/>
                    <a:pt x="41138" y="1132"/>
                  </a:cubicBezTo>
                  <a:cubicBezTo>
                    <a:pt x="39175" y="1765"/>
                    <a:pt x="37180" y="2493"/>
                    <a:pt x="35216" y="3190"/>
                  </a:cubicBezTo>
                  <a:cubicBezTo>
                    <a:pt x="31004" y="4710"/>
                    <a:pt x="26887" y="6325"/>
                    <a:pt x="22770" y="8067"/>
                  </a:cubicBezTo>
                  <a:cubicBezTo>
                    <a:pt x="15011" y="11392"/>
                    <a:pt x="7411" y="15129"/>
                    <a:pt x="0" y="19151"/>
                  </a:cubicBezTo>
                  <a:cubicBezTo>
                    <a:pt x="8804" y="24187"/>
                    <a:pt x="15265" y="32705"/>
                    <a:pt x="17418" y="42586"/>
                  </a:cubicBezTo>
                  <a:cubicBezTo>
                    <a:pt x="18812" y="33434"/>
                    <a:pt x="19097" y="24377"/>
                    <a:pt x="17798" y="15224"/>
                  </a:cubicBezTo>
                  <a:cubicBezTo>
                    <a:pt x="17798" y="15003"/>
                    <a:pt x="17861" y="14844"/>
                    <a:pt x="18052" y="14749"/>
                  </a:cubicBezTo>
                  <a:cubicBezTo>
                    <a:pt x="27299" y="10917"/>
                    <a:pt x="36673" y="7402"/>
                    <a:pt x="46079" y="4108"/>
                  </a:cubicBezTo>
                  <a:lnTo>
                    <a:pt x="46079" y="3918"/>
                  </a:lnTo>
                  <a:cubicBezTo>
                    <a:pt x="45920" y="3887"/>
                    <a:pt x="45825" y="3760"/>
                    <a:pt x="45825" y="3602"/>
                  </a:cubicBezTo>
                  <a:cubicBezTo>
                    <a:pt x="45857" y="2493"/>
                    <a:pt x="46015" y="435"/>
                    <a:pt x="44559" y="23"/>
                  </a:cubicBezTo>
                  <a:cubicBezTo>
                    <a:pt x="44502" y="8"/>
                    <a:pt x="44438" y="1"/>
                    <a:pt x="44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2;p33">
              <a:extLst>
                <a:ext uri="{FF2B5EF4-FFF2-40B4-BE49-F238E27FC236}">
                  <a16:creationId xmlns:a16="http://schemas.microsoft.com/office/drawing/2014/main" id="{4BFC9CAE-0B65-DF2E-B880-C342690161C4}"/>
                </a:ext>
              </a:extLst>
            </p:cNvPr>
            <p:cNvSpPr/>
            <p:nvPr/>
          </p:nvSpPr>
          <p:spPr>
            <a:xfrm>
              <a:off x="18163425" y="1435075"/>
              <a:ext cx="276525" cy="66000"/>
            </a:xfrm>
            <a:custGeom>
              <a:avLst/>
              <a:gdLst/>
              <a:ahLst/>
              <a:cxnLst/>
              <a:rect l="l" t="t" r="r" b="b"/>
              <a:pathLst>
                <a:path w="11061" h="2640" extrusionOk="0">
                  <a:moveTo>
                    <a:pt x="125" y="1"/>
                  </a:moveTo>
                  <a:lnTo>
                    <a:pt x="125" y="1"/>
                  </a:lnTo>
                  <a:cubicBezTo>
                    <a:pt x="1" y="1"/>
                    <a:pt x="36" y="194"/>
                    <a:pt x="154" y="194"/>
                  </a:cubicBezTo>
                  <a:cubicBezTo>
                    <a:pt x="3796" y="605"/>
                    <a:pt x="7280" y="1397"/>
                    <a:pt x="10700" y="2632"/>
                  </a:cubicBezTo>
                  <a:cubicBezTo>
                    <a:pt x="10719" y="2637"/>
                    <a:pt x="10738" y="2639"/>
                    <a:pt x="10756" y="2639"/>
                  </a:cubicBezTo>
                  <a:cubicBezTo>
                    <a:pt x="10971" y="2639"/>
                    <a:pt x="11061" y="2308"/>
                    <a:pt x="10827" y="2221"/>
                  </a:cubicBezTo>
                  <a:cubicBezTo>
                    <a:pt x="7375" y="986"/>
                    <a:pt x="3796" y="194"/>
                    <a:pt x="154" y="4"/>
                  </a:cubicBezTo>
                  <a:cubicBezTo>
                    <a:pt x="144" y="2"/>
                    <a:pt x="13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23;p33">
              <a:extLst>
                <a:ext uri="{FF2B5EF4-FFF2-40B4-BE49-F238E27FC236}">
                  <a16:creationId xmlns:a16="http://schemas.microsoft.com/office/drawing/2014/main" id="{798A898F-12E8-458F-D7C7-0D18028FB243}"/>
                </a:ext>
              </a:extLst>
            </p:cNvPr>
            <p:cNvSpPr/>
            <p:nvPr/>
          </p:nvSpPr>
          <p:spPr>
            <a:xfrm>
              <a:off x="17923425" y="1400325"/>
              <a:ext cx="507525" cy="122750"/>
            </a:xfrm>
            <a:custGeom>
              <a:avLst/>
              <a:gdLst/>
              <a:ahLst/>
              <a:cxnLst/>
              <a:rect l="l" t="t" r="r" b="b"/>
              <a:pathLst>
                <a:path w="20301" h="4910" extrusionOk="0">
                  <a:moveTo>
                    <a:pt x="9628" y="0"/>
                  </a:moveTo>
                  <a:cubicBezTo>
                    <a:pt x="6302" y="254"/>
                    <a:pt x="3104" y="1014"/>
                    <a:pt x="0" y="2186"/>
                  </a:cubicBezTo>
                  <a:lnTo>
                    <a:pt x="285" y="2851"/>
                  </a:lnTo>
                  <a:lnTo>
                    <a:pt x="317" y="2851"/>
                  </a:lnTo>
                  <a:cubicBezTo>
                    <a:pt x="1499" y="2783"/>
                    <a:pt x="2680" y="2750"/>
                    <a:pt x="3857" y="2750"/>
                  </a:cubicBezTo>
                  <a:cubicBezTo>
                    <a:pt x="9335" y="2750"/>
                    <a:pt x="14755" y="3475"/>
                    <a:pt x="20047" y="4909"/>
                  </a:cubicBezTo>
                  <a:lnTo>
                    <a:pt x="20300" y="4022"/>
                  </a:lnTo>
                  <a:cubicBezTo>
                    <a:pt x="16880" y="2787"/>
                    <a:pt x="13396" y="1995"/>
                    <a:pt x="9754" y="1552"/>
                  </a:cubicBezTo>
                  <a:cubicBezTo>
                    <a:pt x="9628" y="1552"/>
                    <a:pt x="9596" y="1362"/>
                    <a:pt x="9754" y="1362"/>
                  </a:cubicBezTo>
                  <a:lnTo>
                    <a:pt x="9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24;p33">
              <a:extLst>
                <a:ext uri="{FF2B5EF4-FFF2-40B4-BE49-F238E27FC236}">
                  <a16:creationId xmlns:a16="http://schemas.microsoft.com/office/drawing/2014/main" id="{7CA9EDD0-7353-87FF-0C39-50822CA6F42E}"/>
                </a:ext>
              </a:extLst>
            </p:cNvPr>
            <p:cNvSpPr/>
            <p:nvPr/>
          </p:nvSpPr>
          <p:spPr>
            <a:xfrm>
              <a:off x="17963800" y="1506400"/>
              <a:ext cx="438375" cy="104600"/>
            </a:xfrm>
            <a:custGeom>
              <a:avLst/>
              <a:gdLst/>
              <a:ahLst/>
              <a:cxnLst/>
              <a:rect l="l" t="t" r="r" b="b"/>
              <a:pathLst>
                <a:path w="17535" h="4184" extrusionOk="0">
                  <a:moveTo>
                    <a:pt x="159" y="1"/>
                  </a:moveTo>
                  <a:cubicBezTo>
                    <a:pt x="0" y="1"/>
                    <a:pt x="0" y="223"/>
                    <a:pt x="127" y="254"/>
                  </a:cubicBezTo>
                  <a:cubicBezTo>
                    <a:pt x="3389" y="824"/>
                    <a:pt x="6556" y="1458"/>
                    <a:pt x="9723" y="2218"/>
                  </a:cubicBezTo>
                  <a:cubicBezTo>
                    <a:pt x="12256" y="2788"/>
                    <a:pt x="14727" y="3453"/>
                    <a:pt x="17228" y="4181"/>
                  </a:cubicBezTo>
                  <a:cubicBezTo>
                    <a:pt x="17237" y="4183"/>
                    <a:pt x="17246" y="4183"/>
                    <a:pt x="17255" y="4183"/>
                  </a:cubicBezTo>
                  <a:cubicBezTo>
                    <a:pt x="17430" y="4183"/>
                    <a:pt x="17535" y="3892"/>
                    <a:pt x="17323" y="3801"/>
                  </a:cubicBezTo>
                  <a:cubicBezTo>
                    <a:pt x="11718" y="2059"/>
                    <a:pt x="5954" y="76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25;p33">
              <a:extLst>
                <a:ext uri="{FF2B5EF4-FFF2-40B4-BE49-F238E27FC236}">
                  <a16:creationId xmlns:a16="http://schemas.microsoft.com/office/drawing/2014/main" id="{FD432045-E0DF-9558-EFED-CAC1ED045D38}"/>
                </a:ext>
              </a:extLst>
            </p:cNvPr>
            <p:cNvSpPr/>
            <p:nvPr/>
          </p:nvSpPr>
          <p:spPr>
            <a:xfrm>
              <a:off x="17813375" y="1454950"/>
              <a:ext cx="393500" cy="131450"/>
            </a:xfrm>
            <a:custGeom>
              <a:avLst/>
              <a:gdLst/>
              <a:ahLst/>
              <a:cxnLst/>
              <a:rect l="l" t="t" r="r" b="b"/>
              <a:pathLst>
                <a:path w="15740" h="5258" extrusionOk="0">
                  <a:moveTo>
                    <a:pt x="4434" y="1"/>
                  </a:moveTo>
                  <a:cubicBezTo>
                    <a:pt x="2914" y="602"/>
                    <a:pt x="1425" y="1299"/>
                    <a:pt x="0" y="2091"/>
                  </a:cubicBezTo>
                  <a:cubicBezTo>
                    <a:pt x="317" y="2407"/>
                    <a:pt x="602" y="2787"/>
                    <a:pt x="855" y="3167"/>
                  </a:cubicBezTo>
                  <a:lnTo>
                    <a:pt x="1045" y="3041"/>
                  </a:lnTo>
                  <a:cubicBezTo>
                    <a:pt x="950" y="3009"/>
                    <a:pt x="982" y="2851"/>
                    <a:pt x="1109" y="2851"/>
                  </a:cubicBezTo>
                  <a:cubicBezTo>
                    <a:pt x="5827" y="3452"/>
                    <a:pt x="10736" y="4117"/>
                    <a:pt x="15486" y="5258"/>
                  </a:cubicBezTo>
                  <a:lnTo>
                    <a:pt x="15740" y="4244"/>
                  </a:lnTo>
                  <a:cubicBezTo>
                    <a:pt x="12573" y="3484"/>
                    <a:pt x="9406" y="2851"/>
                    <a:pt x="6144" y="2217"/>
                  </a:cubicBezTo>
                  <a:cubicBezTo>
                    <a:pt x="6017" y="2186"/>
                    <a:pt x="6049" y="1996"/>
                    <a:pt x="6176" y="1996"/>
                  </a:cubicBezTo>
                  <a:lnTo>
                    <a:pt x="6176" y="887"/>
                  </a:lnTo>
                  <a:cubicBezTo>
                    <a:pt x="5701" y="887"/>
                    <a:pt x="5226" y="919"/>
                    <a:pt x="4751" y="919"/>
                  </a:cubicBezTo>
                  <a:cubicBezTo>
                    <a:pt x="4744" y="921"/>
                    <a:pt x="4738" y="922"/>
                    <a:pt x="4732" y="922"/>
                  </a:cubicBezTo>
                  <a:cubicBezTo>
                    <a:pt x="4648" y="922"/>
                    <a:pt x="4601" y="725"/>
                    <a:pt x="4719" y="666"/>
                  </a:cubicBezTo>
                  <a:lnTo>
                    <a:pt x="4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26;p33">
              <a:extLst>
                <a:ext uri="{FF2B5EF4-FFF2-40B4-BE49-F238E27FC236}">
                  <a16:creationId xmlns:a16="http://schemas.microsoft.com/office/drawing/2014/main" id="{DED9668B-36F4-9332-10FE-4B04B094DF29}"/>
                </a:ext>
              </a:extLst>
            </p:cNvPr>
            <p:cNvSpPr/>
            <p:nvPr/>
          </p:nvSpPr>
          <p:spPr>
            <a:xfrm>
              <a:off x="17660575" y="1479750"/>
              <a:ext cx="178950" cy="76575"/>
            </a:xfrm>
            <a:custGeom>
              <a:avLst/>
              <a:gdLst/>
              <a:ahLst/>
              <a:cxnLst/>
              <a:rect l="l" t="t" r="r" b="b"/>
              <a:pathLst>
                <a:path w="7158" h="3063" extrusionOk="0">
                  <a:moveTo>
                    <a:pt x="7142" y="2804"/>
                  </a:moveTo>
                  <a:cubicBezTo>
                    <a:pt x="7128" y="2804"/>
                    <a:pt x="7103" y="2814"/>
                    <a:pt x="7068" y="2864"/>
                  </a:cubicBezTo>
                  <a:lnTo>
                    <a:pt x="7068" y="2864"/>
                  </a:lnTo>
                  <a:cubicBezTo>
                    <a:pt x="7098" y="2856"/>
                    <a:pt x="7128" y="2849"/>
                    <a:pt x="7157" y="2840"/>
                  </a:cubicBezTo>
                  <a:lnTo>
                    <a:pt x="7157" y="2809"/>
                  </a:lnTo>
                  <a:cubicBezTo>
                    <a:pt x="7157" y="2809"/>
                    <a:pt x="7152" y="2804"/>
                    <a:pt x="7142" y="2804"/>
                  </a:cubicBezTo>
                  <a:close/>
                  <a:moveTo>
                    <a:pt x="1707" y="1"/>
                  </a:moveTo>
                  <a:cubicBezTo>
                    <a:pt x="1139" y="1"/>
                    <a:pt x="563" y="81"/>
                    <a:pt x="0" y="244"/>
                  </a:cubicBezTo>
                  <a:cubicBezTo>
                    <a:pt x="190" y="465"/>
                    <a:pt x="349" y="687"/>
                    <a:pt x="539" y="877"/>
                  </a:cubicBezTo>
                  <a:cubicBezTo>
                    <a:pt x="668" y="871"/>
                    <a:pt x="800" y="867"/>
                    <a:pt x="933" y="867"/>
                  </a:cubicBezTo>
                  <a:cubicBezTo>
                    <a:pt x="2791" y="867"/>
                    <a:pt x="4989" y="1496"/>
                    <a:pt x="6112" y="3062"/>
                  </a:cubicBezTo>
                  <a:cubicBezTo>
                    <a:pt x="6312" y="3022"/>
                    <a:pt x="6536" y="2982"/>
                    <a:pt x="6762" y="2935"/>
                  </a:cubicBezTo>
                  <a:lnTo>
                    <a:pt x="6762" y="2935"/>
                  </a:lnTo>
                  <a:cubicBezTo>
                    <a:pt x="6796" y="2952"/>
                    <a:pt x="6833" y="2959"/>
                    <a:pt x="6868" y="2959"/>
                  </a:cubicBezTo>
                  <a:cubicBezTo>
                    <a:pt x="6952" y="2959"/>
                    <a:pt x="7031" y="2920"/>
                    <a:pt x="7062" y="2872"/>
                  </a:cubicBezTo>
                  <a:cubicBezTo>
                    <a:pt x="7064" y="2869"/>
                    <a:pt x="7066" y="2867"/>
                    <a:pt x="7068" y="2864"/>
                  </a:cubicBezTo>
                  <a:lnTo>
                    <a:pt x="7068" y="2864"/>
                  </a:lnTo>
                  <a:cubicBezTo>
                    <a:pt x="6967" y="2890"/>
                    <a:pt x="6865" y="2913"/>
                    <a:pt x="6762" y="2935"/>
                  </a:cubicBezTo>
                  <a:lnTo>
                    <a:pt x="6762" y="2935"/>
                  </a:lnTo>
                  <a:cubicBezTo>
                    <a:pt x="6718" y="2912"/>
                    <a:pt x="6678" y="2872"/>
                    <a:pt x="6651" y="2809"/>
                  </a:cubicBezTo>
                  <a:cubicBezTo>
                    <a:pt x="6049" y="1859"/>
                    <a:pt x="5289" y="1162"/>
                    <a:pt x="4371" y="687"/>
                  </a:cubicBezTo>
                  <a:cubicBezTo>
                    <a:pt x="4349" y="691"/>
                    <a:pt x="4329" y="693"/>
                    <a:pt x="4310" y="693"/>
                  </a:cubicBezTo>
                  <a:cubicBezTo>
                    <a:pt x="4187" y="693"/>
                    <a:pt x="4109" y="611"/>
                    <a:pt x="4054" y="529"/>
                  </a:cubicBezTo>
                  <a:cubicBezTo>
                    <a:pt x="4022" y="497"/>
                    <a:pt x="4022" y="497"/>
                    <a:pt x="3990" y="497"/>
                  </a:cubicBezTo>
                  <a:cubicBezTo>
                    <a:pt x="3959" y="624"/>
                    <a:pt x="3959" y="750"/>
                    <a:pt x="3895" y="909"/>
                  </a:cubicBezTo>
                  <a:cubicBezTo>
                    <a:pt x="3871" y="1005"/>
                    <a:pt x="3806" y="1047"/>
                    <a:pt x="3735" y="1047"/>
                  </a:cubicBezTo>
                  <a:cubicBezTo>
                    <a:pt x="3621" y="1047"/>
                    <a:pt x="3496" y="939"/>
                    <a:pt x="3515" y="782"/>
                  </a:cubicBezTo>
                  <a:cubicBezTo>
                    <a:pt x="3547" y="624"/>
                    <a:pt x="3547" y="497"/>
                    <a:pt x="3579" y="307"/>
                  </a:cubicBezTo>
                  <a:cubicBezTo>
                    <a:pt x="2988" y="105"/>
                    <a:pt x="2353" y="1"/>
                    <a:pt x="1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27;p33">
              <a:extLst>
                <a:ext uri="{FF2B5EF4-FFF2-40B4-BE49-F238E27FC236}">
                  <a16:creationId xmlns:a16="http://schemas.microsoft.com/office/drawing/2014/main" id="{51C2E272-53ED-EEB1-9753-2A00DCF29A97}"/>
                </a:ext>
              </a:extLst>
            </p:cNvPr>
            <p:cNvSpPr/>
            <p:nvPr/>
          </p:nvSpPr>
          <p:spPr>
            <a:xfrm>
              <a:off x="17681150" y="1509575"/>
              <a:ext cx="116400" cy="47550"/>
            </a:xfrm>
            <a:custGeom>
              <a:avLst/>
              <a:gdLst/>
              <a:ahLst/>
              <a:cxnLst/>
              <a:rect l="l" t="t" r="r" b="b"/>
              <a:pathLst>
                <a:path w="4656" h="1902" extrusionOk="0">
                  <a:moveTo>
                    <a:pt x="1" y="1"/>
                  </a:moveTo>
                  <a:cubicBezTo>
                    <a:pt x="1269" y="1239"/>
                    <a:pt x="2811" y="1902"/>
                    <a:pt x="4535" y="1902"/>
                  </a:cubicBezTo>
                  <a:cubicBezTo>
                    <a:pt x="4575" y="1902"/>
                    <a:pt x="4616" y="1902"/>
                    <a:pt x="4656" y="1901"/>
                  </a:cubicBezTo>
                  <a:cubicBezTo>
                    <a:pt x="3452" y="602"/>
                    <a:pt x="1742" y="3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28;p33">
              <a:extLst>
                <a:ext uri="{FF2B5EF4-FFF2-40B4-BE49-F238E27FC236}">
                  <a16:creationId xmlns:a16="http://schemas.microsoft.com/office/drawing/2014/main" id="{2C337A82-8914-56D2-D72E-144F03A32163}"/>
                </a:ext>
              </a:extLst>
            </p:cNvPr>
            <p:cNvSpPr/>
            <p:nvPr/>
          </p:nvSpPr>
          <p:spPr>
            <a:xfrm>
              <a:off x="17537850" y="1302950"/>
              <a:ext cx="201900" cy="171025"/>
            </a:xfrm>
            <a:custGeom>
              <a:avLst/>
              <a:gdLst/>
              <a:ahLst/>
              <a:cxnLst/>
              <a:rect l="l" t="t" r="r" b="b"/>
              <a:pathLst>
                <a:path w="8076" h="6841" extrusionOk="0">
                  <a:moveTo>
                    <a:pt x="919" y="0"/>
                  </a:moveTo>
                  <a:lnTo>
                    <a:pt x="666" y="950"/>
                  </a:lnTo>
                  <a:cubicBezTo>
                    <a:pt x="848" y="1080"/>
                    <a:pt x="752" y="1339"/>
                    <a:pt x="589" y="1339"/>
                  </a:cubicBezTo>
                  <a:cubicBezTo>
                    <a:pt x="553" y="1339"/>
                    <a:pt x="515" y="1327"/>
                    <a:pt x="476" y="1299"/>
                  </a:cubicBezTo>
                  <a:lnTo>
                    <a:pt x="0" y="2027"/>
                  </a:lnTo>
                  <a:cubicBezTo>
                    <a:pt x="1679" y="3167"/>
                    <a:pt x="3357" y="4402"/>
                    <a:pt x="4941" y="5669"/>
                  </a:cubicBezTo>
                  <a:cubicBezTo>
                    <a:pt x="5099" y="5764"/>
                    <a:pt x="4941" y="6049"/>
                    <a:pt x="4782" y="6049"/>
                  </a:cubicBezTo>
                  <a:lnTo>
                    <a:pt x="5163" y="6841"/>
                  </a:lnTo>
                  <a:cubicBezTo>
                    <a:pt x="5728" y="6652"/>
                    <a:pt x="6315" y="6565"/>
                    <a:pt x="6899" y="6565"/>
                  </a:cubicBezTo>
                  <a:cubicBezTo>
                    <a:pt x="7296" y="6565"/>
                    <a:pt x="7691" y="6605"/>
                    <a:pt x="8076" y="6682"/>
                  </a:cubicBezTo>
                  <a:cubicBezTo>
                    <a:pt x="7791" y="6271"/>
                    <a:pt x="7506" y="5922"/>
                    <a:pt x="7221" y="5542"/>
                  </a:cubicBezTo>
                  <a:lnTo>
                    <a:pt x="7221" y="5542"/>
                  </a:lnTo>
                  <a:cubicBezTo>
                    <a:pt x="7345" y="5716"/>
                    <a:pt x="7177" y="5949"/>
                    <a:pt x="6991" y="5949"/>
                  </a:cubicBezTo>
                  <a:cubicBezTo>
                    <a:pt x="6941" y="5949"/>
                    <a:pt x="6889" y="5931"/>
                    <a:pt x="6841" y="5890"/>
                  </a:cubicBezTo>
                  <a:cubicBezTo>
                    <a:pt x="5004" y="3705"/>
                    <a:pt x="3041" y="1774"/>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29;p33">
              <a:extLst>
                <a:ext uri="{FF2B5EF4-FFF2-40B4-BE49-F238E27FC236}">
                  <a16:creationId xmlns:a16="http://schemas.microsoft.com/office/drawing/2014/main" id="{C80EB740-5F87-27FF-C0B4-22257F8469F0}"/>
                </a:ext>
              </a:extLst>
            </p:cNvPr>
            <p:cNvSpPr/>
            <p:nvPr/>
          </p:nvSpPr>
          <p:spPr>
            <a:xfrm>
              <a:off x="17162825" y="1077225"/>
              <a:ext cx="559850" cy="374775"/>
            </a:xfrm>
            <a:custGeom>
              <a:avLst/>
              <a:gdLst/>
              <a:ahLst/>
              <a:cxnLst/>
              <a:rect l="l" t="t" r="r" b="b"/>
              <a:pathLst>
                <a:path w="22394" h="14991" extrusionOk="0">
                  <a:moveTo>
                    <a:pt x="156" y="0"/>
                  </a:moveTo>
                  <a:cubicBezTo>
                    <a:pt x="46" y="0"/>
                    <a:pt x="1" y="196"/>
                    <a:pt x="149" y="225"/>
                  </a:cubicBezTo>
                  <a:cubicBezTo>
                    <a:pt x="6007" y="2220"/>
                    <a:pt x="11360" y="5134"/>
                    <a:pt x="15983" y="9029"/>
                  </a:cubicBezTo>
                  <a:cubicBezTo>
                    <a:pt x="18073" y="10803"/>
                    <a:pt x="20069" y="12734"/>
                    <a:pt x="21874" y="14919"/>
                  </a:cubicBezTo>
                  <a:cubicBezTo>
                    <a:pt x="21917" y="14969"/>
                    <a:pt x="21969" y="14990"/>
                    <a:pt x="22022" y="14990"/>
                  </a:cubicBezTo>
                  <a:cubicBezTo>
                    <a:pt x="22204" y="14990"/>
                    <a:pt x="22394" y="14743"/>
                    <a:pt x="22222" y="14571"/>
                  </a:cubicBezTo>
                  <a:cubicBezTo>
                    <a:pt x="16585" y="7636"/>
                    <a:pt x="8826" y="2347"/>
                    <a:pt x="180" y="3"/>
                  </a:cubicBezTo>
                  <a:cubicBezTo>
                    <a:pt x="172" y="1"/>
                    <a:pt x="164"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30;p33">
              <a:extLst>
                <a:ext uri="{FF2B5EF4-FFF2-40B4-BE49-F238E27FC236}">
                  <a16:creationId xmlns:a16="http://schemas.microsoft.com/office/drawing/2014/main" id="{C999BA5E-F331-63D4-7CC9-808811C75F82}"/>
                </a:ext>
              </a:extLst>
            </p:cNvPr>
            <p:cNvSpPr/>
            <p:nvPr/>
          </p:nvSpPr>
          <p:spPr>
            <a:xfrm>
              <a:off x="17028775" y="1037700"/>
              <a:ext cx="689600" cy="444200"/>
            </a:xfrm>
            <a:custGeom>
              <a:avLst/>
              <a:gdLst/>
              <a:ahLst/>
              <a:cxnLst/>
              <a:rect l="l" t="t" r="r" b="b"/>
              <a:pathLst>
                <a:path w="27584" h="17768" extrusionOk="0">
                  <a:moveTo>
                    <a:pt x="3674" y="1"/>
                  </a:moveTo>
                  <a:cubicBezTo>
                    <a:pt x="3611" y="2946"/>
                    <a:pt x="2249" y="5923"/>
                    <a:pt x="0" y="7918"/>
                  </a:cubicBezTo>
                  <a:cubicBezTo>
                    <a:pt x="3896" y="9343"/>
                    <a:pt x="7696" y="11180"/>
                    <a:pt x="11559" y="12700"/>
                  </a:cubicBezTo>
                  <a:cubicBezTo>
                    <a:pt x="13491" y="13460"/>
                    <a:pt x="15486" y="14157"/>
                    <a:pt x="17418" y="14885"/>
                  </a:cubicBezTo>
                  <a:cubicBezTo>
                    <a:pt x="12795" y="11782"/>
                    <a:pt x="7949" y="9280"/>
                    <a:pt x="2565" y="7633"/>
                  </a:cubicBezTo>
                  <a:cubicBezTo>
                    <a:pt x="2416" y="7603"/>
                    <a:pt x="2492" y="7377"/>
                    <a:pt x="2633" y="7377"/>
                  </a:cubicBezTo>
                  <a:cubicBezTo>
                    <a:pt x="2642" y="7377"/>
                    <a:pt x="2651" y="7378"/>
                    <a:pt x="2660" y="7380"/>
                  </a:cubicBezTo>
                  <a:cubicBezTo>
                    <a:pt x="8583" y="9090"/>
                    <a:pt x="14378" y="11782"/>
                    <a:pt x="19287" y="15582"/>
                  </a:cubicBezTo>
                  <a:cubicBezTo>
                    <a:pt x="21187" y="16247"/>
                    <a:pt x="23055" y="16976"/>
                    <a:pt x="24892" y="17736"/>
                  </a:cubicBezTo>
                  <a:lnTo>
                    <a:pt x="24955" y="17767"/>
                  </a:lnTo>
                  <a:cubicBezTo>
                    <a:pt x="24987" y="17736"/>
                    <a:pt x="24987" y="17672"/>
                    <a:pt x="25019" y="17672"/>
                  </a:cubicBezTo>
                  <a:cubicBezTo>
                    <a:pt x="25209" y="17577"/>
                    <a:pt x="25367" y="17514"/>
                    <a:pt x="25589" y="17451"/>
                  </a:cubicBezTo>
                  <a:lnTo>
                    <a:pt x="25177" y="16659"/>
                  </a:lnTo>
                  <a:cubicBezTo>
                    <a:pt x="25145" y="16659"/>
                    <a:pt x="25114" y="16659"/>
                    <a:pt x="25050" y="16627"/>
                  </a:cubicBezTo>
                  <a:cubicBezTo>
                    <a:pt x="18558" y="11782"/>
                    <a:pt x="11844" y="7792"/>
                    <a:pt x="4371" y="4783"/>
                  </a:cubicBezTo>
                  <a:cubicBezTo>
                    <a:pt x="4251" y="4753"/>
                    <a:pt x="4272" y="4527"/>
                    <a:pt x="4407" y="4527"/>
                  </a:cubicBezTo>
                  <a:cubicBezTo>
                    <a:pt x="4416" y="4527"/>
                    <a:pt x="4425" y="4528"/>
                    <a:pt x="4434" y="4530"/>
                  </a:cubicBezTo>
                  <a:cubicBezTo>
                    <a:pt x="9976" y="6588"/>
                    <a:pt x="15455" y="9280"/>
                    <a:pt x="20395" y="12605"/>
                  </a:cubicBezTo>
                  <a:lnTo>
                    <a:pt x="20870" y="11909"/>
                  </a:lnTo>
                  <a:cubicBezTo>
                    <a:pt x="17355" y="9470"/>
                    <a:pt x="13650" y="7285"/>
                    <a:pt x="9818" y="5321"/>
                  </a:cubicBezTo>
                  <a:cubicBezTo>
                    <a:pt x="9702" y="5264"/>
                    <a:pt x="9797" y="5127"/>
                    <a:pt x="9911" y="5127"/>
                  </a:cubicBezTo>
                  <a:cubicBezTo>
                    <a:pt x="9922" y="5127"/>
                    <a:pt x="9933" y="5129"/>
                    <a:pt x="9944" y="5131"/>
                  </a:cubicBezTo>
                  <a:cubicBezTo>
                    <a:pt x="13808" y="6873"/>
                    <a:pt x="17577" y="9027"/>
                    <a:pt x="21060" y="11497"/>
                  </a:cubicBezTo>
                  <a:lnTo>
                    <a:pt x="21345" y="10547"/>
                  </a:lnTo>
                  <a:cubicBezTo>
                    <a:pt x="16722" y="6683"/>
                    <a:pt x="11401" y="3801"/>
                    <a:pt x="5511" y="1774"/>
                  </a:cubicBezTo>
                  <a:cubicBezTo>
                    <a:pt x="5372" y="1719"/>
                    <a:pt x="5379" y="1542"/>
                    <a:pt x="5490" y="1542"/>
                  </a:cubicBezTo>
                  <a:lnTo>
                    <a:pt x="5490" y="1542"/>
                  </a:lnTo>
                  <a:cubicBezTo>
                    <a:pt x="5505" y="1542"/>
                    <a:pt x="5523" y="1545"/>
                    <a:pt x="5542" y="1553"/>
                  </a:cubicBezTo>
                  <a:cubicBezTo>
                    <a:pt x="14220" y="3960"/>
                    <a:pt x="21947" y="9217"/>
                    <a:pt x="27584" y="16152"/>
                  </a:cubicBezTo>
                  <a:cubicBezTo>
                    <a:pt x="24702" y="12194"/>
                    <a:pt x="21979" y="8172"/>
                    <a:pt x="17893" y="5416"/>
                  </a:cubicBezTo>
                  <a:cubicBezTo>
                    <a:pt x="13650" y="2471"/>
                    <a:pt x="8678" y="1014"/>
                    <a:pt x="36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31;p33">
              <a:extLst>
                <a:ext uri="{FF2B5EF4-FFF2-40B4-BE49-F238E27FC236}">
                  <a16:creationId xmlns:a16="http://schemas.microsoft.com/office/drawing/2014/main" id="{A95C4ED7-EE18-12EF-6E0A-49BCE173186C}"/>
                </a:ext>
              </a:extLst>
            </p:cNvPr>
            <p:cNvSpPr/>
            <p:nvPr/>
          </p:nvSpPr>
          <p:spPr>
            <a:xfrm>
              <a:off x="17132875" y="1149900"/>
              <a:ext cx="532475" cy="303500"/>
            </a:xfrm>
            <a:custGeom>
              <a:avLst/>
              <a:gdLst/>
              <a:ahLst/>
              <a:cxnLst/>
              <a:rect l="l" t="t" r="r" b="b"/>
              <a:pathLst>
                <a:path w="21299" h="12140" extrusionOk="0">
                  <a:moveTo>
                    <a:pt x="193" y="1"/>
                  </a:moveTo>
                  <a:cubicBezTo>
                    <a:pt x="64" y="1"/>
                    <a:pt x="1" y="235"/>
                    <a:pt x="143" y="263"/>
                  </a:cubicBezTo>
                  <a:cubicBezTo>
                    <a:pt x="7680" y="3304"/>
                    <a:pt x="14363" y="7294"/>
                    <a:pt x="20855" y="12107"/>
                  </a:cubicBezTo>
                  <a:cubicBezTo>
                    <a:pt x="20886" y="12139"/>
                    <a:pt x="20950" y="12139"/>
                    <a:pt x="20981" y="12139"/>
                  </a:cubicBezTo>
                  <a:cubicBezTo>
                    <a:pt x="21140" y="12139"/>
                    <a:pt x="21298" y="11854"/>
                    <a:pt x="21140" y="11727"/>
                  </a:cubicBezTo>
                  <a:cubicBezTo>
                    <a:pt x="19556" y="10461"/>
                    <a:pt x="17878" y="9226"/>
                    <a:pt x="16168" y="8086"/>
                  </a:cubicBezTo>
                  <a:cubicBezTo>
                    <a:pt x="11227" y="4760"/>
                    <a:pt x="5812" y="2068"/>
                    <a:pt x="238" y="10"/>
                  </a:cubicBezTo>
                  <a:cubicBezTo>
                    <a:pt x="223" y="4"/>
                    <a:pt x="207"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32;p33">
              <a:extLst>
                <a:ext uri="{FF2B5EF4-FFF2-40B4-BE49-F238E27FC236}">
                  <a16:creationId xmlns:a16="http://schemas.microsoft.com/office/drawing/2014/main" id="{4B54BFA3-31C6-D129-4FEE-B492384E336F}"/>
                </a:ext>
              </a:extLst>
            </p:cNvPr>
            <p:cNvSpPr/>
            <p:nvPr/>
          </p:nvSpPr>
          <p:spPr>
            <a:xfrm>
              <a:off x="17161775" y="939550"/>
              <a:ext cx="576400" cy="507500"/>
            </a:xfrm>
            <a:custGeom>
              <a:avLst/>
              <a:gdLst/>
              <a:ahLst/>
              <a:cxnLst/>
              <a:rect l="l" t="t" r="r" b="b"/>
              <a:pathLst>
                <a:path w="23056" h="20300" extrusionOk="0">
                  <a:moveTo>
                    <a:pt x="8646" y="0"/>
                  </a:moveTo>
                  <a:cubicBezTo>
                    <a:pt x="8615" y="127"/>
                    <a:pt x="8583" y="190"/>
                    <a:pt x="8456" y="222"/>
                  </a:cubicBezTo>
                  <a:cubicBezTo>
                    <a:pt x="5638" y="1330"/>
                    <a:pt x="2788" y="2344"/>
                    <a:pt x="1" y="3357"/>
                  </a:cubicBezTo>
                  <a:cubicBezTo>
                    <a:pt x="4846" y="4434"/>
                    <a:pt x="9660" y="6049"/>
                    <a:pt x="13650" y="9057"/>
                  </a:cubicBezTo>
                  <a:cubicBezTo>
                    <a:pt x="17577" y="12003"/>
                    <a:pt x="20586" y="16120"/>
                    <a:pt x="23056" y="20300"/>
                  </a:cubicBezTo>
                  <a:cubicBezTo>
                    <a:pt x="20649" y="12066"/>
                    <a:pt x="15677" y="4877"/>
                    <a:pt x="8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33;p33">
              <a:extLst>
                <a:ext uri="{FF2B5EF4-FFF2-40B4-BE49-F238E27FC236}">
                  <a16:creationId xmlns:a16="http://schemas.microsoft.com/office/drawing/2014/main" id="{BDFC9142-BA45-50E9-3DA6-AA94A8E4BBBB}"/>
                </a:ext>
              </a:extLst>
            </p:cNvPr>
            <p:cNvSpPr/>
            <p:nvPr/>
          </p:nvSpPr>
          <p:spPr>
            <a:xfrm>
              <a:off x="17271325" y="1165075"/>
              <a:ext cx="287925" cy="170500"/>
            </a:xfrm>
            <a:custGeom>
              <a:avLst/>
              <a:gdLst/>
              <a:ahLst/>
              <a:cxnLst/>
              <a:rect l="l" t="t" r="r" b="b"/>
              <a:pathLst>
                <a:path w="11517" h="6820" extrusionOk="0">
                  <a:moveTo>
                    <a:pt x="209" y="1"/>
                  </a:moveTo>
                  <a:cubicBezTo>
                    <a:pt x="95" y="1"/>
                    <a:pt x="0" y="137"/>
                    <a:pt x="116" y="195"/>
                  </a:cubicBezTo>
                  <a:cubicBezTo>
                    <a:pt x="4011" y="2158"/>
                    <a:pt x="7653" y="4312"/>
                    <a:pt x="11168" y="6782"/>
                  </a:cubicBezTo>
                  <a:cubicBezTo>
                    <a:pt x="11200" y="6808"/>
                    <a:pt x="11232" y="6820"/>
                    <a:pt x="11261" y="6820"/>
                  </a:cubicBezTo>
                  <a:cubicBezTo>
                    <a:pt x="11411" y="6820"/>
                    <a:pt x="11517" y="6534"/>
                    <a:pt x="11358" y="6402"/>
                  </a:cubicBezTo>
                  <a:cubicBezTo>
                    <a:pt x="7843" y="3932"/>
                    <a:pt x="4106" y="1778"/>
                    <a:pt x="242" y="5"/>
                  </a:cubicBezTo>
                  <a:cubicBezTo>
                    <a:pt x="231" y="2"/>
                    <a:pt x="220"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557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A35CAF-E883-2498-2395-C544EA04DBF2}"/>
              </a:ext>
            </a:extLst>
          </p:cNvPr>
          <p:cNvSpPr txBox="1"/>
          <p:nvPr/>
        </p:nvSpPr>
        <p:spPr>
          <a:xfrm>
            <a:off x="67734" y="2356076"/>
            <a:ext cx="8686799" cy="2677656"/>
          </a:xfrm>
          <a:prstGeom prst="rect">
            <a:avLst/>
          </a:prstGeom>
          <a:noFill/>
        </p:spPr>
        <p:txBody>
          <a:bodyPr wrap="square">
            <a:spAutoFit/>
          </a:bodyPr>
          <a:lstStyle/>
          <a:p>
            <a:r>
              <a:rPr lang="en-US" sz="1050" dirty="0">
                <a:latin typeface="Algerian" panose="04020705040A02060702" pitchFamily="82" charset="0"/>
              </a:rPr>
              <a:t>The cerebrum is the largest part of your brain. It is the top part that you usually picture when you think of a brain and divided into two halves left and right Hetepheres.</a:t>
            </a:r>
          </a:p>
          <a:p>
            <a:pPr marL="214313" indent="-214313">
              <a:buFont typeface="Arial" panose="020B0604020202020204" pitchFamily="34" charset="0"/>
              <a:buChar char="•"/>
            </a:pPr>
            <a:r>
              <a:rPr lang="en-US" sz="1050" dirty="0">
                <a:latin typeface="Algerian" panose="04020705040A02060702" pitchFamily="82" charset="0"/>
              </a:rPr>
              <a:t>Thinking and Decision Making  </a:t>
            </a:r>
          </a:p>
          <a:p>
            <a:r>
              <a:rPr lang="en-US" sz="1050" dirty="0">
                <a:latin typeface="Algerian" panose="04020705040A02060702" pitchFamily="82" charset="0"/>
              </a:rPr>
              <a:t>It helps you think and make choices.</a:t>
            </a:r>
          </a:p>
          <a:p>
            <a:pPr marL="214313" indent="-214313">
              <a:buFont typeface="Arial" panose="020B0604020202020204" pitchFamily="34" charset="0"/>
              <a:buChar char="•"/>
            </a:pPr>
            <a:r>
              <a:rPr lang="en-US" sz="1050" dirty="0">
                <a:latin typeface="Algerian" panose="04020705040A02060702" pitchFamily="82" charset="0"/>
              </a:rPr>
              <a:t>Memory  </a:t>
            </a:r>
          </a:p>
          <a:p>
            <a:r>
              <a:rPr lang="en-US" sz="1050" dirty="0">
                <a:latin typeface="Algerian" panose="04020705040A02060702" pitchFamily="82" charset="0"/>
              </a:rPr>
              <a:t>It helps you remember things like names places and events.</a:t>
            </a:r>
          </a:p>
          <a:p>
            <a:pPr marL="214313" indent="-214313">
              <a:buFont typeface="Arial" panose="020B0604020202020204" pitchFamily="34" charset="0"/>
              <a:buChar char="•"/>
            </a:pPr>
            <a:r>
              <a:rPr lang="en-US" sz="1050" dirty="0">
                <a:latin typeface="Algerian" panose="04020705040A02060702" pitchFamily="82" charset="0"/>
              </a:rPr>
              <a:t>Emotions  </a:t>
            </a:r>
          </a:p>
          <a:p>
            <a:r>
              <a:rPr lang="en-US" sz="1050" dirty="0">
                <a:latin typeface="Algerian" panose="04020705040A02060702" pitchFamily="82" charset="0"/>
              </a:rPr>
              <a:t>It helps you feel happy sad angry and more.</a:t>
            </a:r>
          </a:p>
          <a:p>
            <a:pPr marL="214313" indent="-214313">
              <a:buFont typeface="Arial" panose="020B0604020202020204" pitchFamily="34" charset="0"/>
              <a:buChar char="•"/>
            </a:pPr>
            <a:r>
              <a:rPr lang="en-US" sz="1050" dirty="0">
                <a:latin typeface="Algerian" panose="04020705040A02060702" pitchFamily="82" charset="0"/>
              </a:rPr>
              <a:t>Movement  </a:t>
            </a:r>
          </a:p>
          <a:p>
            <a:r>
              <a:rPr lang="en-US" sz="1050" dirty="0">
                <a:latin typeface="Algerian" panose="04020705040A02060702" pitchFamily="82" charset="0"/>
              </a:rPr>
              <a:t>It helps you move your body by sending signals to your muscles.</a:t>
            </a:r>
          </a:p>
          <a:p>
            <a:endParaRPr lang="en-US" sz="1050" dirty="0">
              <a:latin typeface="Algerian" panose="04020705040A02060702" pitchFamily="82" charset="0"/>
            </a:endParaRPr>
          </a:p>
          <a:p>
            <a:pPr marL="257175" indent="-257175">
              <a:buFont typeface="+mj-lt"/>
              <a:buAutoNum type="arabicPeriod"/>
            </a:pPr>
            <a:r>
              <a:rPr lang="en-US" sz="1050" dirty="0">
                <a:latin typeface="Algerian" panose="04020705040A02060702" pitchFamily="82" charset="0"/>
              </a:rPr>
              <a:t>Interesting Facts about the Cerebrum  </a:t>
            </a:r>
          </a:p>
          <a:p>
            <a:pPr marL="214313" indent="-214313">
              <a:buFont typeface="Wingdings" panose="05000000000000000000" pitchFamily="2" charset="2"/>
              <a:buChar char="q"/>
            </a:pPr>
            <a:r>
              <a:rPr lang="en-US" sz="1050" dirty="0">
                <a:latin typeface="Algerian" panose="04020705040A02060702" pitchFamily="82" charset="0"/>
              </a:rPr>
              <a:t>It is divided into two halves. The left side controls the right side of your body and the right side controls the left side of your body.  </a:t>
            </a:r>
          </a:p>
          <a:p>
            <a:pPr marL="214313" indent="-214313">
              <a:buFont typeface="Wingdings" panose="05000000000000000000" pitchFamily="2" charset="2"/>
              <a:buChar char="q"/>
            </a:pPr>
            <a:r>
              <a:rPr lang="en-US" sz="1050" dirty="0">
                <a:latin typeface="Algerian" panose="04020705040A02060702" pitchFamily="82" charset="0"/>
              </a:rPr>
              <a:t>Two cerebrums are not exactly alike. Just like fingerprints every brain is different especially in how the folds and grooves are shaped.</a:t>
            </a:r>
          </a:p>
        </p:txBody>
      </p:sp>
      <p:pic>
        <p:nvPicPr>
          <p:cNvPr id="1026" name="Picture 2" descr="Neuro4Kids | The Cerebrum. Hey there neuro beginners! Welcome ...">
            <a:extLst>
              <a:ext uri="{FF2B5EF4-FFF2-40B4-BE49-F238E27FC236}">
                <a16:creationId xmlns:a16="http://schemas.microsoft.com/office/drawing/2014/main" id="{76E720A9-0D0A-E536-4B6C-2A1EA5BFD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625" y="342782"/>
            <a:ext cx="3016859" cy="180775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1270;p49">
            <a:extLst>
              <a:ext uri="{FF2B5EF4-FFF2-40B4-BE49-F238E27FC236}">
                <a16:creationId xmlns:a16="http://schemas.microsoft.com/office/drawing/2014/main" id="{2A47850D-5E01-D2E9-9FA1-190920178855}"/>
              </a:ext>
            </a:extLst>
          </p:cNvPr>
          <p:cNvGrpSpPr/>
          <p:nvPr/>
        </p:nvGrpSpPr>
        <p:grpSpPr>
          <a:xfrm>
            <a:off x="67734" y="885638"/>
            <a:ext cx="1871169" cy="1041536"/>
            <a:chOff x="1011991" y="2005403"/>
            <a:chExt cx="1871169" cy="1041536"/>
          </a:xfrm>
        </p:grpSpPr>
        <p:sp>
          <p:nvSpPr>
            <p:cNvPr id="3" name="Google Shape;1271;p49">
              <a:extLst>
                <a:ext uri="{FF2B5EF4-FFF2-40B4-BE49-F238E27FC236}">
                  <a16:creationId xmlns:a16="http://schemas.microsoft.com/office/drawing/2014/main" id="{E427A546-4096-9D11-1496-6840D3E90AB6}"/>
                </a:ext>
              </a:extLst>
            </p:cNvPr>
            <p:cNvSpPr/>
            <p:nvPr/>
          </p:nvSpPr>
          <p:spPr>
            <a:xfrm>
              <a:off x="1736872" y="2093144"/>
              <a:ext cx="311894" cy="373318"/>
            </a:xfrm>
            <a:custGeom>
              <a:avLst/>
              <a:gdLst/>
              <a:ahLst/>
              <a:cxnLst/>
              <a:rect l="l" t="t" r="r" b="b"/>
              <a:pathLst>
                <a:path w="9470" h="11335" extrusionOk="0">
                  <a:moveTo>
                    <a:pt x="3995" y="1"/>
                  </a:moveTo>
                  <a:cubicBezTo>
                    <a:pt x="3730" y="1"/>
                    <a:pt x="3453" y="30"/>
                    <a:pt x="3167" y="92"/>
                  </a:cubicBezTo>
                  <a:cubicBezTo>
                    <a:pt x="1203" y="535"/>
                    <a:pt x="63" y="2403"/>
                    <a:pt x="0" y="4335"/>
                  </a:cubicBezTo>
                  <a:lnTo>
                    <a:pt x="32" y="4399"/>
                  </a:lnTo>
                  <a:cubicBezTo>
                    <a:pt x="1267" y="4747"/>
                    <a:pt x="2502" y="5539"/>
                    <a:pt x="3294" y="6457"/>
                  </a:cubicBezTo>
                  <a:cubicBezTo>
                    <a:pt x="3420" y="6552"/>
                    <a:pt x="3389" y="6710"/>
                    <a:pt x="3294" y="6774"/>
                  </a:cubicBezTo>
                  <a:cubicBezTo>
                    <a:pt x="4719" y="7850"/>
                    <a:pt x="5352" y="9624"/>
                    <a:pt x="5130" y="11334"/>
                  </a:cubicBezTo>
                  <a:cubicBezTo>
                    <a:pt x="6872" y="10701"/>
                    <a:pt x="8551" y="9909"/>
                    <a:pt x="9057" y="7882"/>
                  </a:cubicBezTo>
                  <a:cubicBezTo>
                    <a:pt x="9469" y="6045"/>
                    <a:pt x="8709" y="4145"/>
                    <a:pt x="7759" y="2562"/>
                  </a:cubicBezTo>
                  <a:cubicBezTo>
                    <a:pt x="6887" y="1117"/>
                    <a:pt x="5639" y="1"/>
                    <a:pt x="3995"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2;p49">
              <a:extLst>
                <a:ext uri="{FF2B5EF4-FFF2-40B4-BE49-F238E27FC236}">
                  <a16:creationId xmlns:a16="http://schemas.microsoft.com/office/drawing/2014/main" id="{C4E330DD-D823-E007-8515-20F865D8C631}"/>
                </a:ext>
              </a:extLst>
            </p:cNvPr>
            <p:cNvSpPr/>
            <p:nvPr/>
          </p:nvSpPr>
          <p:spPr>
            <a:xfrm>
              <a:off x="1011991" y="2005403"/>
              <a:ext cx="1871169" cy="1041536"/>
            </a:xfrm>
            <a:custGeom>
              <a:avLst/>
              <a:gdLst/>
              <a:ahLst/>
              <a:cxnLst/>
              <a:rect l="l" t="t" r="r" b="b"/>
              <a:pathLst>
                <a:path w="56814" h="31624" extrusionOk="0">
                  <a:moveTo>
                    <a:pt x="38576" y="593"/>
                  </a:moveTo>
                  <a:cubicBezTo>
                    <a:pt x="38989" y="593"/>
                    <a:pt x="39371" y="666"/>
                    <a:pt x="39680" y="824"/>
                  </a:cubicBezTo>
                  <a:cubicBezTo>
                    <a:pt x="41232" y="1584"/>
                    <a:pt x="41644" y="3484"/>
                    <a:pt x="41580" y="5067"/>
                  </a:cubicBezTo>
                  <a:cubicBezTo>
                    <a:pt x="41369" y="7582"/>
                    <a:pt x="39718" y="10496"/>
                    <a:pt x="37166" y="10496"/>
                  </a:cubicBezTo>
                  <a:cubicBezTo>
                    <a:pt x="36665" y="10496"/>
                    <a:pt x="36130" y="10384"/>
                    <a:pt x="35563" y="10134"/>
                  </a:cubicBezTo>
                  <a:cubicBezTo>
                    <a:pt x="35532" y="10113"/>
                    <a:pt x="35507" y="10106"/>
                    <a:pt x="35487" y="10106"/>
                  </a:cubicBezTo>
                  <a:cubicBezTo>
                    <a:pt x="35447" y="10106"/>
                    <a:pt x="35426" y="10134"/>
                    <a:pt x="35405" y="10134"/>
                  </a:cubicBezTo>
                  <a:cubicBezTo>
                    <a:pt x="35437" y="10039"/>
                    <a:pt x="35468" y="10008"/>
                    <a:pt x="35532" y="9913"/>
                  </a:cubicBezTo>
                  <a:cubicBezTo>
                    <a:pt x="36418" y="8424"/>
                    <a:pt x="36165" y="6207"/>
                    <a:pt x="35595" y="4592"/>
                  </a:cubicBezTo>
                  <a:cubicBezTo>
                    <a:pt x="35405" y="4117"/>
                    <a:pt x="35152" y="3547"/>
                    <a:pt x="34898" y="3009"/>
                  </a:cubicBezTo>
                  <a:cubicBezTo>
                    <a:pt x="34930" y="2946"/>
                    <a:pt x="34962" y="2914"/>
                    <a:pt x="34962" y="2882"/>
                  </a:cubicBezTo>
                  <a:cubicBezTo>
                    <a:pt x="35210" y="1543"/>
                    <a:pt x="37088" y="593"/>
                    <a:pt x="38576" y="593"/>
                  </a:cubicBezTo>
                  <a:close/>
                  <a:moveTo>
                    <a:pt x="43131" y="2779"/>
                  </a:moveTo>
                  <a:cubicBezTo>
                    <a:pt x="44727" y="2779"/>
                    <a:pt x="46008" y="4261"/>
                    <a:pt x="46109" y="5986"/>
                  </a:cubicBezTo>
                  <a:cubicBezTo>
                    <a:pt x="46141" y="7031"/>
                    <a:pt x="45824" y="8076"/>
                    <a:pt x="45254" y="8899"/>
                  </a:cubicBezTo>
                  <a:cubicBezTo>
                    <a:pt x="44652" y="9849"/>
                    <a:pt x="43702" y="10641"/>
                    <a:pt x="42594" y="10894"/>
                  </a:cubicBezTo>
                  <a:cubicBezTo>
                    <a:pt x="42324" y="10968"/>
                    <a:pt x="42071" y="10999"/>
                    <a:pt x="41827" y="10999"/>
                  </a:cubicBezTo>
                  <a:cubicBezTo>
                    <a:pt x="41129" y="10999"/>
                    <a:pt x="40512" y="10741"/>
                    <a:pt x="39807" y="10483"/>
                  </a:cubicBezTo>
                  <a:lnTo>
                    <a:pt x="39680" y="10229"/>
                  </a:lnTo>
                  <a:cubicBezTo>
                    <a:pt x="39680" y="10198"/>
                    <a:pt x="39649" y="10166"/>
                    <a:pt x="39585" y="10166"/>
                  </a:cubicBezTo>
                  <a:cubicBezTo>
                    <a:pt x="41295" y="8646"/>
                    <a:pt x="42246" y="5701"/>
                    <a:pt x="42024" y="3706"/>
                  </a:cubicBezTo>
                  <a:cubicBezTo>
                    <a:pt x="41992" y="3516"/>
                    <a:pt x="41929" y="3262"/>
                    <a:pt x="41897" y="3072"/>
                  </a:cubicBezTo>
                  <a:cubicBezTo>
                    <a:pt x="42319" y="2871"/>
                    <a:pt x="42735" y="2779"/>
                    <a:pt x="43131" y="2779"/>
                  </a:cubicBezTo>
                  <a:close/>
                  <a:moveTo>
                    <a:pt x="31731" y="1129"/>
                  </a:moveTo>
                  <a:cubicBezTo>
                    <a:pt x="32285" y="1129"/>
                    <a:pt x="32841" y="1331"/>
                    <a:pt x="33378" y="1837"/>
                  </a:cubicBezTo>
                  <a:cubicBezTo>
                    <a:pt x="34328" y="2756"/>
                    <a:pt x="35025" y="4181"/>
                    <a:pt x="35342" y="5447"/>
                  </a:cubicBezTo>
                  <a:cubicBezTo>
                    <a:pt x="35690" y="6714"/>
                    <a:pt x="35817" y="8456"/>
                    <a:pt x="35088" y="9691"/>
                  </a:cubicBezTo>
                  <a:cubicBezTo>
                    <a:pt x="34265" y="11116"/>
                    <a:pt x="32523" y="11370"/>
                    <a:pt x="31098" y="11908"/>
                  </a:cubicBezTo>
                  <a:cubicBezTo>
                    <a:pt x="31320" y="11465"/>
                    <a:pt x="31478" y="11021"/>
                    <a:pt x="31605" y="10483"/>
                  </a:cubicBezTo>
                  <a:cubicBezTo>
                    <a:pt x="32048" y="8266"/>
                    <a:pt x="31003" y="5859"/>
                    <a:pt x="29673" y="4054"/>
                  </a:cubicBezTo>
                  <a:cubicBezTo>
                    <a:pt x="29325" y="3547"/>
                    <a:pt x="28881" y="3136"/>
                    <a:pt x="28438" y="2882"/>
                  </a:cubicBezTo>
                  <a:cubicBezTo>
                    <a:pt x="29386" y="2042"/>
                    <a:pt x="30553" y="1129"/>
                    <a:pt x="31731" y="1129"/>
                  </a:cubicBezTo>
                  <a:close/>
                  <a:moveTo>
                    <a:pt x="47071" y="5505"/>
                  </a:moveTo>
                  <a:cubicBezTo>
                    <a:pt x="49850" y="5505"/>
                    <a:pt x="51107" y="8842"/>
                    <a:pt x="49434" y="11053"/>
                  </a:cubicBezTo>
                  <a:cubicBezTo>
                    <a:pt x="48491" y="12322"/>
                    <a:pt x="47065" y="12996"/>
                    <a:pt x="45654" y="12996"/>
                  </a:cubicBezTo>
                  <a:cubicBezTo>
                    <a:pt x="44459" y="12996"/>
                    <a:pt x="43275" y="12513"/>
                    <a:pt x="42404" y="11496"/>
                  </a:cubicBezTo>
                  <a:cubicBezTo>
                    <a:pt x="42531" y="11465"/>
                    <a:pt x="42626" y="11465"/>
                    <a:pt x="42721" y="11433"/>
                  </a:cubicBezTo>
                  <a:cubicBezTo>
                    <a:pt x="44367" y="10989"/>
                    <a:pt x="45666" y="9691"/>
                    <a:pt x="46236" y="8171"/>
                  </a:cubicBezTo>
                  <a:cubicBezTo>
                    <a:pt x="46553" y="7348"/>
                    <a:pt x="46679" y="6429"/>
                    <a:pt x="46553" y="5542"/>
                  </a:cubicBezTo>
                  <a:cubicBezTo>
                    <a:pt x="46731" y="5517"/>
                    <a:pt x="46904" y="5505"/>
                    <a:pt x="47071" y="5505"/>
                  </a:cubicBezTo>
                  <a:close/>
                  <a:moveTo>
                    <a:pt x="26025" y="2665"/>
                  </a:moveTo>
                  <a:cubicBezTo>
                    <a:pt x="27702" y="2665"/>
                    <a:pt x="28918" y="3781"/>
                    <a:pt x="29736" y="5226"/>
                  </a:cubicBezTo>
                  <a:cubicBezTo>
                    <a:pt x="30718" y="6809"/>
                    <a:pt x="31446" y="8709"/>
                    <a:pt x="31003" y="10546"/>
                  </a:cubicBezTo>
                  <a:cubicBezTo>
                    <a:pt x="30528" y="12573"/>
                    <a:pt x="28881" y="13365"/>
                    <a:pt x="27076" y="13998"/>
                  </a:cubicBezTo>
                  <a:cubicBezTo>
                    <a:pt x="27329" y="12288"/>
                    <a:pt x="26696" y="10514"/>
                    <a:pt x="25271" y="9438"/>
                  </a:cubicBezTo>
                  <a:cubicBezTo>
                    <a:pt x="25334" y="9374"/>
                    <a:pt x="25334" y="9248"/>
                    <a:pt x="25271" y="9121"/>
                  </a:cubicBezTo>
                  <a:cubicBezTo>
                    <a:pt x="24479" y="8171"/>
                    <a:pt x="23244" y="7443"/>
                    <a:pt x="21977" y="7063"/>
                  </a:cubicBezTo>
                  <a:cubicBezTo>
                    <a:pt x="22009" y="7063"/>
                    <a:pt x="22009" y="7031"/>
                    <a:pt x="22009" y="6999"/>
                  </a:cubicBezTo>
                  <a:cubicBezTo>
                    <a:pt x="22072" y="5067"/>
                    <a:pt x="23181" y="3199"/>
                    <a:pt x="25176" y="2756"/>
                  </a:cubicBezTo>
                  <a:cubicBezTo>
                    <a:pt x="25471" y="2694"/>
                    <a:pt x="25754" y="2665"/>
                    <a:pt x="26025" y="2665"/>
                  </a:cubicBezTo>
                  <a:close/>
                  <a:moveTo>
                    <a:pt x="50606" y="7981"/>
                  </a:moveTo>
                  <a:lnTo>
                    <a:pt x="50606" y="7981"/>
                  </a:lnTo>
                  <a:cubicBezTo>
                    <a:pt x="51145" y="8424"/>
                    <a:pt x="51556" y="8931"/>
                    <a:pt x="51841" y="9533"/>
                  </a:cubicBezTo>
                  <a:cubicBezTo>
                    <a:pt x="51746" y="9659"/>
                    <a:pt x="51778" y="9818"/>
                    <a:pt x="51905" y="9849"/>
                  </a:cubicBezTo>
                  <a:cubicBezTo>
                    <a:pt x="52380" y="11179"/>
                    <a:pt x="52158" y="12700"/>
                    <a:pt x="50955" y="13840"/>
                  </a:cubicBezTo>
                  <a:cubicBezTo>
                    <a:pt x="50213" y="14557"/>
                    <a:pt x="49328" y="14895"/>
                    <a:pt x="48448" y="14895"/>
                  </a:cubicBezTo>
                  <a:cubicBezTo>
                    <a:pt x="48162" y="14895"/>
                    <a:pt x="47877" y="14860"/>
                    <a:pt x="47598" y="14790"/>
                  </a:cubicBezTo>
                  <a:cubicBezTo>
                    <a:pt x="47598" y="14758"/>
                    <a:pt x="47566" y="14726"/>
                    <a:pt x="47566" y="14663"/>
                  </a:cubicBezTo>
                  <a:cubicBezTo>
                    <a:pt x="47552" y="14622"/>
                    <a:pt x="47502" y="14598"/>
                    <a:pt x="47447" y="14598"/>
                  </a:cubicBezTo>
                  <a:cubicBezTo>
                    <a:pt x="47377" y="14598"/>
                    <a:pt x="47299" y="14637"/>
                    <a:pt x="47281" y="14726"/>
                  </a:cubicBezTo>
                  <a:cubicBezTo>
                    <a:pt x="46521" y="14473"/>
                    <a:pt x="45856" y="13998"/>
                    <a:pt x="45254" y="13396"/>
                  </a:cubicBezTo>
                  <a:lnTo>
                    <a:pt x="45254" y="13396"/>
                  </a:lnTo>
                  <a:cubicBezTo>
                    <a:pt x="45418" y="13414"/>
                    <a:pt x="45583" y="13423"/>
                    <a:pt x="45749" y="13423"/>
                  </a:cubicBezTo>
                  <a:cubicBezTo>
                    <a:pt x="47626" y="13423"/>
                    <a:pt x="49535" y="12287"/>
                    <a:pt x="50321" y="10483"/>
                  </a:cubicBezTo>
                  <a:cubicBezTo>
                    <a:pt x="50733" y="9691"/>
                    <a:pt x="50765" y="8804"/>
                    <a:pt x="50606" y="7981"/>
                  </a:cubicBezTo>
                  <a:close/>
                  <a:moveTo>
                    <a:pt x="52570" y="10198"/>
                  </a:moveTo>
                  <a:cubicBezTo>
                    <a:pt x="54470" y="11496"/>
                    <a:pt x="54881" y="14473"/>
                    <a:pt x="53266" y="16152"/>
                  </a:cubicBezTo>
                  <a:cubicBezTo>
                    <a:pt x="52532" y="16886"/>
                    <a:pt x="51693" y="17211"/>
                    <a:pt x="50881" y="17211"/>
                  </a:cubicBezTo>
                  <a:cubicBezTo>
                    <a:pt x="49698" y="17211"/>
                    <a:pt x="48572" y="16519"/>
                    <a:pt x="47914" y="15391"/>
                  </a:cubicBezTo>
                  <a:lnTo>
                    <a:pt x="47914" y="15391"/>
                  </a:lnTo>
                  <a:cubicBezTo>
                    <a:pt x="48062" y="15406"/>
                    <a:pt x="48211" y="15414"/>
                    <a:pt x="48360" y="15414"/>
                  </a:cubicBezTo>
                  <a:cubicBezTo>
                    <a:pt x="49488" y="15414"/>
                    <a:pt x="50630" y="14988"/>
                    <a:pt x="51525" y="14093"/>
                  </a:cubicBezTo>
                  <a:cubicBezTo>
                    <a:pt x="52570" y="12985"/>
                    <a:pt x="52886" y="11496"/>
                    <a:pt x="52570" y="10198"/>
                  </a:cubicBezTo>
                  <a:close/>
                  <a:moveTo>
                    <a:pt x="20461" y="7417"/>
                  </a:moveTo>
                  <a:cubicBezTo>
                    <a:pt x="22109" y="7417"/>
                    <a:pt x="23908" y="8379"/>
                    <a:pt x="24954" y="9501"/>
                  </a:cubicBezTo>
                  <a:cubicBezTo>
                    <a:pt x="24975" y="9501"/>
                    <a:pt x="24982" y="9515"/>
                    <a:pt x="24975" y="9515"/>
                  </a:cubicBezTo>
                  <a:cubicBezTo>
                    <a:pt x="24972" y="9515"/>
                    <a:pt x="24965" y="9512"/>
                    <a:pt x="24954" y="9501"/>
                  </a:cubicBezTo>
                  <a:lnTo>
                    <a:pt x="24954" y="9501"/>
                  </a:lnTo>
                  <a:cubicBezTo>
                    <a:pt x="26696" y="11306"/>
                    <a:pt x="27361" y="14188"/>
                    <a:pt x="25493" y="16183"/>
                  </a:cubicBezTo>
                  <a:cubicBezTo>
                    <a:pt x="24597" y="17140"/>
                    <a:pt x="23423" y="17593"/>
                    <a:pt x="22239" y="17593"/>
                  </a:cubicBezTo>
                  <a:cubicBezTo>
                    <a:pt x="20993" y="17593"/>
                    <a:pt x="19736" y="17093"/>
                    <a:pt x="18779" y="16152"/>
                  </a:cubicBezTo>
                  <a:cubicBezTo>
                    <a:pt x="17037" y="14410"/>
                    <a:pt x="16245" y="11116"/>
                    <a:pt x="17639" y="8931"/>
                  </a:cubicBezTo>
                  <a:cubicBezTo>
                    <a:pt x="18335" y="7843"/>
                    <a:pt x="19364" y="7417"/>
                    <a:pt x="20461" y="7417"/>
                  </a:cubicBezTo>
                  <a:close/>
                  <a:moveTo>
                    <a:pt x="54628" y="14410"/>
                  </a:moveTo>
                  <a:lnTo>
                    <a:pt x="54628" y="14410"/>
                  </a:lnTo>
                  <a:cubicBezTo>
                    <a:pt x="55515" y="15676"/>
                    <a:pt x="55705" y="17260"/>
                    <a:pt x="54565" y="18463"/>
                  </a:cubicBezTo>
                  <a:cubicBezTo>
                    <a:pt x="53971" y="19085"/>
                    <a:pt x="53106" y="19423"/>
                    <a:pt x="52293" y="19423"/>
                  </a:cubicBezTo>
                  <a:cubicBezTo>
                    <a:pt x="51242" y="19423"/>
                    <a:pt x="50278" y="18858"/>
                    <a:pt x="50099" y="17608"/>
                  </a:cubicBezTo>
                  <a:lnTo>
                    <a:pt x="50099" y="17608"/>
                  </a:lnTo>
                  <a:cubicBezTo>
                    <a:pt x="50310" y="17641"/>
                    <a:pt x="50526" y="17658"/>
                    <a:pt x="50744" y="17658"/>
                  </a:cubicBezTo>
                  <a:cubicBezTo>
                    <a:pt x="51775" y="17658"/>
                    <a:pt x="52857" y="17284"/>
                    <a:pt x="53615" y="16500"/>
                  </a:cubicBezTo>
                  <a:cubicBezTo>
                    <a:pt x="54121" y="15930"/>
                    <a:pt x="54470" y="15201"/>
                    <a:pt x="54628" y="14410"/>
                  </a:cubicBezTo>
                  <a:close/>
                  <a:moveTo>
                    <a:pt x="55547" y="17830"/>
                  </a:moveTo>
                  <a:cubicBezTo>
                    <a:pt x="55990" y="18938"/>
                    <a:pt x="55958" y="20332"/>
                    <a:pt x="54723" y="20965"/>
                  </a:cubicBezTo>
                  <a:cubicBezTo>
                    <a:pt x="54426" y="21122"/>
                    <a:pt x="54112" y="21193"/>
                    <a:pt x="53801" y="21193"/>
                  </a:cubicBezTo>
                  <a:cubicBezTo>
                    <a:pt x="52918" y="21193"/>
                    <a:pt x="52058" y="20621"/>
                    <a:pt x="51683" y="19825"/>
                  </a:cubicBezTo>
                  <a:lnTo>
                    <a:pt x="51683" y="19825"/>
                  </a:lnTo>
                  <a:cubicBezTo>
                    <a:pt x="51913" y="19876"/>
                    <a:pt x="52157" y="19902"/>
                    <a:pt x="52407" y="19902"/>
                  </a:cubicBezTo>
                  <a:cubicBezTo>
                    <a:pt x="53083" y="19902"/>
                    <a:pt x="53796" y="19712"/>
                    <a:pt x="54375" y="19318"/>
                  </a:cubicBezTo>
                  <a:cubicBezTo>
                    <a:pt x="54913" y="18907"/>
                    <a:pt x="55325" y="18400"/>
                    <a:pt x="55547" y="17830"/>
                  </a:cubicBezTo>
                  <a:close/>
                  <a:moveTo>
                    <a:pt x="16942" y="14156"/>
                  </a:moveTo>
                  <a:cubicBezTo>
                    <a:pt x="17100" y="14505"/>
                    <a:pt x="17259" y="14821"/>
                    <a:pt x="17449" y="15170"/>
                  </a:cubicBezTo>
                  <a:cubicBezTo>
                    <a:pt x="16119" y="15581"/>
                    <a:pt x="14978" y="16342"/>
                    <a:pt x="14123" y="17482"/>
                  </a:cubicBezTo>
                  <a:cubicBezTo>
                    <a:pt x="12888" y="19160"/>
                    <a:pt x="12730" y="21155"/>
                    <a:pt x="11843" y="22992"/>
                  </a:cubicBezTo>
                  <a:cubicBezTo>
                    <a:pt x="10498" y="25872"/>
                    <a:pt x="7674" y="27450"/>
                    <a:pt x="4749" y="27450"/>
                  </a:cubicBezTo>
                  <a:cubicBezTo>
                    <a:pt x="3750" y="27450"/>
                    <a:pt x="2740" y="27266"/>
                    <a:pt x="1772" y="26887"/>
                  </a:cubicBezTo>
                  <a:lnTo>
                    <a:pt x="1772" y="26887"/>
                  </a:lnTo>
                  <a:cubicBezTo>
                    <a:pt x="2311" y="27032"/>
                    <a:pt x="2874" y="27099"/>
                    <a:pt x="3445" y="27099"/>
                  </a:cubicBezTo>
                  <a:cubicBezTo>
                    <a:pt x="5628" y="27099"/>
                    <a:pt x="7930" y="26121"/>
                    <a:pt x="9436" y="24765"/>
                  </a:cubicBezTo>
                  <a:cubicBezTo>
                    <a:pt x="10766" y="23530"/>
                    <a:pt x="11558" y="22042"/>
                    <a:pt x="12128" y="20332"/>
                  </a:cubicBezTo>
                  <a:cubicBezTo>
                    <a:pt x="13047" y="17640"/>
                    <a:pt x="14503" y="15581"/>
                    <a:pt x="16942" y="14156"/>
                  </a:cubicBezTo>
                  <a:close/>
                  <a:moveTo>
                    <a:pt x="19412" y="17292"/>
                  </a:moveTo>
                  <a:lnTo>
                    <a:pt x="19412" y="17292"/>
                  </a:lnTo>
                  <a:cubicBezTo>
                    <a:pt x="19887" y="17608"/>
                    <a:pt x="20426" y="17830"/>
                    <a:pt x="20996" y="17957"/>
                  </a:cubicBezTo>
                  <a:cubicBezTo>
                    <a:pt x="20996" y="19730"/>
                    <a:pt x="20426" y="21377"/>
                    <a:pt x="19095" y="22580"/>
                  </a:cubicBezTo>
                  <a:cubicBezTo>
                    <a:pt x="17892" y="23752"/>
                    <a:pt x="16150" y="23942"/>
                    <a:pt x="14947" y="25050"/>
                  </a:cubicBezTo>
                  <a:cubicBezTo>
                    <a:pt x="13712" y="26222"/>
                    <a:pt x="13585" y="27869"/>
                    <a:pt x="13870" y="29452"/>
                  </a:cubicBezTo>
                  <a:cubicBezTo>
                    <a:pt x="13585" y="28407"/>
                    <a:pt x="13395" y="27331"/>
                    <a:pt x="13680" y="26222"/>
                  </a:cubicBezTo>
                  <a:cubicBezTo>
                    <a:pt x="14187" y="24132"/>
                    <a:pt x="16087" y="23594"/>
                    <a:pt x="17670" y="22485"/>
                  </a:cubicBezTo>
                  <a:cubicBezTo>
                    <a:pt x="19475" y="21219"/>
                    <a:pt x="19634" y="19318"/>
                    <a:pt x="19412" y="17292"/>
                  </a:cubicBezTo>
                  <a:close/>
                  <a:moveTo>
                    <a:pt x="38445" y="0"/>
                  </a:moveTo>
                  <a:cubicBezTo>
                    <a:pt x="37020" y="32"/>
                    <a:pt x="34962" y="982"/>
                    <a:pt x="34518" y="2439"/>
                  </a:cubicBezTo>
                  <a:cubicBezTo>
                    <a:pt x="34012" y="1647"/>
                    <a:pt x="33347" y="1014"/>
                    <a:pt x="32523" y="729"/>
                  </a:cubicBezTo>
                  <a:cubicBezTo>
                    <a:pt x="32242" y="640"/>
                    <a:pt x="31965" y="601"/>
                    <a:pt x="31692" y="601"/>
                  </a:cubicBezTo>
                  <a:cubicBezTo>
                    <a:pt x="30303" y="601"/>
                    <a:pt x="29032" y="1629"/>
                    <a:pt x="28026" y="2502"/>
                  </a:cubicBezTo>
                  <a:cubicBezTo>
                    <a:pt x="27994" y="2566"/>
                    <a:pt x="27963" y="2597"/>
                    <a:pt x="27963" y="2629"/>
                  </a:cubicBezTo>
                  <a:cubicBezTo>
                    <a:pt x="27364" y="2326"/>
                    <a:pt x="26732" y="2185"/>
                    <a:pt x="26107" y="2185"/>
                  </a:cubicBezTo>
                  <a:cubicBezTo>
                    <a:pt x="23791" y="2185"/>
                    <a:pt x="21570" y="4124"/>
                    <a:pt x="21471" y="6968"/>
                  </a:cubicBezTo>
                  <a:cubicBezTo>
                    <a:pt x="21161" y="6912"/>
                    <a:pt x="20847" y="6883"/>
                    <a:pt x="20535" y="6883"/>
                  </a:cubicBezTo>
                  <a:cubicBezTo>
                    <a:pt x="19409" y="6883"/>
                    <a:pt x="18305" y="7268"/>
                    <a:pt x="17512" y="8234"/>
                  </a:cubicBezTo>
                  <a:cubicBezTo>
                    <a:pt x="16245" y="9723"/>
                    <a:pt x="16150" y="11908"/>
                    <a:pt x="16879" y="13681"/>
                  </a:cubicBezTo>
                  <a:lnTo>
                    <a:pt x="16847" y="13681"/>
                  </a:lnTo>
                  <a:cubicBezTo>
                    <a:pt x="15485" y="14473"/>
                    <a:pt x="14345" y="15455"/>
                    <a:pt x="13427" y="16722"/>
                  </a:cubicBezTo>
                  <a:cubicBezTo>
                    <a:pt x="12318" y="18305"/>
                    <a:pt x="12033" y="20110"/>
                    <a:pt x="11210" y="21789"/>
                  </a:cubicBezTo>
                  <a:cubicBezTo>
                    <a:pt x="10228" y="23784"/>
                    <a:pt x="8518" y="25367"/>
                    <a:pt x="6459" y="26127"/>
                  </a:cubicBezTo>
                  <a:cubicBezTo>
                    <a:pt x="5561" y="26462"/>
                    <a:pt x="4720" y="26582"/>
                    <a:pt x="3888" y="26582"/>
                  </a:cubicBezTo>
                  <a:cubicBezTo>
                    <a:pt x="2753" y="26582"/>
                    <a:pt x="1635" y="26360"/>
                    <a:pt x="411" y="26159"/>
                  </a:cubicBezTo>
                  <a:cubicBezTo>
                    <a:pt x="379" y="26159"/>
                    <a:pt x="379" y="26127"/>
                    <a:pt x="316" y="26127"/>
                  </a:cubicBezTo>
                  <a:cubicBezTo>
                    <a:pt x="288" y="26105"/>
                    <a:pt x="259" y="26095"/>
                    <a:pt x="231" y="26095"/>
                  </a:cubicBezTo>
                  <a:cubicBezTo>
                    <a:pt x="102" y="26095"/>
                    <a:pt x="1" y="26302"/>
                    <a:pt x="157" y="26381"/>
                  </a:cubicBezTo>
                  <a:cubicBezTo>
                    <a:pt x="1589" y="27289"/>
                    <a:pt x="3215" y="27755"/>
                    <a:pt x="4828" y="27755"/>
                  </a:cubicBezTo>
                  <a:cubicBezTo>
                    <a:pt x="6534" y="27755"/>
                    <a:pt x="8226" y="27233"/>
                    <a:pt x="9658" y="26159"/>
                  </a:cubicBezTo>
                  <a:cubicBezTo>
                    <a:pt x="11210" y="25019"/>
                    <a:pt x="12160" y="23435"/>
                    <a:pt x="12762" y="21599"/>
                  </a:cubicBezTo>
                  <a:cubicBezTo>
                    <a:pt x="13712" y="18780"/>
                    <a:pt x="14662" y="16500"/>
                    <a:pt x="17575" y="15360"/>
                  </a:cubicBezTo>
                  <a:cubicBezTo>
                    <a:pt x="17892" y="15835"/>
                    <a:pt x="18209" y="16247"/>
                    <a:pt x="18620" y="16627"/>
                  </a:cubicBezTo>
                  <a:cubicBezTo>
                    <a:pt x="18779" y="16785"/>
                    <a:pt x="18969" y="16943"/>
                    <a:pt x="19127" y="17038"/>
                  </a:cubicBezTo>
                  <a:cubicBezTo>
                    <a:pt x="19317" y="19097"/>
                    <a:pt x="19285" y="20997"/>
                    <a:pt x="17354" y="22327"/>
                  </a:cubicBezTo>
                  <a:cubicBezTo>
                    <a:pt x="16309" y="22992"/>
                    <a:pt x="15042" y="23467"/>
                    <a:pt x="14218" y="24449"/>
                  </a:cubicBezTo>
                  <a:cubicBezTo>
                    <a:pt x="12603" y="26476"/>
                    <a:pt x="13427" y="29389"/>
                    <a:pt x="14408" y="31511"/>
                  </a:cubicBezTo>
                  <a:cubicBezTo>
                    <a:pt x="14472" y="31543"/>
                    <a:pt x="14472" y="31543"/>
                    <a:pt x="14503" y="31543"/>
                  </a:cubicBezTo>
                  <a:cubicBezTo>
                    <a:pt x="14515" y="31600"/>
                    <a:pt x="14555" y="31624"/>
                    <a:pt x="14599" y="31624"/>
                  </a:cubicBezTo>
                  <a:cubicBezTo>
                    <a:pt x="14677" y="31624"/>
                    <a:pt x="14766" y="31549"/>
                    <a:pt x="14725" y="31448"/>
                  </a:cubicBezTo>
                  <a:cubicBezTo>
                    <a:pt x="14218" y="29642"/>
                    <a:pt x="13617" y="27711"/>
                    <a:pt x="14662" y="25969"/>
                  </a:cubicBezTo>
                  <a:cubicBezTo>
                    <a:pt x="15580" y="24385"/>
                    <a:pt x="17417" y="24227"/>
                    <a:pt x="18810" y="23182"/>
                  </a:cubicBezTo>
                  <a:cubicBezTo>
                    <a:pt x="20489" y="21947"/>
                    <a:pt x="21344" y="19952"/>
                    <a:pt x="21059" y="17925"/>
                  </a:cubicBezTo>
                  <a:lnTo>
                    <a:pt x="21059" y="17925"/>
                  </a:lnTo>
                  <a:cubicBezTo>
                    <a:pt x="21459" y="18022"/>
                    <a:pt x="21869" y="18070"/>
                    <a:pt x="22277" y="18070"/>
                  </a:cubicBezTo>
                  <a:cubicBezTo>
                    <a:pt x="23743" y="18070"/>
                    <a:pt x="25199" y="17446"/>
                    <a:pt x="26189" y="16183"/>
                  </a:cubicBezTo>
                  <a:cubicBezTo>
                    <a:pt x="26601" y="15613"/>
                    <a:pt x="26886" y="15043"/>
                    <a:pt x="27044" y="14346"/>
                  </a:cubicBezTo>
                  <a:cubicBezTo>
                    <a:pt x="28628" y="13935"/>
                    <a:pt x="30085" y="13333"/>
                    <a:pt x="30940" y="12066"/>
                  </a:cubicBezTo>
                  <a:cubicBezTo>
                    <a:pt x="30940" y="12098"/>
                    <a:pt x="30971" y="12130"/>
                    <a:pt x="31035" y="12130"/>
                  </a:cubicBezTo>
                  <a:cubicBezTo>
                    <a:pt x="32555" y="11971"/>
                    <a:pt x="34297" y="11465"/>
                    <a:pt x="35247" y="10198"/>
                  </a:cubicBezTo>
                  <a:cubicBezTo>
                    <a:pt x="35247" y="10293"/>
                    <a:pt x="35247" y="10324"/>
                    <a:pt x="35310" y="10356"/>
                  </a:cubicBezTo>
                  <a:cubicBezTo>
                    <a:pt x="36012" y="10829"/>
                    <a:pt x="36688" y="11036"/>
                    <a:pt x="37320" y="11036"/>
                  </a:cubicBezTo>
                  <a:cubicBezTo>
                    <a:pt x="38086" y="11036"/>
                    <a:pt x="38788" y="10732"/>
                    <a:pt x="39395" y="10229"/>
                  </a:cubicBezTo>
                  <a:cubicBezTo>
                    <a:pt x="39427" y="10388"/>
                    <a:pt x="39522" y="10514"/>
                    <a:pt x="39649" y="10641"/>
                  </a:cubicBezTo>
                  <a:cubicBezTo>
                    <a:pt x="40035" y="11260"/>
                    <a:pt x="40799" y="11501"/>
                    <a:pt x="41566" y="11501"/>
                  </a:cubicBezTo>
                  <a:cubicBezTo>
                    <a:pt x="41741" y="11501"/>
                    <a:pt x="41916" y="11488"/>
                    <a:pt x="42087" y="11465"/>
                  </a:cubicBezTo>
                  <a:lnTo>
                    <a:pt x="42087" y="11496"/>
                  </a:lnTo>
                  <a:cubicBezTo>
                    <a:pt x="42721" y="12510"/>
                    <a:pt x="43702" y="13080"/>
                    <a:pt x="44747" y="13301"/>
                  </a:cubicBezTo>
                  <a:cubicBezTo>
                    <a:pt x="45349" y="14283"/>
                    <a:pt x="46331" y="14948"/>
                    <a:pt x="47344" y="15201"/>
                  </a:cubicBezTo>
                  <a:cubicBezTo>
                    <a:pt x="47724" y="16405"/>
                    <a:pt x="48611" y="17165"/>
                    <a:pt x="49719" y="17450"/>
                  </a:cubicBezTo>
                  <a:cubicBezTo>
                    <a:pt x="49719" y="18558"/>
                    <a:pt x="50416" y="19318"/>
                    <a:pt x="51271" y="19635"/>
                  </a:cubicBezTo>
                  <a:cubicBezTo>
                    <a:pt x="51513" y="20770"/>
                    <a:pt x="52638" y="21555"/>
                    <a:pt x="53763" y="21555"/>
                  </a:cubicBezTo>
                  <a:cubicBezTo>
                    <a:pt x="54113" y="21555"/>
                    <a:pt x="54463" y="21479"/>
                    <a:pt x="54786" y="21314"/>
                  </a:cubicBezTo>
                  <a:cubicBezTo>
                    <a:pt x="56212" y="20648"/>
                    <a:pt x="56813" y="18400"/>
                    <a:pt x="55705" y="17197"/>
                  </a:cubicBezTo>
                  <a:cubicBezTo>
                    <a:pt x="56053" y="15993"/>
                    <a:pt x="55737" y="14600"/>
                    <a:pt x="54723" y="13713"/>
                  </a:cubicBezTo>
                  <a:cubicBezTo>
                    <a:pt x="54881" y="11940"/>
                    <a:pt x="54090" y="10071"/>
                    <a:pt x="52380" y="9438"/>
                  </a:cubicBezTo>
                  <a:cubicBezTo>
                    <a:pt x="52000" y="8551"/>
                    <a:pt x="51303" y="7759"/>
                    <a:pt x="50416" y="7189"/>
                  </a:cubicBezTo>
                  <a:lnTo>
                    <a:pt x="50353" y="7189"/>
                  </a:lnTo>
                  <a:cubicBezTo>
                    <a:pt x="49861" y="5905"/>
                    <a:pt x="48685" y="4927"/>
                    <a:pt x="47213" y="4927"/>
                  </a:cubicBezTo>
                  <a:cubicBezTo>
                    <a:pt x="46979" y="4927"/>
                    <a:pt x="46737" y="4952"/>
                    <a:pt x="46489" y="5004"/>
                  </a:cubicBezTo>
                  <a:cubicBezTo>
                    <a:pt x="46331" y="4434"/>
                    <a:pt x="46077" y="3864"/>
                    <a:pt x="45697" y="3389"/>
                  </a:cubicBezTo>
                  <a:cubicBezTo>
                    <a:pt x="45054" y="2621"/>
                    <a:pt x="44125" y="2152"/>
                    <a:pt x="43186" y="2152"/>
                  </a:cubicBezTo>
                  <a:cubicBezTo>
                    <a:pt x="42693" y="2152"/>
                    <a:pt x="42197" y="2282"/>
                    <a:pt x="41739" y="2566"/>
                  </a:cubicBezTo>
                  <a:cubicBezTo>
                    <a:pt x="41232" y="1172"/>
                    <a:pt x="40060" y="0"/>
                    <a:pt x="38445" y="0"/>
                  </a:cubicBezTo>
                  <a:close/>
                </a:path>
              </a:pathLst>
            </a:custGeom>
            <a:solidFill>
              <a:schemeClr val="dk1"/>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3;p49">
              <a:extLst>
                <a:ext uri="{FF2B5EF4-FFF2-40B4-BE49-F238E27FC236}">
                  <a16:creationId xmlns:a16="http://schemas.microsoft.com/office/drawing/2014/main" id="{CE588DB7-1D28-D1C8-47D4-F9158BC6D6CF}"/>
                </a:ext>
              </a:extLst>
            </p:cNvPr>
            <p:cNvSpPr/>
            <p:nvPr/>
          </p:nvSpPr>
          <p:spPr>
            <a:xfrm>
              <a:off x="1548052" y="2249655"/>
              <a:ext cx="365117" cy="335212"/>
            </a:xfrm>
            <a:custGeom>
              <a:avLst/>
              <a:gdLst/>
              <a:ahLst/>
              <a:cxnLst/>
              <a:rect l="l" t="t" r="r" b="b"/>
              <a:pathLst>
                <a:path w="11086" h="10178" extrusionOk="0">
                  <a:moveTo>
                    <a:pt x="4185" y="1"/>
                  </a:moveTo>
                  <a:cubicBezTo>
                    <a:pt x="3088" y="1"/>
                    <a:pt x="2059" y="427"/>
                    <a:pt x="1363" y="1515"/>
                  </a:cubicBezTo>
                  <a:cubicBezTo>
                    <a:pt x="1" y="3700"/>
                    <a:pt x="761" y="6994"/>
                    <a:pt x="2503" y="8736"/>
                  </a:cubicBezTo>
                  <a:cubicBezTo>
                    <a:pt x="3460" y="9677"/>
                    <a:pt x="4717" y="10177"/>
                    <a:pt x="5963" y="10177"/>
                  </a:cubicBezTo>
                  <a:cubicBezTo>
                    <a:pt x="7147" y="10177"/>
                    <a:pt x="8321" y="9724"/>
                    <a:pt x="9217" y="8767"/>
                  </a:cubicBezTo>
                  <a:cubicBezTo>
                    <a:pt x="11085" y="6835"/>
                    <a:pt x="10420" y="3890"/>
                    <a:pt x="8710" y="2117"/>
                  </a:cubicBezTo>
                  <a:cubicBezTo>
                    <a:pt x="8710" y="2085"/>
                    <a:pt x="8678" y="2085"/>
                    <a:pt x="8678" y="2085"/>
                  </a:cubicBezTo>
                  <a:cubicBezTo>
                    <a:pt x="7632" y="963"/>
                    <a:pt x="5833" y="1"/>
                    <a:pt x="4185"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4;p49">
              <a:extLst>
                <a:ext uri="{FF2B5EF4-FFF2-40B4-BE49-F238E27FC236}">
                  <a16:creationId xmlns:a16="http://schemas.microsoft.com/office/drawing/2014/main" id="{6BE0B770-618A-1C1D-D683-CA4D744D1409}"/>
                </a:ext>
              </a:extLst>
            </p:cNvPr>
            <p:cNvSpPr/>
            <p:nvPr/>
          </p:nvSpPr>
          <p:spPr>
            <a:xfrm>
              <a:off x="1948583" y="2042555"/>
              <a:ext cx="243060" cy="352964"/>
            </a:xfrm>
            <a:custGeom>
              <a:avLst/>
              <a:gdLst/>
              <a:ahLst/>
              <a:cxnLst/>
              <a:rect l="l" t="t" r="r" b="b"/>
              <a:pathLst>
                <a:path w="7380" h="10717" extrusionOk="0">
                  <a:moveTo>
                    <a:pt x="3294" y="1"/>
                  </a:moveTo>
                  <a:cubicBezTo>
                    <a:pt x="2116" y="1"/>
                    <a:pt x="949" y="914"/>
                    <a:pt x="1" y="1754"/>
                  </a:cubicBezTo>
                  <a:cubicBezTo>
                    <a:pt x="444" y="2071"/>
                    <a:pt x="856" y="2451"/>
                    <a:pt x="1236" y="2894"/>
                  </a:cubicBezTo>
                  <a:cubicBezTo>
                    <a:pt x="2566" y="4636"/>
                    <a:pt x="3611" y="7043"/>
                    <a:pt x="3168" y="9323"/>
                  </a:cubicBezTo>
                  <a:cubicBezTo>
                    <a:pt x="3073" y="9861"/>
                    <a:pt x="2883" y="10337"/>
                    <a:pt x="2661" y="10717"/>
                  </a:cubicBezTo>
                  <a:cubicBezTo>
                    <a:pt x="4086" y="10210"/>
                    <a:pt x="5765" y="9925"/>
                    <a:pt x="6651" y="8531"/>
                  </a:cubicBezTo>
                  <a:cubicBezTo>
                    <a:pt x="7380" y="7328"/>
                    <a:pt x="7190" y="5586"/>
                    <a:pt x="6873" y="4288"/>
                  </a:cubicBezTo>
                  <a:cubicBezTo>
                    <a:pt x="6588" y="3053"/>
                    <a:pt x="5923" y="1628"/>
                    <a:pt x="4941" y="709"/>
                  </a:cubicBezTo>
                  <a:cubicBezTo>
                    <a:pt x="4404" y="203"/>
                    <a:pt x="3848" y="1"/>
                    <a:pt x="3294"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5;p49">
              <a:extLst>
                <a:ext uri="{FF2B5EF4-FFF2-40B4-BE49-F238E27FC236}">
                  <a16:creationId xmlns:a16="http://schemas.microsoft.com/office/drawing/2014/main" id="{54FB01BC-CBED-05AE-2DF5-91D221564EC8}"/>
                </a:ext>
              </a:extLst>
            </p:cNvPr>
            <p:cNvSpPr/>
            <p:nvPr/>
          </p:nvSpPr>
          <p:spPr>
            <a:xfrm>
              <a:off x="2160327" y="2024803"/>
              <a:ext cx="223233" cy="326287"/>
            </a:xfrm>
            <a:custGeom>
              <a:avLst/>
              <a:gdLst/>
              <a:ahLst/>
              <a:cxnLst/>
              <a:rect l="l" t="t" r="r" b="b"/>
              <a:pathLst>
                <a:path w="6778" h="9907" extrusionOk="0">
                  <a:moveTo>
                    <a:pt x="3693" y="0"/>
                  </a:moveTo>
                  <a:cubicBezTo>
                    <a:pt x="2208" y="0"/>
                    <a:pt x="343" y="935"/>
                    <a:pt x="96" y="2293"/>
                  </a:cubicBezTo>
                  <a:cubicBezTo>
                    <a:pt x="64" y="2325"/>
                    <a:pt x="64" y="2357"/>
                    <a:pt x="1" y="2420"/>
                  </a:cubicBezTo>
                  <a:cubicBezTo>
                    <a:pt x="286" y="2927"/>
                    <a:pt x="539" y="3465"/>
                    <a:pt x="697" y="4003"/>
                  </a:cubicBezTo>
                  <a:cubicBezTo>
                    <a:pt x="1299" y="5587"/>
                    <a:pt x="1552" y="7804"/>
                    <a:pt x="602" y="9324"/>
                  </a:cubicBezTo>
                  <a:cubicBezTo>
                    <a:pt x="571" y="9419"/>
                    <a:pt x="539" y="9450"/>
                    <a:pt x="507" y="9545"/>
                  </a:cubicBezTo>
                  <a:cubicBezTo>
                    <a:pt x="528" y="9545"/>
                    <a:pt x="564" y="9517"/>
                    <a:pt x="604" y="9517"/>
                  </a:cubicBezTo>
                  <a:cubicBezTo>
                    <a:pt x="623" y="9517"/>
                    <a:pt x="645" y="9524"/>
                    <a:pt x="666" y="9545"/>
                  </a:cubicBezTo>
                  <a:cubicBezTo>
                    <a:pt x="1232" y="9795"/>
                    <a:pt x="1767" y="9907"/>
                    <a:pt x="2268" y="9907"/>
                  </a:cubicBezTo>
                  <a:cubicBezTo>
                    <a:pt x="4821" y="9907"/>
                    <a:pt x="6471" y="6993"/>
                    <a:pt x="6683" y="4478"/>
                  </a:cubicBezTo>
                  <a:cubicBezTo>
                    <a:pt x="6778" y="2895"/>
                    <a:pt x="6398" y="995"/>
                    <a:pt x="4814" y="235"/>
                  </a:cubicBezTo>
                  <a:cubicBezTo>
                    <a:pt x="4501" y="74"/>
                    <a:pt x="4112" y="0"/>
                    <a:pt x="3693" y="0"/>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6;p49">
              <a:extLst>
                <a:ext uri="{FF2B5EF4-FFF2-40B4-BE49-F238E27FC236}">
                  <a16:creationId xmlns:a16="http://schemas.microsoft.com/office/drawing/2014/main" id="{49CF54F0-4CDB-90C7-4EDE-86D2F3A70744}"/>
                </a:ext>
              </a:extLst>
            </p:cNvPr>
            <p:cNvSpPr/>
            <p:nvPr/>
          </p:nvSpPr>
          <p:spPr>
            <a:xfrm>
              <a:off x="1070353" y="2471642"/>
              <a:ext cx="516322" cy="438299"/>
            </a:xfrm>
            <a:custGeom>
              <a:avLst/>
              <a:gdLst/>
              <a:ahLst/>
              <a:cxnLst/>
              <a:rect l="l" t="t" r="r" b="b"/>
              <a:pathLst>
                <a:path w="15677" h="13308" extrusionOk="0">
                  <a:moveTo>
                    <a:pt x="15170" y="0"/>
                  </a:moveTo>
                  <a:cubicBezTo>
                    <a:pt x="12700" y="1425"/>
                    <a:pt x="11275" y="3484"/>
                    <a:pt x="10356" y="6176"/>
                  </a:cubicBezTo>
                  <a:cubicBezTo>
                    <a:pt x="9786" y="7886"/>
                    <a:pt x="8994" y="9374"/>
                    <a:pt x="7664" y="10609"/>
                  </a:cubicBezTo>
                  <a:cubicBezTo>
                    <a:pt x="6146" y="11976"/>
                    <a:pt x="3818" y="12959"/>
                    <a:pt x="1619" y="12959"/>
                  </a:cubicBezTo>
                  <a:cubicBezTo>
                    <a:pt x="1066" y="12959"/>
                    <a:pt x="522" y="12896"/>
                    <a:pt x="0" y="12763"/>
                  </a:cubicBezTo>
                  <a:lnTo>
                    <a:pt x="0" y="12763"/>
                  </a:lnTo>
                  <a:cubicBezTo>
                    <a:pt x="956" y="13129"/>
                    <a:pt x="1949" y="13307"/>
                    <a:pt x="2931" y="13307"/>
                  </a:cubicBezTo>
                  <a:cubicBezTo>
                    <a:pt x="5854" y="13307"/>
                    <a:pt x="8673" y="11728"/>
                    <a:pt x="10071" y="8836"/>
                  </a:cubicBezTo>
                  <a:cubicBezTo>
                    <a:pt x="10958" y="6999"/>
                    <a:pt x="11116" y="4941"/>
                    <a:pt x="12351" y="3326"/>
                  </a:cubicBezTo>
                  <a:cubicBezTo>
                    <a:pt x="13175" y="2217"/>
                    <a:pt x="14315" y="1425"/>
                    <a:pt x="15677" y="1045"/>
                  </a:cubicBezTo>
                  <a:cubicBezTo>
                    <a:pt x="15487" y="665"/>
                    <a:pt x="15328" y="349"/>
                    <a:pt x="15170" y="0"/>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7;p49">
              <a:extLst>
                <a:ext uri="{FF2B5EF4-FFF2-40B4-BE49-F238E27FC236}">
                  <a16:creationId xmlns:a16="http://schemas.microsoft.com/office/drawing/2014/main" id="{2536A4E9-01AD-456A-8611-0A8E0790A57F}"/>
                </a:ext>
              </a:extLst>
            </p:cNvPr>
            <p:cNvSpPr/>
            <p:nvPr/>
          </p:nvSpPr>
          <p:spPr>
            <a:xfrm>
              <a:off x="2315750" y="2096932"/>
              <a:ext cx="216976" cy="271187"/>
            </a:xfrm>
            <a:custGeom>
              <a:avLst/>
              <a:gdLst/>
              <a:ahLst/>
              <a:cxnLst/>
              <a:rect l="l" t="t" r="r" b="b"/>
              <a:pathLst>
                <a:path w="6588" h="8234" extrusionOk="0">
                  <a:moveTo>
                    <a:pt x="3533" y="1"/>
                  </a:moveTo>
                  <a:cubicBezTo>
                    <a:pt x="3139" y="1"/>
                    <a:pt x="2727" y="92"/>
                    <a:pt x="2312" y="293"/>
                  </a:cubicBezTo>
                  <a:cubicBezTo>
                    <a:pt x="2344" y="483"/>
                    <a:pt x="2376" y="737"/>
                    <a:pt x="2439" y="927"/>
                  </a:cubicBezTo>
                  <a:cubicBezTo>
                    <a:pt x="2661" y="2858"/>
                    <a:pt x="1710" y="5867"/>
                    <a:pt x="0" y="7387"/>
                  </a:cubicBezTo>
                  <a:cubicBezTo>
                    <a:pt x="64" y="7387"/>
                    <a:pt x="95" y="7419"/>
                    <a:pt x="95" y="7450"/>
                  </a:cubicBezTo>
                  <a:lnTo>
                    <a:pt x="222" y="7704"/>
                  </a:lnTo>
                  <a:cubicBezTo>
                    <a:pt x="945" y="7969"/>
                    <a:pt x="1576" y="8234"/>
                    <a:pt x="2297" y="8234"/>
                  </a:cubicBezTo>
                  <a:cubicBezTo>
                    <a:pt x="2524" y="8234"/>
                    <a:pt x="2759" y="8208"/>
                    <a:pt x="3009" y="8147"/>
                  </a:cubicBezTo>
                  <a:cubicBezTo>
                    <a:pt x="4149" y="7830"/>
                    <a:pt x="5036" y="7070"/>
                    <a:pt x="5669" y="6120"/>
                  </a:cubicBezTo>
                  <a:cubicBezTo>
                    <a:pt x="6239" y="5297"/>
                    <a:pt x="6588" y="4252"/>
                    <a:pt x="6524" y="3238"/>
                  </a:cubicBezTo>
                  <a:cubicBezTo>
                    <a:pt x="6423" y="1487"/>
                    <a:pt x="5121" y="1"/>
                    <a:pt x="3533"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8;p49">
              <a:extLst>
                <a:ext uri="{FF2B5EF4-FFF2-40B4-BE49-F238E27FC236}">
                  <a16:creationId xmlns:a16="http://schemas.microsoft.com/office/drawing/2014/main" id="{5F5BE83A-6AE1-A8A6-C6F0-8166BA98A7EF}"/>
                </a:ext>
              </a:extLst>
            </p:cNvPr>
            <p:cNvSpPr/>
            <p:nvPr/>
          </p:nvSpPr>
          <p:spPr>
            <a:xfrm>
              <a:off x="1454185" y="2574895"/>
              <a:ext cx="249318" cy="399502"/>
            </a:xfrm>
            <a:custGeom>
              <a:avLst/>
              <a:gdLst/>
              <a:ahLst/>
              <a:cxnLst/>
              <a:rect l="l" t="t" r="r" b="b"/>
              <a:pathLst>
                <a:path w="7570" h="12130" extrusionOk="0">
                  <a:moveTo>
                    <a:pt x="5986" y="1"/>
                  </a:moveTo>
                  <a:lnTo>
                    <a:pt x="5986" y="1"/>
                  </a:lnTo>
                  <a:cubicBezTo>
                    <a:pt x="6176" y="2027"/>
                    <a:pt x="6018" y="3928"/>
                    <a:pt x="4276" y="5163"/>
                  </a:cubicBezTo>
                  <a:cubicBezTo>
                    <a:pt x="2693" y="6271"/>
                    <a:pt x="792" y="6841"/>
                    <a:pt x="286" y="8931"/>
                  </a:cubicBezTo>
                  <a:cubicBezTo>
                    <a:pt x="1" y="10008"/>
                    <a:pt x="159" y="11116"/>
                    <a:pt x="476" y="12130"/>
                  </a:cubicBezTo>
                  <a:cubicBezTo>
                    <a:pt x="191" y="10546"/>
                    <a:pt x="286" y="8900"/>
                    <a:pt x="1552" y="7759"/>
                  </a:cubicBezTo>
                  <a:cubicBezTo>
                    <a:pt x="2724" y="6651"/>
                    <a:pt x="4529" y="6429"/>
                    <a:pt x="5701" y="5289"/>
                  </a:cubicBezTo>
                  <a:cubicBezTo>
                    <a:pt x="7000" y="4054"/>
                    <a:pt x="7570" y="2407"/>
                    <a:pt x="7570" y="666"/>
                  </a:cubicBezTo>
                  <a:cubicBezTo>
                    <a:pt x="7000" y="539"/>
                    <a:pt x="6493" y="317"/>
                    <a:pt x="5986"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9;p49">
              <a:extLst>
                <a:ext uri="{FF2B5EF4-FFF2-40B4-BE49-F238E27FC236}">
                  <a16:creationId xmlns:a16="http://schemas.microsoft.com/office/drawing/2014/main" id="{FD0A2C59-6BDC-9198-3120-F2053E5AEEA2}"/>
                </a:ext>
              </a:extLst>
            </p:cNvPr>
            <p:cNvSpPr/>
            <p:nvPr/>
          </p:nvSpPr>
          <p:spPr>
            <a:xfrm>
              <a:off x="2408563" y="2186846"/>
              <a:ext cx="284855" cy="246288"/>
            </a:xfrm>
            <a:custGeom>
              <a:avLst/>
              <a:gdLst/>
              <a:ahLst/>
              <a:cxnLst/>
              <a:rect l="l" t="t" r="r" b="b"/>
              <a:pathLst>
                <a:path w="8649" h="7478" extrusionOk="0">
                  <a:moveTo>
                    <a:pt x="4638" y="1"/>
                  </a:moveTo>
                  <a:cubicBezTo>
                    <a:pt x="4480" y="1"/>
                    <a:pt x="4317" y="11"/>
                    <a:pt x="4150" y="33"/>
                  </a:cubicBezTo>
                  <a:cubicBezTo>
                    <a:pt x="4276" y="888"/>
                    <a:pt x="4150" y="1839"/>
                    <a:pt x="3833" y="2662"/>
                  </a:cubicBezTo>
                  <a:cubicBezTo>
                    <a:pt x="3263" y="4214"/>
                    <a:pt x="1933" y="5480"/>
                    <a:pt x="318" y="5924"/>
                  </a:cubicBezTo>
                  <a:cubicBezTo>
                    <a:pt x="254" y="5956"/>
                    <a:pt x="128" y="5987"/>
                    <a:pt x="1" y="5987"/>
                  </a:cubicBezTo>
                  <a:cubicBezTo>
                    <a:pt x="878" y="6995"/>
                    <a:pt x="2078" y="7478"/>
                    <a:pt x="3282" y="7478"/>
                  </a:cubicBezTo>
                  <a:cubicBezTo>
                    <a:pt x="4687" y="7478"/>
                    <a:pt x="6096" y="6821"/>
                    <a:pt x="7000" y="5575"/>
                  </a:cubicBezTo>
                  <a:cubicBezTo>
                    <a:pt x="8648" y="3327"/>
                    <a:pt x="7431" y="1"/>
                    <a:pt x="4638"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0;p49">
              <a:extLst>
                <a:ext uri="{FF2B5EF4-FFF2-40B4-BE49-F238E27FC236}">
                  <a16:creationId xmlns:a16="http://schemas.microsoft.com/office/drawing/2014/main" id="{32448252-B901-765A-13C8-6F0FC97E829F}"/>
                </a:ext>
              </a:extLst>
            </p:cNvPr>
            <p:cNvSpPr/>
            <p:nvPr/>
          </p:nvSpPr>
          <p:spPr>
            <a:xfrm>
              <a:off x="2503484" y="2268231"/>
              <a:ext cx="234728" cy="227317"/>
            </a:xfrm>
            <a:custGeom>
              <a:avLst/>
              <a:gdLst/>
              <a:ahLst/>
              <a:cxnLst/>
              <a:rect l="l" t="t" r="r" b="b"/>
              <a:pathLst>
                <a:path w="7127" h="6902" extrusionOk="0">
                  <a:moveTo>
                    <a:pt x="5321" y="1"/>
                  </a:moveTo>
                  <a:lnTo>
                    <a:pt x="5321" y="1"/>
                  </a:lnTo>
                  <a:cubicBezTo>
                    <a:pt x="5480" y="824"/>
                    <a:pt x="5385" y="1711"/>
                    <a:pt x="5068" y="2503"/>
                  </a:cubicBezTo>
                  <a:cubicBezTo>
                    <a:pt x="4267" y="4342"/>
                    <a:pt x="2298" y="5431"/>
                    <a:pt x="386" y="5431"/>
                  </a:cubicBezTo>
                  <a:cubicBezTo>
                    <a:pt x="257" y="5431"/>
                    <a:pt x="129" y="5426"/>
                    <a:pt x="1" y="5416"/>
                  </a:cubicBezTo>
                  <a:lnTo>
                    <a:pt x="1" y="5416"/>
                  </a:lnTo>
                  <a:cubicBezTo>
                    <a:pt x="571" y="6050"/>
                    <a:pt x="1268" y="6493"/>
                    <a:pt x="2028" y="6746"/>
                  </a:cubicBezTo>
                  <a:cubicBezTo>
                    <a:pt x="2046" y="6652"/>
                    <a:pt x="2133" y="6591"/>
                    <a:pt x="2206" y="6591"/>
                  </a:cubicBezTo>
                  <a:cubicBezTo>
                    <a:pt x="2256" y="6591"/>
                    <a:pt x="2300" y="6619"/>
                    <a:pt x="2313" y="6683"/>
                  </a:cubicBezTo>
                  <a:cubicBezTo>
                    <a:pt x="2313" y="6746"/>
                    <a:pt x="2344" y="6778"/>
                    <a:pt x="2344" y="6810"/>
                  </a:cubicBezTo>
                  <a:cubicBezTo>
                    <a:pt x="2617" y="6870"/>
                    <a:pt x="2895" y="6902"/>
                    <a:pt x="3174" y="6902"/>
                  </a:cubicBezTo>
                  <a:cubicBezTo>
                    <a:pt x="4061" y="6902"/>
                    <a:pt x="4954" y="6582"/>
                    <a:pt x="5701" y="5860"/>
                  </a:cubicBezTo>
                  <a:cubicBezTo>
                    <a:pt x="6905" y="4751"/>
                    <a:pt x="7126" y="3199"/>
                    <a:pt x="6651" y="1869"/>
                  </a:cubicBezTo>
                  <a:cubicBezTo>
                    <a:pt x="6493" y="1838"/>
                    <a:pt x="6493" y="1679"/>
                    <a:pt x="6556" y="1553"/>
                  </a:cubicBezTo>
                  <a:cubicBezTo>
                    <a:pt x="6271" y="951"/>
                    <a:pt x="5828" y="444"/>
                    <a:pt x="5321"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1;p49">
              <a:extLst>
                <a:ext uri="{FF2B5EF4-FFF2-40B4-BE49-F238E27FC236}">
                  <a16:creationId xmlns:a16="http://schemas.microsoft.com/office/drawing/2014/main" id="{69A66F6E-B9AF-804F-754F-9E4BA944CD43}"/>
                </a:ext>
              </a:extLst>
            </p:cNvPr>
            <p:cNvSpPr/>
            <p:nvPr/>
          </p:nvSpPr>
          <p:spPr>
            <a:xfrm>
              <a:off x="2590072" y="2341249"/>
              <a:ext cx="229491" cy="231039"/>
            </a:xfrm>
            <a:custGeom>
              <a:avLst/>
              <a:gdLst/>
              <a:ahLst/>
              <a:cxnLst/>
              <a:rect l="l" t="t" r="r" b="b"/>
              <a:pathLst>
                <a:path w="6968" h="7015" extrusionOk="0">
                  <a:moveTo>
                    <a:pt x="4656" y="1"/>
                  </a:moveTo>
                  <a:lnTo>
                    <a:pt x="4656" y="1"/>
                  </a:lnTo>
                  <a:cubicBezTo>
                    <a:pt x="4941" y="1363"/>
                    <a:pt x="4656" y="2788"/>
                    <a:pt x="3611" y="3864"/>
                  </a:cubicBezTo>
                  <a:cubicBezTo>
                    <a:pt x="2731" y="4772"/>
                    <a:pt x="1612" y="5226"/>
                    <a:pt x="503" y="5226"/>
                  </a:cubicBezTo>
                  <a:cubicBezTo>
                    <a:pt x="335" y="5226"/>
                    <a:pt x="167" y="5215"/>
                    <a:pt x="0" y="5194"/>
                  </a:cubicBezTo>
                  <a:lnTo>
                    <a:pt x="0" y="5194"/>
                  </a:lnTo>
                  <a:cubicBezTo>
                    <a:pt x="658" y="6322"/>
                    <a:pt x="1806" y="7014"/>
                    <a:pt x="2995" y="7014"/>
                  </a:cubicBezTo>
                  <a:cubicBezTo>
                    <a:pt x="3810" y="7014"/>
                    <a:pt x="4644" y="6689"/>
                    <a:pt x="5352" y="5955"/>
                  </a:cubicBezTo>
                  <a:cubicBezTo>
                    <a:pt x="6967" y="4244"/>
                    <a:pt x="6556" y="1268"/>
                    <a:pt x="4656"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2;p49">
              <a:extLst>
                <a:ext uri="{FF2B5EF4-FFF2-40B4-BE49-F238E27FC236}">
                  <a16:creationId xmlns:a16="http://schemas.microsoft.com/office/drawing/2014/main" id="{CA0F34A1-6CE3-421E-C961-E160CFE504FF}"/>
                </a:ext>
              </a:extLst>
            </p:cNvPr>
            <p:cNvSpPr/>
            <p:nvPr/>
          </p:nvSpPr>
          <p:spPr>
            <a:xfrm>
              <a:off x="2660982" y="2479974"/>
              <a:ext cx="185688" cy="165169"/>
            </a:xfrm>
            <a:custGeom>
              <a:avLst/>
              <a:gdLst/>
              <a:ahLst/>
              <a:cxnLst/>
              <a:rect l="l" t="t" r="r" b="b"/>
              <a:pathLst>
                <a:path w="5638" h="5015" extrusionOk="0">
                  <a:moveTo>
                    <a:pt x="4561" y="1"/>
                  </a:moveTo>
                  <a:lnTo>
                    <a:pt x="4561" y="1"/>
                  </a:lnTo>
                  <a:cubicBezTo>
                    <a:pt x="4403" y="792"/>
                    <a:pt x="4054" y="1521"/>
                    <a:pt x="3516" y="2091"/>
                  </a:cubicBezTo>
                  <a:cubicBezTo>
                    <a:pt x="2758" y="2875"/>
                    <a:pt x="1677" y="3249"/>
                    <a:pt x="645" y="3249"/>
                  </a:cubicBezTo>
                  <a:cubicBezTo>
                    <a:pt x="427" y="3249"/>
                    <a:pt x="211" y="3232"/>
                    <a:pt x="1" y="3199"/>
                  </a:cubicBezTo>
                  <a:lnTo>
                    <a:pt x="1" y="3199"/>
                  </a:lnTo>
                  <a:cubicBezTo>
                    <a:pt x="215" y="4449"/>
                    <a:pt x="1194" y="5014"/>
                    <a:pt x="2246" y="5014"/>
                  </a:cubicBezTo>
                  <a:cubicBezTo>
                    <a:pt x="3060" y="5014"/>
                    <a:pt x="3918" y="4676"/>
                    <a:pt x="4498" y="4054"/>
                  </a:cubicBezTo>
                  <a:cubicBezTo>
                    <a:pt x="5638" y="2851"/>
                    <a:pt x="5448" y="1267"/>
                    <a:pt x="4561"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3;p49">
              <a:extLst>
                <a:ext uri="{FF2B5EF4-FFF2-40B4-BE49-F238E27FC236}">
                  <a16:creationId xmlns:a16="http://schemas.microsoft.com/office/drawing/2014/main" id="{6047680F-0416-A322-A907-EEC44BDE4C08}"/>
                </a:ext>
              </a:extLst>
            </p:cNvPr>
            <p:cNvSpPr/>
            <p:nvPr/>
          </p:nvSpPr>
          <p:spPr>
            <a:xfrm>
              <a:off x="2714173" y="2592615"/>
              <a:ext cx="141884" cy="110793"/>
            </a:xfrm>
            <a:custGeom>
              <a:avLst/>
              <a:gdLst/>
              <a:ahLst/>
              <a:cxnLst/>
              <a:rect l="l" t="t" r="r" b="b"/>
              <a:pathLst>
                <a:path w="4308" h="3364" extrusionOk="0">
                  <a:moveTo>
                    <a:pt x="3865" y="1"/>
                  </a:moveTo>
                  <a:lnTo>
                    <a:pt x="3865" y="1"/>
                  </a:lnTo>
                  <a:cubicBezTo>
                    <a:pt x="3643" y="603"/>
                    <a:pt x="3199" y="1109"/>
                    <a:pt x="2693" y="1489"/>
                  </a:cubicBezTo>
                  <a:cubicBezTo>
                    <a:pt x="2114" y="1883"/>
                    <a:pt x="1401" y="2073"/>
                    <a:pt x="725" y="2073"/>
                  </a:cubicBezTo>
                  <a:cubicBezTo>
                    <a:pt x="475" y="2073"/>
                    <a:pt x="231" y="2047"/>
                    <a:pt x="1" y="1996"/>
                  </a:cubicBezTo>
                  <a:lnTo>
                    <a:pt x="1" y="1996"/>
                  </a:lnTo>
                  <a:cubicBezTo>
                    <a:pt x="399" y="2792"/>
                    <a:pt x="1248" y="3364"/>
                    <a:pt x="2124" y="3364"/>
                  </a:cubicBezTo>
                  <a:cubicBezTo>
                    <a:pt x="2432" y="3364"/>
                    <a:pt x="2744" y="3293"/>
                    <a:pt x="3041" y="3136"/>
                  </a:cubicBezTo>
                  <a:cubicBezTo>
                    <a:pt x="4276" y="2503"/>
                    <a:pt x="4308" y="1109"/>
                    <a:pt x="3865" y="1"/>
                  </a:cubicBezTo>
                  <a:close/>
                </a:path>
              </a:pathLst>
            </a:custGeom>
            <a:solidFill>
              <a:schemeClr val="accent6"/>
            </a:solidFill>
            <a:ln w="63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49;p49">
            <a:extLst>
              <a:ext uri="{FF2B5EF4-FFF2-40B4-BE49-F238E27FC236}">
                <a16:creationId xmlns:a16="http://schemas.microsoft.com/office/drawing/2014/main" id="{DADD8EC2-9E8F-A7F6-BA80-A11D9D7EFFAD}"/>
              </a:ext>
            </a:extLst>
          </p:cNvPr>
          <p:cNvGrpSpPr/>
          <p:nvPr/>
        </p:nvGrpSpPr>
        <p:grpSpPr>
          <a:xfrm>
            <a:off x="5907070" y="423688"/>
            <a:ext cx="1715213" cy="1517315"/>
            <a:chOff x="1030270" y="3014488"/>
            <a:chExt cx="1715213" cy="1517315"/>
          </a:xfrm>
        </p:grpSpPr>
        <p:sp>
          <p:nvSpPr>
            <p:cNvPr id="18" name="Google Shape;1250;p49">
              <a:extLst>
                <a:ext uri="{FF2B5EF4-FFF2-40B4-BE49-F238E27FC236}">
                  <a16:creationId xmlns:a16="http://schemas.microsoft.com/office/drawing/2014/main" id="{B51920AE-78E2-BBF7-166F-B04280BCEE70}"/>
                </a:ext>
              </a:extLst>
            </p:cNvPr>
            <p:cNvSpPr/>
            <p:nvPr/>
          </p:nvSpPr>
          <p:spPr>
            <a:xfrm>
              <a:off x="2146757" y="3106346"/>
              <a:ext cx="598725" cy="766496"/>
            </a:xfrm>
            <a:custGeom>
              <a:avLst/>
              <a:gdLst/>
              <a:ahLst/>
              <a:cxnLst/>
              <a:rect l="l" t="t" r="r" b="b"/>
              <a:pathLst>
                <a:path w="18179" h="23273" extrusionOk="0">
                  <a:moveTo>
                    <a:pt x="4245" y="617"/>
                  </a:moveTo>
                  <a:lnTo>
                    <a:pt x="4245" y="617"/>
                  </a:lnTo>
                  <a:cubicBezTo>
                    <a:pt x="5258" y="1282"/>
                    <a:pt x="6461" y="2201"/>
                    <a:pt x="6303" y="3404"/>
                  </a:cubicBezTo>
                  <a:cubicBezTo>
                    <a:pt x="6145" y="4734"/>
                    <a:pt x="5036" y="5273"/>
                    <a:pt x="4150" y="5969"/>
                  </a:cubicBezTo>
                  <a:cubicBezTo>
                    <a:pt x="3485" y="6603"/>
                    <a:pt x="2693" y="7331"/>
                    <a:pt x="2408" y="8186"/>
                  </a:cubicBezTo>
                  <a:cubicBezTo>
                    <a:pt x="2344" y="8376"/>
                    <a:pt x="2249" y="8471"/>
                    <a:pt x="2186" y="8630"/>
                  </a:cubicBezTo>
                  <a:lnTo>
                    <a:pt x="2313" y="8756"/>
                  </a:lnTo>
                  <a:lnTo>
                    <a:pt x="2313" y="8851"/>
                  </a:lnTo>
                  <a:cubicBezTo>
                    <a:pt x="2166" y="8868"/>
                    <a:pt x="2022" y="8876"/>
                    <a:pt x="1881" y="8876"/>
                  </a:cubicBezTo>
                  <a:cubicBezTo>
                    <a:pt x="1477" y="8876"/>
                    <a:pt x="1089" y="8810"/>
                    <a:pt x="666" y="8693"/>
                  </a:cubicBezTo>
                  <a:cubicBezTo>
                    <a:pt x="761" y="8281"/>
                    <a:pt x="888" y="7933"/>
                    <a:pt x="1046" y="7616"/>
                  </a:cubicBezTo>
                  <a:cubicBezTo>
                    <a:pt x="1109" y="7521"/>
                    <a:pt x="1141" y="7458"/>
                    <a:pt x="1204" y="7363"/>
                  </a:cubicBezTo>
                  <a:cubicBezTo>
                    <a:pt x="1648" y="6413"/>
                    <a:pt x="2376" y="5716"/>
                    <a:pt x="3485" y="5209"/>
                  </a:cubicBezTo>
                  <a:cubicBezTo>
                    <a:pt x="4118" y="4924"/>
                    <a:pt x="4720" y="4671"/>
                    <a:pt x="5068" y="4038"/>
                  </a:cubicBezTo>
                  <a:cubicBezTo>
                    <a:pt x="5765" y="2771"/>
                    <a:pt x="5100" y="1504"/>
                    <a:pt x="4245" y="617"/>
                  </a:cubicBezTo>
                  <a:close/>
                  <a:moveTo>
                    <a:pt x="12732" y="6223"/>
                  </a:moveTo>
                  <a:lnTo>
                    <a:pt x="12732" y="6223"/>
                  </a:lnTo>
                  <a:cubicBezTo>
                    <a:pt x="13904" y="9675"/>
                    <a:pt x="10103" y="11448"/>
                    <a:pt x="7285" y="12335"/>
                  </a:cubicBezTo>
                  <a:cubicBezTo>
                    <a:pt x="5765" y="12810"/>
                    <a:pt x="4340" y="13317"/>
                    <a:pt x="3580" y="14710"/>
                  </a:cubicBezTo>
                  <a:cubicBezTo>
                    <a:pt x="3200" y="14615"/>
                    <a:pt x="2851" y="14488"/>
                    <a:pt x="2534" y="14330"/>
                  </a:cubicBezTo>
                  <a:cubicBezTo>
                    <a:pt x="2408" y="14267"/>
                    <a:pt x="2154" y="14077"/>
                    <a:pt x="1869" y="13855"/>
                  </a:cubicBezTo>
                  <a:cubicBezTo>
                    <a:pt x="3200" y="12968"/>
                    <a:pt x="4466" y="12018"/>
                    <a:pt x="5923" y="11290"/>
                  </a:cubicBezTo>
                  <a:cubicBezTo>
                    <a:pt x="7285" y="10625"/>
                    <a:pt x="8773" y="10308"/>
                    <a:pt x="10167" y="9675"/>
                  </a:cubicBezTo>
                  <a:cubicBezTo>
                    <a:pt x="11592" y="9010"/>
                    <a:pt x="12795" y="7806"/>
                    <a:pt x="12732" y="6223"/>
                  </a:cubicBezTo>
                  <a:close/>
                  <a:moveTo>
                    <a:pt x="2123" y="19207"/>
                  </a:moveTo>
                  <a:cubicBezTo>
                    <a:pt x="5385" y="21962"/>
                    <a:pt x="10262" y="22247"/>
                    <a:pt x="14442" y="22406"/>
                  </a:cubicBezTo>
                  <a:cubicBezTo>
                    <a:pt x="13084" y="22658"/>
                    <a:pt x="11746" y="22784"/>
                    <a:pt x="10427" y="22784"/>
                  </a:cubicBezTo>
                  <a:cubicBezTo>
                    <a:pt x="7102" y="22784"/>
                    <a:pt x="3899" y="21980"/>
                    <a:pt x="793" y="20347"/>
                  </a:cubicBezTo>
                  <a:cubicBezTo>
                    <a:pt x="1141" y="19840"/>
                    <a:pt x="1584" y="19460"/>
                    <a:pt x="2123" y="19207"/>
                  </a:cubicBezTo>
                  <a:close/>
                  <a:moveTo>
                    <a:pt x="3550" y="1"/>
                  </a:moveTo>
                  <a:cubicBezTo>
                    <a:pt x="3387" y="1"/>
                    <a:pt x="3239" y="207"/>
                    <a:pt x="3390" y="332"/>
                  </a:cubicBezTo>
                  <a:cubicBezTo>
                    <a:pt x="4561" y="1314"/>
                    <a:pt x="5701" y="3246"/>
                    <a:pt x="4150" y="4449"/>
                  </a:cubicBezTo>
                  <a:cubicBezTo>
                    <a:pt x="3516" y="4924"/>
                    <a:pt x="2661" y="5083"/>
                    <a:pt x="2028" y="5589"/>
                  </a:cubicBezTo>
                  <a:cubicBezTo>
                    <a:pt x="1489" y="6033"/>
                    <a:pt x="1109" y="6540"/>
                    <a:pt x="824" y="7141"/>
                  </a:cubicBezTo>
                  <a:cubicBezTo>
                    <a:pt x="634" y="7015"/>
                    <a:pt x="444" y="6951"/>
                    <a:pt x="223" y="6825"/>
                  </a:cubicBezTo>
                  <a:lnTo>
                    <a:pt x="1" y="7300"/>
                  </a:lnTo>
                  <a:cubicBezTo>
                    <a:pt x="223" y="7426"/>
                    <a:pt x="476" y="7521"/>
                    <a:pt x="666" y="7648"/>
                  </a:cubicBezTo>
                  <a:cubicBezTo>
                    <a:pt x="603" y="7965"/>
                    <a:pt x="508" y="8281"/>
                    <a:pt x="508" y="8630"/>
                  </a:cubicBezTo>
                  <a:cubicBezTo>
                    <a:pt x="476" y="8598"/>
                    <a:pt x="381" y="8598"/>
                    <a:pt x="318" y="8566"/>
                  </a:cubicBezTo>
                  <a:cubicBezTo>
                    <a:pt x="306" y="8563"/>
                    <a:pt x="296" y="8562"/>
                    <a:pt x="285" y="8562"/>
                  </a:cubicBezTo>
                  <a:cubicBezTo>
                    <a:pt x="181" y="8562"/>
                    <a:pt x="133" y="8699"/>
                    <a:pt x="191" y="8756"/>
                  </a:cubicBezTo>
                  <a:cubicBezTo>
                    <a:pt x="668" y="9138"/>
                    <a:pt x="1342" y="9322"/>
                    <a:pt x="2012" y="9322"/>
                  </a:cubicBezTo>
                  <a:cubicBezTo>
                    <a:pt x="2231" y="9322"/>
                    <a:pt x="2450" y="9302"/>
                    <a:pt x="2661" y="9263"/>
                  </a:cubicBezTo>
                  <a:cubicBezTo>
                    <a:pt x="2693" y="9263"/>
                    <a:pt x="2724" y="9231"/>
                    <a:pt x="2756" y="9231"/>
                  </a:cubicBezTo>
                  <a:lnTo>
                    <a:pt x="2819" y="9231"/>
                  </a:lnTo>
                  <a:cubicBezTo>
                    <a:pt x="2851" y="9231"/>
                    <a:pt x="2851" y="9200"/>
                    <a:pt x="2883" y="9200"/>
                  </a:cubicBezTo>
                  <a:cubicBezTo>
                    <a:pt x="3611" y="9833"/>
                    <a:pt x="4276" y="10593"/>
                    <a:pt x="4815" y="11385"/>
                  </a:cubicBezTo>
                  <a:cubicBezTo>
                    <a:pt x="3706" y="12018"/>
                    <a:pt x="2661" y="12747"/>
                    <a:pt x="1711" y="13602"/>
                  </a:cubicBezTo>
                  <a:cubicBezTo>
                    <a:pt x="1648" y="13633"/>
                    <a:pt x="1648" y="13633"/>
                    <a:pt x="1648" y="13665"/>
                  </a:cubicBezTo>
                  <a:cubicBezTo>
                    <a:pt x="1466" y="13535"/>
                    <a:pt x="1306" y="13427"/>
                    <a:pt x="1219" y="13427"/>
                  </a:cubicBezTo>
                  <a:cubicBezTo>
                    <a:pt x="1200" y="13427"/>
                    <a:pt x="1184" y="13432"/>
                    <a:pt x="1173" y="13443"/>
                  </a:cubicBezTo>
                  <a:cubicBezTo>
                    <a:pt x="1236" y="13380"/>
                    <a:pt x="1236" y="13317"/>
                    <a:pt x="1173" y="13285"/>
                  </a:cubicBezTo>
                  <a:cubicBezTo>
                    <a:pt x="1141" y="13222"/>
                    <a:pt x="1109" y="13190"/>
                    <a:pt x="983" y="13190"/>
                  </a:cubicBezTo>
                  <a:cubicBezTo>
                    <a:pt x="969" y="13187"/>
                    <a:pt x="955" y="13186"/>
                    <a:pt x="942" y="13186"/>
                  </a:cubicBezTo>
                  <a:cubicBezTo>
                    <a:pt x="804" y="13186"/>
                    <a:pt x="703" y="13330"/>
                    <a:pt x="761" y="13475"/>
                  </a:cubicBezTo>
                  <a:cubicBezTo>
                    <a:pt x="856" y="14013"/>
                    <a:pt x="1648" y="14425"/>
                    <a:pt x="2091" y="14647"/>
                  </a:cubicBezTo>
                  <a:cubicBezTo>
                    <a:pt x="2693" y="15027"/>
                    <a:pt x="3390" y="15343"/>
                    <a:pt x="4118" y="15343"/>
                  </a:cubicBezTo>
                  <a:cubicBezTo>
                    <a:pt x="4435" y="15343"/>
                    <a:pt x="4435" y="14932"/>
                    <a:pt x="4181" y="14868"/>
                  </a:cubicBezTo>
                  <a:cubicBezTo>
                    <a:pt x="4150" y="14868"/>
                    <a:pt x="4118" y="14805"/>
                    <a:pt x="4086" y="14805"/>
                  </a:cubicBezTo>
                  <a:cubicBezTo>
                    <a:pt x="4561" y="14140"/>
                    <a:pt x="5195" y="13665"/>
                    <a:pt x="5923" y="13317"/>
                  </a:cubicBezTo>
                  <a:cubicBezTo>
                    <a:pt x="6525" y="14488"/>
                    <a:pt x="6873" y="15723"/>
                    <a:pt x="7095" y="16990"/>
                  </a:cubicBezTo>
                  <a:cubicBezTo>
                    <a:pt x="6956" y="16981"/>
                    <a:pt x="6819" y="16977"/>
                    <a:pt x="6685" y="16977"/>
                  </a:cubicBezTo>
                  <a:cubicBezTo>
                    <a:pt x="6360" y="16977"/>
                    <a:pt x="6047" y="17000"/>
                    <a:pt x="5733" y="17022"/>
                  </a:cubicBezTo>
                  <a:cubicBezTo>
                    <a:pt x="5765" y="16959"/>
                    <a:pt x="5765" y="16832"/>
                    <a:pt x="5828" y="16769"/>
                  </a:cubicBezTo>
                  <a:cubicBezTo>
                    <a:pt x="5866" y="16580"/>
                    <a:pt x="5712" y="16458"/>
                    <a:pt x="5555" y="16458"/>
                  </a:cubicBezTo>
                  <a:cubicBezTo>
                    <a:pt x="5449" y="16458"/>
                    <a:pt x="5341" y="16514"/>
                    <a:pt x="5290" y="16642"/>
                  </a:cubicBezTo>
                  <a:cubicBezTo>
                    <a:pt x="5068" y="17180"/>
                    <a:pt x="4941" y="18510"/>
                    <a:pt x="5606" y="18827"/>
                  </a:cubicBezTo>
                  <a:cubicBezTo>
                    <a:pt x="5641" y="18839"/>
                    <a:pt x="5672" y="18846"/>
                    <a:pt x="5696" y="18846"/>
                  </a:cubicBezTo>
                  <a:cubicBezTo>
                    <a:pt x="5739" y="18846"/>
                    <a:pt x="5765" y="18824"/>
                    <a:pt x="5765" y="18764"/>
                  </a:cubicBezTo>
                  <a:lnTo>
                    <a:pt x="5765" y="18447"/>
                  </a:lnTo>
                  <a:lnTo>
                    <a:pt x="5670" y="17877"/>
                  </a:lnTo>
                  <a:cubicBezTo>
                    <a:pt x="5670" y="17624"/>
                    <a:pt x="5670" y="17434"/>
                    <a:pt x="5701" y="17244"/>
                  </a:cubicBezTo>
                  <a:cubicBezTo>
                    <a:pt x="7838" y="17337"/>
                    <a:pt x="10541" y="18097"/>
                    <a:pt x="13015" y="18097"/>
                  </a:cubicBezTo>
                  <a:cubicBezTo>
                    <a:pt x="14721" y="18097"/>
                    <a:pt x="16318" y="17736"/>
                    <a:pt x="17546" y="16547"/>
                  </a:cubicBezTo>
                  <a:lnTo>
                    <a:pt x="17546" y="16547"/>
                  </a:lnTo>
                  <a:cubicBezTo>
                    <a:pt x="16221" y="18680"/>
                    <a:pt x="14056" y="19411"/>
                    <a:pt x="11745" y="19411"/>
                  </a:cubicBezTo>
                  <a:cubicBezTo>
                    <a:pt x="9801" y="19411"/>
                    <a:pt x="7754" y="18894"/>
                    <a:pt x="6018" y="18257"/>
                  </a:cubicBezTo>
                  <a:cubicBezTo>
                    <a:pt x="6004" y="18254"/>
                    <a:pt x="5991" y="18252"/>
                    <a:pt x="5979" y="18252"/>
                  </a:cubicBezTo>
                  <a:cubicBezTo>
                    <a:pt x="5878" y="18252"/>
                    <a:pt x="5828" y="18359"/>
                    <a:pt x="5828" y="18415"/>
                  </a:cubicBezTo>
                  <a:cubicBezTo>
                    <a:pt x="5828" y="18447"/>
                    <a:pt x="5860" y="18510"/>
                    <a:pt x="5891" y="18542"/>
                  </a:cubicBezTo>
                  <a:cubicBezTo>
                    <a:pt x="6303" y="18732"/>
                    <a:pt x="6715" y="18922"/>
                    <a:pt x="7158" y="19080"/>
                  </a:cubicBezTo>
                  <a:cubicBezTo>
                    <a:pt x="7126" y="19777"/>
                    <a:pt x="7031" y="20442"/>
                    <a:pt x="6936" y="21107"/>
                  </a:cubicBezTo>
                  <a:cubicBezTo>
                    <a:pt x="5353" y="20727"/>
                    <a:pt x="3865" y="20094"/>
                    <a:pt x="2566" y="19017"/>
                  </a:cubicBezTo>
                  <a:cubicBezTo>
                    <a:pt x="2724" y="18985"/>
                    <a:pt x="2851" y="18922"/>
                    <a:pt x="2978" y="18890"/>
                  </a:cubicBezTo>
                  <a:cubicBezTo>
                    <a:pt x="3231" y="18859"/>
                    <a:pt x="3168" y="18447"/>
                    <a:pt x="2915" y="18447"/>
                  </a:cubicBezTo>
                  <a:cubicBezTo>
                    <a:pt x="1648" y="18542"/>
                    <a:pt x="508" y="19587"/>
                    <a:pt x="286" y="20822"/>
                  </a:cubicBezTo>
                  <a:cubicBezTo>
                    <a:pt x="244" y="20907"/>
                    <a:pt x="328" y="20977"/>
                    <a:pt x="399" y="20977"/>
                  </a:cubicBezTo>
                  <a:cubicBezTo>
                    <a:pt x="434" y="20977"/>
                    <a:pt x="465" y="20959"/>
                    <a:pt x="476" y="20917"/>
                  </a:cubicBezTo>
                  <a:cubicBezTo>
                    <a:pt x="539" y="20759"/>
                    <a:pt x="634" y="20601"/>
                    <a:pt x="698" y="20474"/>
                  </a:cubicBezTo>
                  <a:cubicBezTo>
                    <a:pt x="2439" y="21582"/>
                    <a:pt x="4435" y="22374"/>
                    <a:pt x="6461" y="22817"/>
                  </a:cubicBezTo>
                  <a:lnTo>
                    <a:pt x="6525" y="22849"/>
                  </a:lnTo>
                  <a:cubicBezTo>
                    <a:pt x="7796" y="23128"/>
                    <a:pt x="9111" y="23272"/>
                    <a:pt x="10426" y="23272"/>
                  </a:cubicBezTo>
                  <a:cubicBezTo>
                    <a:pt x="12090" y="23272"/>
                    <a:pt x="13754" y="23042"/>
                    <a:pt x="15329" y="22564"/>
                  </a:cubicBezTo>
                  <a:cubicBezTo>
                    <a:pt x="15509" y="22504"/>
                    <a:pt x="15433" y="22245"/>
                    <a:pt x="15263" y="22245"/>
                  </a:cubicBezTo>
                  <a:cubicBezTo>
                    <a:pt x="15253" y="22245"/>
                    <a:pt x="15244" y="22246"/>
                    <a:pt x="15234" y="22247"/>
                  </a:cubicBezTo>
                  <a:cubicBezTo>
                    <a:pt x="15234" y="22216"/>
                    <a:pt x="15234" y="22216"/>
                    <a:pt x="15202" y="22216"/>
                  </a:cubicBezTo>
                  <a:cubicBezTo>
                    <a:pt x="12669" y="21804"/>
                    <a:pt x="9977" y="21772"/>
                    <a:pt x="7443" y="21234"/>
                  </a:cubicBezTo>
                  <a:cubicBezTo>
                    <a:pt x="7570" y="20601"/>
                    <a:pt x="7633" y="19967"/>
                    <a:pt x="7665" y="19270"/>
                  </a:cubicBezTo>
                  <a:cubicBezTo>
                    <a:pt x="8905" y="19667"/>
                    <a:pt x="10243" y="19900"/>
                    <a:pt x="11547" y="19900"/>
                  </a:cubicBezTo>
                  <a:cubicBezTo>
                    <a:pt x="14305" y="19900"/>
                    <a:pt x="16911" y="18856"/>
                    <a:pt x="18116" y="16104"/>
                  </a:cubicBezTo>
                  <a:cubicBezTo>
                    <a:pt x="18179" y="15977"/>
                    <a:pt x="18084" y="15850"/>
                    <a:pt x="17957" y="15850"/>
                  </a:cubicBezTo>
                  <a:cubicBezTo>
                    <a:pt x="17934" y="15782"/>
                    <a:pt x="17862" y="15730"/>
                    <a:pt x="17824" y="15730"/>
                  </a:cubicBezTo>
                  <a:cubicBezTo>
                    <a:pt x="17809" y="15730"/>
                    <a:pt x="17799" y="15737"/>
                    <a:pt x="17799" y="15755"/>
                  </a:cubicBezTo>
                  <a:cubicBezTo>
                    <a:pt x="16485" y="17190"/>
                    <a:pt x="14926" y="17595"/>
                    <a:pt x="13267" y="17595"/>
                  </a:cubicBezTo>
                  <a:cubicBezTo>
                    <a:pt x="11446" y="17595"/>
                    <a:pt x="9505" y="17108"/>
                    <a:pt x="7633" y="16959"/>
                  </a:cubicBezTo>
                  <a:cubicBezTo>
                    <a:pt x="7475" y="15819"/>
                    <a:pt x="7158" y="14615"/>
                    <a:pt x="6651" y="13507"/>
                  </a:cubicBezTo>
                  <a:lnTo>
                    <a:pt x="6398" y="13032"/>
                  </a:lnTo>
                  <a:cubicBezTo>
                    <a:pt x="8108" y="12335"/>
                    <a:pt x="10135" y="11955"/>
                    <a:pt x="11528" y="10846"/>
                  </a:cubicBezTo>
                  <a:cubicBezTo>
                    <a:pt x="13049" y="9643"/>
                    <a:pt x="14062" y="7331"/>
                    <a:pt x="12795" y="5558"/>
                  </a:cubicBezTo>
                  <a:cubicBezTo>
                    <a:pt x="12732" y="5526"/>
                    <a:pt x="12700" y="5526"/>
                    <a:pt x="12669" y="5526"/>
                  </a:cubicBezTo>
                  <a:cubicBezTo>
                    <a:pt x="12625" y="5483"/>
                    <a:pt x="12570" y="5462"/>
                    <a:pt x="12519" y="5462"/>
                  </a:cubicBezTo>
                  <a:cubicBezTo>
                    <a:pt x="12420" y="5462"/>
                    <a:pt x="12331" y="5539"/>
                    <a:pt x="12352" y="5684"/>
                  </a:cubicBezTo>
                  <a:cubicBezTo>
                    <a:pt x="13049" y="8883"/>
                    <a:pt x="8995" y="9516"/>
                    <a:pt x="6841" y="10371"/>
                  </a:cubicBezTo>
                  <a:cubicBezTo>
                    <a:pt x="6303" y="10625"/>
                    <a:pt x="5765" y="10846"/>
                    <a:pt x="5258" y="11132"/>
                  </a:cubicBezTo>
                  <a:cubicBezTo>
                    <a:pt x="4561" y="10150"/>
                    <a:pt x="3770" y="9263"/>
                    <a:pt x="2851" y="8535"/>
                  </a:cubicBezTo>
                  <a:cubicBezTo>
                    <a:pt x="3200" y="6381"/>
                    <a:pt x="6398" y="5779"/>
                    <a:pt x="6620" y="3626"/>
                  </a:cubicBezTo>
                  <a:cubicBezTo>
                    <a:pt x="6778" y="1884"/>
                    <a:pt x="5131" y="681"/>
                    <a:pt x="3706" y="79"/>
                  </a:cubicBezTo>
                  <a:lnTo>
                    <a:pt x="3675" y="47"/>
                  </a:lnTo>
                  <a:cubicBezTo>
                    <a:pt x="3635" y="15"/>
                    <a:pt x="3592" y="1"/>
                    <a:pt x="3550"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1;p49">
              <a:extLst>
                <a:ext uri="{FF2B5EF4-FFF2-40B4-BE49-F238E27FC236}">
                  <a16:creationId xmlns:a16="http://schemas.microsoft.com/office/drawing/2014/main" id="{D07E5CA3-68B8-136C-F7E9-C8597C80E9D8}"/>
                </a:ext>
              </a:extLst>
            </p:cNvPr>
            <p:cNvSpPr/>
            <p:nvPr/>
          </p:nvSpPr>
          <p:spPr>
            <a:xfrm>
              <a:off x="1030270" y="3014488"/>
              <a:ext cx="1643226" cy="1517315"/>
            </a:xfrm>
            <a:custGeom>
              <a:avLst/>
              <a:gdLst/>
              <a:ahLst/>
              <a:cxnLst/>
              <a:rect l="l" t="t" r="r" b="b"/>
              <a:pathLst>
                <a:path w="49893" h="46070" extrusionOk="0">
                  <a:moveTo>
                    <a:pt x="20567" y="4768"/>
                  </a:moveTo>
                  <a:lnTo>
                    <a:pt x="20567" y="4768"/>
                  </a:lnTo>
                  <a:cubicBezTo>
                    <a:pt x="20884" y="6162"/>
                    <a:pt x="21612" y="7428"/>
                    <a:pt x="22626" y="8473"/>
                  </a:cubicBezTo>
                  <a:cubicBezTo>
                    <a:pt x="22942" y="8822"/>
                    <a:pt x="23322" y="9107"/>
                    <a:pt x="23734" y="9329"/>
                  </a:cubicBezTo>
                  <a:cubicBezTo>
                    <a:pt x="23734" y="9360"/>
                    <a:pt x="23671" y="9360"/>
                    <a:pt x="23671" y="9424"/>
                  </a:cubicBezTo>
                  <a:cubicBezTo>
                    <a:pt x="23671" y="9424"/>
                    <a:pt x="23734" y="9360"/>
                    <a:pt x="23766" y="9360"/>
                  </a:cubicBezTo>
                  <a:cubicBezTo>
                    <a:pt x="25413" y="10437"/>
                    <a:pt x="27408" y="11165"/>
                    <a:pt x="27154" y="13477"/>
                  </a:cubicBezTo>
                  <a:lnTo>
                    <a:pt x="27154" y="13540"/>
                  </a:lnTo>
                  <a:lnTo>
                    <a:pt x="26933" y="13635"/>
                  </a:lnTo>
                  <a:cubicBezTo>
                    <a:pt x="26838" y="13699"/>
                    <a:pt x="26743" y="13730"/>
                    <a:pt x="26648" y="13762"/>
                  </a:cubicBezTo>
                  <a:cubicBezTo>
                    <a:pt x="26173" y="12432"/>
                    <a:pt x="25001" y="11735"/>
                    <a:pt x="23766" y="11070"/>
                  </a:cubicBezTo>
                  <a:cubicBezTo>
                    <a:pt x="21422" y="9772"/>
                    <a:pt x="20884" y="7270"/>
                    <a:pt x="20567" y="4768"/>
                  </a:cubicBezTo>
                  <a:close/>
                  <a:moveTo>
                    <a:pt x="6076" y="6145"/>
                  </a:moveTo>
                  <a:cubicBezTo>
                    <a:pt x="8936" y="6145"/>
                    <a:pt x="11754" y="6772"/>
                    <a:pt x="14360" y="8220"/>
                  </a:cubicBezTo>
                  <a:cubicBezTo>
                    <a:pt x="16861" y="9592"/>
                    <a:pt x="19156" y="13049"/>
                    <a:pt x="22235" y="13049"/>
                  </a:cubicBezTo>
                  <a:cubicBezTo>
                    <a:pt x="22353" y="13049"/>
                    <a:pt x="22473" y="13044"/>
                    <a:pt x="22594" y="13034"/>
                  </a:cubicBezTo>
                  <a:cubicBezTo>
                    <a:pt x="22752" y="13007"/>
                    <a:pt x="22822" y="12872"/>
                    <a:pt x="22805" y="12754"/>
                  </a:cubicBezTo>
                  <a:lnTo>
                    <a:pt x="22805" y="12754"/>
                  </a:lnTo>
                  <a:cubicBezTo>
                    <a:pt x="22827" y="12791"/>
                    <a:pt x="22859" y="12824"/>
                    <a:pt x="22879" y="12844"/>
                  </a:cubicBezTo>
                  <a:cubicBezTo>
                    <a:pt x="22974" y="13002"/>
                    <a:pt x="23006" y="13129"/>
                    <a:pt x="23037" y="13287"/>
                  </a:cubicBezTo>
                  <a:cubicBezTo>
                    <a:pt x="23132" y="13540"/>
                    <a:pt x="23132" y="13794"/>
                    <a:pt x="23132" y="14047"/>
                  </a:cubicBezTo>
                  <a:cubicBezTo>
                    <a:pt x="23101" y="14364"/>
                    <a:pt x="23069" y="14712"/>
                    <a:pt x="22974" y="15029"/>
                  </a:cubicBezTo>
                  <a:cubicBezTo>
                    <a:pt x="22974" y="14997"/>
                    <a:pt x="22911" y="14997"/>
                    <a:pt x="22847" y="14997"/>
                  </a:cubicBezTo>
                  <a:cubicBezTo>
                    <a:pt x="22746" y="15003"/>
                    <a:pt x="22646" y="15006"/>
                    <a:pt x="22547" y="15006"/>
                  </a:cubicBezTo>
                  <a:cubicBezTo>
                    <a:pt x="19934" y="15006"/>
                    <a:pt x="18253" y="13029"/>
                    <a:pt x="16514" y="11229"/>
                  </a:cubicBezTo>
                  <a:cubicBezTo>
                    <a:pt x="15342" y="9962"/>
                    <a:pt x="13980" y="8853"/>
                    <a:pt x="12460" y="8030"/>
                  </a:cubicBezTo>
                  <a:cubicBezTo>
                    <a:pt x="10243" y="6827"/>
                    <a:pt x="7773" y="6162"/>
                    <a:pt x="5271" y="6162"/>
                  </a:cubicBezTo>
                  <a:cubicBezTo>
                    <a:pt x="5540" y="6151"/>
                    <a:pt x="5808" y="6145"/>
                    <a:pt x="6076" y="6145"/>
                  </a:cubicBezTo>
                  <a:close/>
                  <a:moveTo>
                    <a:pt x="33704" y="425"/>
                  </a:moveTo>
                  <a:cubicBezTo>
                    <a:pt x="33715" y="425"/>
                    <a:pt x="33728" y="434"/>
                    <a:pt x="33742" y="461"/>
                  </a:cubicBezTo>
                  <a:cubicBezTo>
                    <a:pt x="35610" y="3755"/>
                    <a:pt x="35167" y="7143"/>
                    <a:pt x="33298" y="10310"/>
                  </a:cubicBezTo>
                  <a:cubicBezTo>
                    <a:pt x="31810" y="12812"/>
                    <a:pt x="32633" y="17246"/>
                    <a:pt x="29656" y="18671"/>
                  </a:cubicBezTo>
                  <a:cubicBezTo>
                    <a:pt x="29371" y="18544"/>
                    <a:pt x="29150" y="18386"/>
                    <a:pt x="28960" y="18196"/>
                  </a:cubicBezTo>
                  <a:cubicBezTo>
                    <a:pt x="29910" y="17816"/>
                    <a:pt x="30448" y="17056"/>
                    <a:pt x="30701" y="16011"/>
                  </a:cubicBezTo>
                  <a:cubicBezTo>
                    <a:pt x="31208" y="13921"/>
                    <a:pt x="30606" y="12020"/>
                    <a:pt x="31873" y="10089"/>
                  </a:cubicBezTo>
                  <a:cubicBezTo>
                    <a:pt x="32031" y="9899"/>
                    <a:pt x="32158" y="9645"/>
                    <a:pt x="32316" y="9455"/>
                  </a:cubicBezTo>
                  <a:cubicBezTo>
                    <a:pt x="32380" y="9455"/>
                    <a:pt x="32443" y="9455"/>
                    <a:pt x="32507" y="9487"/>
                  </a:cubicBezTo>
                  <a:lnTo>
                    <a:pt x="32760" y="9012"/>
                  </a:lnTo>
                  <a:cubicBezTo>
                    <a:pt x="32728" y="9012"/>
                    <a:pt x="32665" y="8980"/>
                    <a:pt x="32633" y="8980"/>
                  </a:cubicBezTo>
                  <a:cubicBezTo>
                    <a:pt x="33298" y="7998"/>
                    <a:pt x="33900" y="7048"/>
                    <a:pt x="34090" y="5782"/>
                  </a:cubicBezTo>
                  <a:cubicBezTo>
                    <a:pt x="34407" y="3976"/>
                    <a:pt x="34090" y="2171"/>
                    <a:pt x="33678" y="461"/>
                  </a:cubicBezTo>
                  <a:cubicBezTo>
                    <a:pt x="33678" y="443"/>
                    <a:pt x="33689" y="425"/>
                    <a:pt x="33704" y="425"/>
                  </a:cubicBezTo>
                  <a:close/>
                  <a:moveTo>
                    <a:pt x="1566" y="17246"/>
                  </a:moveTo>
                  <a:cubicBezTo>
                    <a:pt x="2368" y="19651"/>
                    <a:pt x="4860" y="20996"/>
                    <a:pt x="7332" y="20996"/>
                  </a:cubicBezTo>
                  <a:cubicBezTo>
                    <a:pt x="7790" y="20996"/>
                    <a:pt x="8246" y="20950"/>
                    <a:pt x="8691" y="20856"/>
                  </a:cubicBezTo>
                  <a:cubicBezTo>
                    <a:pt x="10782" y="20413"/>
                    <a:pt x="12112" y="18956"/>
                    <a:pt x="13980" y="18037"/>
                  </a:cubicBezTo>
                  <a:cubicBezTo>
                    <a:pt x="14786" y="17644"/>
                    <a:pt x="15623" y="17478"/>
                    <a:pt x="16462" y="17478"/>
                  </a:cubicBezTo>
                  <a:cubicBezTo>
                    <a:pt x="18395" y="17478"/>
                    <a:pt x="20339" y="18361"/>
                    <a:pt x="21929" y="19399"/>
                  </a:cubicBezTo>
                  <a:cubicBezTo>
                    <a:pt x="21974" y="19422"/>
                    <a:pt x="22019" y="19432"/>
                    <a:pt x="22059" y="19432"/>
                  </a:cubicBezTo>
                  <a:cubicBezTo>
                    <a:pt x="22134" y="19432"/>
                    <a:pt x="22194" y="19397"/>
                    <a:pt x="22214" y="19336"/>
                  </a:cubicBezTo>
                  <a:cubicBezTo>
                    <a:pt x="22309" y="19399"/>
                    <a:pt x="22372" y="19399"/>
                    <a:pt x="22467" y="19431"/>
                  </a:cubicBezTo>
                  <a:cubicBezTo>
                    <a:pt x="22467" y="19558"/>
                    <a:pt x="22372" y="19621"/>
                    <a:pt x="22341" y="19716"/>
                  </a:cubicBezTo>
                  <a:cubicBezTo>
                    <a:pt x="22151" y="19906"/>
                    <a:pt x="21897" y="20001"/>
                    <a:pt x="21612" y="20096"/>
                  </a:cubicBezTo>
                  <a:cubicBezTo>
                    <a:pt x="20217" y="18975"/>
                    <a:pt x="18450" y="18422"/>
                    <a:pt x="16665" y="18422"/>
                  </a:cubicBezTo>
                  <a:cubicBezTo>
                    <a:pt x="16181" y="18422"/>
                    <a:pt x="15695" y="18463"/>
                    <a:pt x="15215" y="18544"/>
                  </a:cubicBezTo>
                  <a:cubicBezTo>
                    <a:pt x="15184" y="18544"/>
                    <a:pt x="15120" y="18544"/>
                    <a:pt x="15089" y="18512"/>
                  </a:cubicBezTo>
                  <a:lnTo>
                    <a:pt x="15089" y="18608"/>
                  </a:lnTo>
                  <a:cubicBezTo>
                    <a:pt x="14487" y="18703"/>
                    <a:pt x="13917" y="18924"/>
                    <a:pt x="13347" y="19146"/>
                  </a:cubicBezTo>
                  <a:cubicBezTo>
                    <a:pt x="11225" y="20096"/>
                    <a:pt x="9673" y="21774"/>
                    <a:pt x="7140" y="21774"/>
                  </a:cubicBezTo>
                  <a:cubicBezTo>
                    <a:pt x="4321" y="21774"/>
                    <a:pt x="2041" y="19906"/>
                    <a:pt x="1566" y="17246"/>
                  </a:cubicBezTo>
                  <a:close/>
                  <a:moveTo>
                    <a:pt x="17242" y="21141"/>
                  </a:moveTo>
                  <a:cubicBezTo>
                    <a:pt x="17654" y="21236"/>
                    <a:pt x="18034" y="21458"/>
                    <a:pt x="18287" y="21774"/>
                  </a:cubicBezTo>
                  <a:cubicBezTo>
                    <a:pt x="15849" y="25005"/>
                    <a:pt x="11732" y="25448"/>
                    <a:pt x="8058" y="26335"/>
                  </a:cubicBezTo>
                  <a:cubicBezTo>
                    <a:pt x="5303" y="27031"/>
                    <a:pt x="2896" y="28203"/>
                    <a:pt x="964" y="30198"/>
                  </a:cubicBezTo>
                  <a:cubicBezTo>
                    <a:pt x="4828" y="24878"/>
                    <a:pt x="12713" y="25955"/>
                    <a:pt x="17179" y="21268"/>
                  </a:cubicBezTo>
                  <a:cubicBezTo>
                    <a:pt x="17242" y="21236"/>
                    <a:pt x="17242" y="21173"/>
                    <a:pt x="17242" y="21141"/>
                  </a:cubicBezTo>
                  <a:close/>
                  <a:moveTo>
                    <a:pt x="36655" y="26335"/>
                  </a:moveTo>
                  <a:cubicBezTo>
                    <a:pt x="38397" y="26398"/>
                    <a:pt x="39949" y="26936"/>
                    <a:pt x="41247" y="28140"/>
                  </a:cubicBezTo>
                  <a:cubicBezTo>
                    <a:pt x="42197" y="28963"/>
                    <a:pt x="42926" y="30072"/>
                    <a:pt x="43844" y="30927"/>
                  </a:cubicBezTo>
                  <a:cubicBezTo>
                    <a:pt x="45174" y="32193"/>
                    <a:pt x="47043" y="33112"/>
                    <a:pt x="48848" y="33619"/>
                  </a:cubicBezTo>
                  <a:cubicBezTo>
                    <a:pt x="48400" y="33708"/>
                    <a:pt x="47952" y="33754"/>
                    <a:pt x="47508" y="33754"/>
                  </a:cubicBezTo>
                  <a:cubicBezTo>
                    <a:pt x="46539" y="33754"/>
                    <a:pt x="45589" y="33536"/>
                    <a:pt x="44699" y="33080"/>
                  </a:cubicBezTo>
                  <a:cubicBezTo>
                    <a:pt x="43274" y="32320"/>
                    <a:pt x="42514" y="31022"/>
                    <a:pt x="41501" y="29882"/>
                  </a:cubicBezTo>
                  <a:cubicBezTo>
                    <a:pt x="40202" y="28235"/>
                    <a:pt x="38334" y="27253"/>
                    <a:pt x="36275" y="27095"/>
                  </a:cubicBezTo>
                  <a:cubicBezTo>
                    <a:pt x="36338" y="26810"/>
                    <a:pt x="36433" y="26493"/>
                    <a:pt x="36655" y="26335"/>
                  </a:cubicBezTo>
                  <a:close/>
                  <a:moveTo>
                    <a:pt x="20621" y="28573"/>
                  </a:moveTo>
                  <a:cubicBezTo>
                    <a:pt x="20707" y="28573"/>
                    <a:pt x="20795" y="28577"/>
                    <a:pt x="20884" y="28583"/>
                  </a:cubicBezTo>
                  <a:lnTo>
                    <a:pt x="20916" y="28583"/>
                  </a:lnTo>
                  <a:cubicBezTo>
                    <a:pt x="21042" y="28773"/>
                    <a:pt x="21106" y="29058"/>
                    <a:pt x="21137" y="29280"/>
                  </a:cubicBezTo>
                  <a:cubicBezTo>
                    <a:pt x="18540" y="29882"/>
                    <a:pt x="16862" y="32225"/>
                    <a:pt x="14867" y="33777"/>
                  </a:cubicBezTo>
                  <a:cubicBezTo>
                    <a:pt x="12397" y="35677"/>
                    <a:pt x="9578" y="36785"/>
                    <a:pt x="6570" y="37355"/>
                  </a:cubicBezTo>
                  <a:cubicBezTo>
                    <a:pt x="9040" y="36690"/>
                    <a:pt x="11288" y="35487"/>
                    <a:pt x="13347" y="34030"/>
                  </a:cubicBezTo>
                  <a:cubicBezTo>
                    <a:pt x="14423" y="33270"/>
                    <a:pt x="15405" y="32415"/>
                    <a:pt x="16324" y="31497"/>
                  </a:cubicBezTo>
                  <a:cubicBezTo>
                    <a:pt x="17537" y="30253"/>
                    <a:pt x="18663" y="28573"/>
                    <a:pt x="20621" y="28573"/>
                  </a:cubicBezTo>
                  <a:close/>
                  <a:moveTo>
                    <a:pt x="25571" y="22724"/>
                  </a:moveTo>
                  <a:lnTo>
                    <a:pt x="25571" y="22724"/>
                  </a:lnTo>
                  <a:cubicBezTo>
                    <a:pt x="25951" y="24625"/>
                    <a:pt x="26046" y="26683"/>
                    <a:pt x="25476" y="28583"/>
                  </a:cubicBezTo>
                  <a:cubicBezTo>
                    <a:pt x="24843" y="30642"/>
                    <a:pt x="23322" y="32003"/>
                    <a:pt x="22056" y="33650"/>
                  </a:cubicBezTo>
                  <a:cubicBezTo>
                    <a:pt x="20409" y="35804"/>
                    <a:pt x="19617" y="38654"/>
                    <a:pt x="19522" y="41441"/>
                  </a:cubicBezTo>
                  <a:cubicBezTo>
                    <a:pt x="19301" y="39731"/>
                    <a:pt x="19301" y="38021"/>
                    <a:pt x="19776" y="36342"/>
                  </a:cubicBezTo>
                  <a:cubicBezTo>
                    <a:pt x="20282" y="34442"/>
                    <a:pt x="21391" y="32859"/>
                    <a:pt x="22531" y="31275"/>
                  </a:cubicBezTo>
                  <a:cubicBezTo>
                    <a:pt x="24368" y="28710"/>
                    <a:pt x="25413" y="26145"/>
                    <a:pt x="24589" y="23041"/>
                  </a:cubicBezTo>
                  <a:cubicBezTo>
                    <a:pt x="24906" y="22851"/>
                    <a:pt x="25223" y="22756"/>
                    <a:pt x="25571" y="22724"/>
                  </a:cubicBezTo>
                  <a:close/>
                  <a:moveTo>
                    <a:pt x="30701" y="24213"/>
                  </a:moveTo>
                  <a:lnTo>
                    <a:pt x="30701" y="24213"/>
                  </a:lnTo>
                  <a:cubicBezTo>
                    <a:pt x="31208" y="24498"/>
                    <a:pt x="31683" y="24783"/>
                    <a:pt x="32063" y="25258"/>
                  </a:cubicBezTo>
                  <a:cubicBezTo>
                    <a:pt x="31810" y="26905"/>
                    <a:pt x="31525" y="28710"/>
                    <a:pt x="32316" y="30357"/>
                  </a:cubicBezTo>
                  <a:cubicBezTo>
                    <a:pt x="32823" y="31433"/>
                    <a:pt x="33773" y="32225"/>
                    <a:pt x="34343" y="33239"/>
                  </a:cubicBezTo>
                  <a:cubicBezTo>
                    <a:pt x="35040" y="34600"/>
                    <a:pt x="35293" y="36089"/>
                    <a:pt x="35483" y="37609"/>
                  </a:cubicBezTo>
                  <a:cubicBezTo>
                    <a:pt x="35768" y="39604"/>
                    <a:pt x="36085" y="42296"/>
                    <a:pt x="37352" y="44101"/>
                  </a:cubicBezTo>
                  <a:cubicBezTo>
                    <a:pt x="36655" y="43468"/>
                    <a:pt x="36085" y="42739"/>
                    <a:pt x="35547" y="41916"/>
                  </a:cubicBezTo>
                  <a:cubicBezTo>
                    <a:pt x="34502" y="39984"/>
                    <a:pt x="34533" y="37831"/>
                    <a:pt x="34027" y="35740"/>
                  </a:cubicBezTo>
                  <a:cubicBezTo>
                    <a:pt x="33077" y="31845"/>
                    <a:pt x="29055" y="28457"/>
                    <a:pt x="30701" y="24213"/>
                  </a:cubicBezTo>
                  <a:close/>
                  <a:moveTo>
                    <a:pt x="33867" y="0"/>
                  </a:moveTo>
                  <a:cubicBezTo>
                    <a:pt x="33837" y="0"/>
                    <a:pt x="33805" y="7"/>
                    <a:pt x="33773" y="18"/>
                  </a:cubicBezTo>
                  <a:cubicBezTo>
                    <a:pt x="33615" y="18"/>
                    <a:pt x="33457" y="113"/>
                    <a:pt x="33393" y="240"/>
                  </a:cubicBezTo>
                  <a:cubicBezTo>
                    <a:pt x="33298" y="335"/>
                    <a:pt x="33298" y="493"/>
                    <a:pt x="33393" y="651"/>
                  </a:cubicBezTo>
                  <a:cubicBezTo>
                    <a:pt x="33425" y="715"/>
                    <a:pt x="33457" y="715"/>
                    <a:pt x="33488" y="715"/>
                  </a:cubicBezTo>
                  <a:cubicBezTo>
                    <a:pt x="33710" y="2171"/>
                    <a:pt x="33932" y="3628"/>
                    <a:pt x="33773" y="5085"/>
                  </a:cubicBezTo>
                  <a:cubicBezTo>
                    <a:pt x="33678" y="6573"/>
                    <a:pt x="33013" y="7618"/>
                    <a:pt x="32285" y="8790"/>
                  </a:cubicBezTo>
                  <a:cubicBezTo>
                    <a:pt x="30850" y="8342"/>
                    <a:pt x="29358" y="8091"/>
                    <a:pt x="27810" y="8091"/>
                  </a:cubicBezTo>
                  <a:cubicBezTo>
                    <a:pt x="27718" y="8091"/>
                    <a:pt x="27627" y="8092"/>
                    <a:pt x="27534" y="8093"/>
                  </a:cubicBezTo>
                  <a:cubicBezTo>
                    <a:pt x="26236" y="8157"/>
                    <a:pt x="25001" y="8378"/>
                    <a:pt x="23798" y="8790"/>
                  </a:cubicBezTo>
                  <a:cubicBezTo>
                    <a:pt x="22277" y="7618"/>
                    <a:pt x="21264" y="6288"/>
                    <a:pt x="20599" y="4103"/>
                  </a:cubicBezTo>
                  <a:cubicBezTo>
                    <a:pt x="20586" y="4090"/>
                    <a:pt x="20556" y="4082"/>
                    <a:pt x="20526" y="4082"/>
                  </a:cubicBezTo>
                  <a:cubicBezTo>
                    <a:pt x="20484" y="4082"/>
                    <a:pt x="20441" y="4098"/>
                    <a:pt x="20441" y="4135"/>
                  </a:cubicBezTo>
                  <a:lnTo>
                    <a:pt x="20441" y="4166"/>
                  </a:lnTo>
                  <a:cubicBezTo>
                    <a:pt x="20429" y="4144"/>
                    <a:pt x="20406" y="4134"/>
                    <a:pt x="20381" y="4134"/>
                  </a:cubicBezTo>
                  <a:cubicBezTo>
                    <a:pt x="20335" y="4134"/>
                    <a:pt x="20282" y="4168"/>
                    <a:pt x="20282" y="4230"/>
                  </a:cubicBezTo>
                  <a:cubicBezTo>
                    <a:pt x="20156" y="5972"/>
                    <a:pt x="20536" y="8347"/>
                    <a:pt x="21517" y="9804"/>
                  </a:cubicBezTo>
                  <a:cubicBezTo>
                    <a:pt x="20694" y="10247"/>
                    <a:pt x="19934" y="10785"/>
                    <a:pt x="19269" y="11387"/>
                  </a:cubicBezTo>
                  <a:cubicBezTo>
                    <a:pt x="18414" y="10754"/>
                    <a:pt x="17622" y="9962"/>
                    <a:pt x="16799" y="9329"/>
                  </a:cubicBezTo>
                  <a:cubicBezTo>
                    <a:pt x="15564" y="8378"/>
                    <a:pt x="14233" y="7618"/>
                    <a:pt x="12745" y="7048"/>
                  </a:cubicBezTo>
                  <a:cubicBezTo>
                    <a:pt x="10715" y="6220"/>
                    <a:pt x="8468" y="5744"/>
                    <a:pt x="6227" y="5744"/>
                  </a:cubicBezTo>
                  <a:cubicBezTo>
                    <a:pt x="5041" y="5744"/>
                    <a:pt x="3856" y="5877"/>
                    <a:pt x="2706" y="6162"/>
                  </a:cubicBezTo>
                  <a:cubicBezTo>
                    <a:pt x="2643" y="6162"/>
                    <a:pt x="2674" y="6320"/>
                    <a:pt x="2738" y="6320"/>
                  </a:cubicBezTo>
                  <a:cubicBezTo>
                    <a:pt x="2706" y="6320"/>
                    <a:pt x="2674" y="6320"/>
                    <a:pt x="2579" y="6352"/>
                  </a:cubicBezTo>
                  <a:cubicBezTo>
                    <a:pt x="2516" y="6352"/>
                    <a:pt x="2548" y="6510"/>
                    <a:pt x="2611" y="6510"/>
                  </a:cubicBezTo>
                  <a:cubicBezTo>
                    <a:pt x="3191" y="6459"/>
                    <a:pt x="3771" y="6433"/>
                    <a:pt x="4349" y="6433"/>
                  </a:cubicBezTo>
                  <a:cubicBezTo>
                    <a:pt x="8092" y="6433"/>
                    <a:pt x="11737" y="7520"/>
                    <a:pt x="14645" y="9962"/>
                  </a:cubicBezTo>
                  <a:cubicBezTo>
                    <a:pt x="15722" y="10880"/>
                    <a:pt x="16704" y="12020"/>
                    <a:pt x="17749" y="13034"/>
                  </a:cubicBezTo>
                  <a:cubicBezTo>
                    <a:pt x="16799" y="14206"/>
                    <a:pt x="16039" y="15536"/>
                    <a:pt x="15532" y="16992"/>
                  </a:cubicBezTo>
                  <a:cubicBezTo>
                    <a:pt x="15564" y="17056"/>
                    <a:pt x="15659" y="17056"/>
                    <a:pt x="15690" y="17087"/>
                  </a:cubicBezTo>
                  <a:cubicBezTo>
                    <a:pt x="15722" y="17087"/>
                    <a:pt x="15817" y="17087"/>
                    <a:pt x="15849" y="17119"/>
                  </a:cubicBezTo>
                  <a:lnTo>
                    <a:pt x="15880" y="17119"/>
                  </a:lnTo>
                  <a:cubicBezTo>
                    <a:pt x="15025" y="17214"/>
                    <a:pt x="14170" y="17467"/>
                    <a:pt x="13347" y="17942"/>
                  </a:cubicBezTo>
                  <a:cubicBezTo>
                    <a:pt x="11415" y="19114"/>
                    <a:pt x="9895" y="20476"/>
                    <a:pt x="7488" y="20603"/>
                  </a:cubicBezTo>
                  <a:cubicBezTo>
                    <a:pt x="7383" y="20607"/>
                    <a:pt x="7278" y="20610"/>
                    <a:pt x="7175" y="20610"/>
                  </a:cubicBezTo>
                  <a:cubicBezTo>
                    <a:pt x="4499" y="20610"/>
                    <a:pt x="2328" y="19046"/>
                    <a:pt x="1566" y="16454"/>
                  </a:cubicBezTo>
                  <a:cubicBezTo>
                    <a:pt x="1566" y="16395"/>
                    <a:pt x="1538" y="16370"/>
                    <a:pt x="1506" y="16370"/>
                  </a:cubicBezTo>
                  <a:cubicBezTo>
                    <a:pt x="1469" y="16370"/>
                    <a:pt x="1424" y="16403"/>
                    <a:pt x="1407" y="16454"/>
                  </a:cubicBezTo>
                  <a:cubicBezTo>
                    <a:pt x="1386" y="16447"/>
                    <a:pt x="1362" y="16443"/>
                    <a:pt x="1336" y="16443"/>
                  </a:cubicBezTo>
                  <a:cubicBezTo>
                    <a:pt x="1249" y="16443"/>
                    <a:pt x="1154" y="16490"/>
                    <a:pt x="1154" y="16612"/>
                  </a:cubicBezTo>
                  <a:cubicBezTo>
                    <a:pt x="1268" y="19916"/>
                    <a:pt x="4098" y="22145"/>
                    <a:pt x="7223" y="22145"/>
                  </a:cubicBezTo>
                  <a:cubicBezTo>
                    <a:pt x="7573" y="22145"/>
                    <a:pt x="7926" y="22117"/>
                    <a:pt x="8280" y="22059"/>
                  </a:cubicBezTo>
                  <a:cubicBezTo>
                    <a:pt x="10623" y="21711"/>
                    <a:pt x="12207" y="19906"/>
                    <a:pt x="14423" y="19209"/>
                  </a:cubicBezTo>
                  <a:cubicBezTo>
                    <a:pt x="14645" y="19146"/>
                    <a:pt x="14867" y="19114"/>
                    <a:pt x="15057" y="19051"/>
                  </a:cubicBezTo>
                  <a:lnTo>
                    <a:pt x="15057" y="19051"/>
                  </a:lnTo>
                  <a:cubicBezTo>
                    <a:pt x="14867" y="20223"/>
                    <a:pt x="14867" y="21363"/>
                    <a:pt x="15025" y="22471"/>
                  </a:cubicBezTo>
                  <a:cubicBezTo>
                    <a:pt x="10116" y="25448"/>
                    <a:pt x="2389" y="25163"/>
                    <a:pt x="172" y="31022"/>
                  </a:cubicBezTo>
                  <a:cubicBezTo>
                    <a:pt x="172" y="31053"/>
                    <a:pt x="141" y="31085"/>
                    <a:pt x="77" y="31148"/>
                  </a:cubicBezTo>
                  <a:cubicBezTo>
                    <a:pt x="0" y="31226"/>
                    <a:pt x="90" y="31324"/>
                    <a:pt x="161" y="31324"/>
                  </a:cubicBezTo>
                  <a:cubicBezTo>
                    <a:pt x="177" y="31324"/>
                    <a:pt x="192" y="31319"/>
                    <a:pt x="204" y="31307"/>
                  </a:cubicBezTo>
                  <a:cubicBezTo>
                    <a:pt x="3244" y="28045"/>
                    <a:pt x="6886" y="27063"/>
                    <a:pt x="11098" y="26113"/>
                  </a:cubicBezTo>
                  <a:cubicBezTo>
                    <a:pt x="12587" y="25796"/>
                    <a:pt x="14138" y="25321"/>
                    <a:pt x="15500" y="24656"/>
                  </a:cubicBezTo>
                  <a:cubicBezTo>
                    <a:pt x="15659" y="25195"/>
                    <a:pt x="15880" y="25765"/>
                    <a:pt x="16134" y="26271"/>
                  </a:cubicBezTo>
                  <a:cubicBezTo>
                    <a:pt x="13585" y="27940"/>
                    <a:pt x="11356" y="30307"/>
                    <a:pt x="8165" y="30307"/>
                  </a:cubicBezTo>
                  <a:cubicBezTo>
                    <a:pt x="8025" y="30307"/>
                    <a:pt x="7884" y="30303"/>
                    <a:pt x="7741" y="30293"/>
                  </a:cubicBezTo>
                  <a:cubicBezTo>
                    <a:pt x="7646" y="30293"/>
                    <a:pt x="7646" y="30388"/>
                    <a:pt x="7646" y="30420"/>
                  </a:cubicBezTo>
                  <a:cubicBezTo>
                    <a:pt x="7646" y="30515"/>
                    <a:pt x="7678" y="30547"/>
                    <a:pt x="7741" y="30547"/>
                  </a:cubicBezTo>
                  <a:cubicBezTo>
                    <a:pt x="8449" y="30736"/>
                    <a:pt x="9161" y="30830"/>
                    <a:pt x="9871" y="30830"/>
                  </a:cubicBezTo>
                  <a:cubicBezTo>
                    <a:pt x="10940" y="30830"/>
                    <a:pt x="12002" y="30617"/>
                    <a:pt x="13030" y="30198"/>
                  </a:cubicBezTo>
                  <a:cubicBezTo>
                    <a:pt x="14107" y="29723"/>
                    <a:pt x="15025" y="28995"/>
                    <a:pt x="15975" y="28362"/>
                  </a:cubicBezTo>
                  <a:cubicBezTo>
                    <a:pt x="16324" y="28172"/>
                    <a:pt x="16640" y="27918"/>
                    <a:pt x="16989" y="27760"/>
                  </a:cubicBezTo>
                  <a:cubicBezTo>
                    <a:pt x="17337" y="28298"/>
                    <a:pt x="17749" y="28773"/>
                    <a:pt x="18129" y="29248"/>
                  </a:cubicBezTo>
                  <a:cubicBezTo>
                    <a:pt x="16989" y="30135"/>
                    <a:pt x="16007" y="31528"/>
                    <a:pt x="14930" y="32447"/>
                  </a:cubicBezTo>
                  <a:cubicBezTo>
                    <a:pt x="12207" y="34854"/>
                    <a:pt x="9071" y="36405"/>
                    <a:pt x="5683" y="37577"/>
                  </a:cubicBezTo>
                  <a:cubicBezTo>
                    <a:pt x="5619" y="37577"/>
                    <a:pt x="5619" y="37641"/>
                    <a:pt x="5619" y="37641"/>
                  </a:cubicBezTo>
                  <a:lnTo>
                    <a:pt x="5588" y="37641"/>
                  </a:lnTo>
                  <a:cubicBezTo>
                    <a:pt x="5524" y="37672"/>
                    <a:pt x="5524" y="37831"/>
                    <a:pt x="5619" y="37831"/>
                  </a:cubicBezTo>
                  <a:cubicBezTo>
                    <a:pt x="8565" y="37672"/>
                    <a:pt x="11320" y="36754"/>
                    <a:pt x="13790" y="35202"/>
                  </a:cubicBezTo>
                  <a:cubicBezTo>
                    <a:pt x="15817" y="33904"/>
                    <a:pt x="17432" y="31782"/>
                    <a:pt x="19522" y="30547"/>
                  </a:cubicBezTo>
                  <a:cubicBezTo>
                    <a:pt x="20156" y="31053"/>
                    <a:pt x="20884" y="31528"/>
                    <a:pt x="21676" y="31940"/>
                  </a:cubicBezTo>
                  <a:cubicBezTo>
                    <a:pt x="21232" y="32510"/>
                    <a:pt x="20789" y="33144"/>
                    <a:pt x="20441" y="33840"/>
                  </a:cubicBezTo>
                  <a:cubicBezTo>
                    <a:pt x="18984" y="36469"/>
                    <a:pt x="18540" y="39762"/>
                    <a:pt x="19554" y="42644"/>
                  </a:cubicBezTo>
                  <a:lnTo>
                    <a:pt x="19617" y="42708"/>
                  </a:lnTo>
                  <a:cubicBezTo>
                    <a:pt x="19617" y="42765"/>
                    <a:pt x="19674" y="42810"/>
                    <a:pt x="19727" y="42810"/>
                  </a:cubicBezTo>
                  <a:cubicBezTo>
                    <a:pt x="19762" y="42810"/>
                    <a:pt x="19795" y="42790"/>
                    <a:pt x="19807" y="42739"/>
                  </a:cubicBezTo>
                  <a:cubicBezTo>
                    <a:pt x="20251" y="40807"/>
                    <a:pt x="20251" y="38812"/>
                    <a:pt x="20884" y="36912"/>
                  </a:cubicBezTo>
                  <a:cubicBezTo>
                    <a:pt x="21422" y="35329"/>
                    <a:pt x="22372" y="34094"/>
                    <a:pt x="23417" y="32890"/>
                  </a:cubicBezTo>
                  <a:cubicBezTo>
                    <a:pt x="24399" y="33207"/>
                    <a:pt x="25381" y="33524"/>
                    <a:pt x="26426" y="33714"/>
                  </a:cubicBezTo>
                  <a:cubicBezTo>
                    <a:pt x="26363" y="36247"/>
                    <a:pt x="25856" y="38306"/>
                    <a:pt x="24843" y="40712"/>
                  </a:cubicBezTo>
                  <a:cubicBezTo>
                    <a:pt x="24843" y="40712"/>
                    <a:pt x="24843" y="40744"/>
                    <a:pt x="24779" y="40744"/>
                  </a:cubicBezTo>
                  <a:cubicBezTo>
                    <a:pt x="24748" y="40839"/>
                    <a:pt x="24748" y="40966"/>
                    <a:pt x="24843" y="40997"/>
                  </a:cubicBezTo>
                  <a:cubicBezTo>
                    <a:pt x="24843" y="41029"/>
                    <a:pt x="24874" y="41029"/>
                    <a:pt x="24906" y="41029"/>
                  </a:cubicBezTo>
                  <a:cubicBezTo>
                    <a:pt x="24938" y="41029"/>
                    <a:pt x="25001" y="40997"/>
                    <a:pt x="25033" y="40966"/>
                  </a:cubicBezTo>
                  <a:cubicBezTo>
                    <a:pt x="25064" y="40966"/>
                    <a:pt x="25064" y="40902"/>
                    <a:pt x="25064" y="40902"/>
                  </a:cubicBezTo>
                  <a:cubicBezTo>
                    <a:pt x="26458" y="39921"/>
                    <a:pt x="27471" y="38527"/>
                    <a:pt x="28010" y="36880"/>
                  </a:cubicBezTo>
                  <a:cubicBezTo>
                    <a:pt x="28326" y="35930"/>
                    <a:pt x="28358" y="34980"/>
                    <a:pt x="28421" y="34030"/>
                  </a:cubicBezTo>
                  <a:cubicBezTo>
                    <a:pt x="28803" y="34075"/>
                    <a:pt x="29184" y="34096"/>
                    <a:pt x="29566" y="34096"/>
                  </a:cubicBezTo>
                  <a:cubicBezTo>
                    <a:pt x="30261" y="34096"/>
                    <a:pt x="30956" y="34026"/>
                    <a:pt x="31651" y="33904"/>
                  </a:cubicBezTo>
                  <a:cubicBezTo>
                    <a:pt x="32031" y="33840"/>
                    <a:pt x="32380" y="33714"/>
                    <a:pt x="32792" y="33587"/>
                  </a:cubicBezTo>
                  <a:cubicBezTo>
                    <a:pt x="33298" y="34632"/>
                    <a:pt x="33742" y="35677"/>
                    <a:pt x="33932" y="36754"/>
                  </a:cubicBezTo>
                  <a:cubicBezTo>
                    <a:pt x="34375" y="39002"/>
                    <a:pt x="34533" y="41124"/>
                    <a:pt x="35927" y="43024"/>
                  </a:cubicBezTo>
                  <a:cubicBezTo>
                    <a:pt x="36940" y="44449"/>
                    <a:pt x="38365" y="45463"/>
                    <a:pt x="40044" y="46064"/>
                  </a:cubicBezTo>
                  <a:cubicBezTo>
                    <a:pt x="40051" y="46068"/>
                    <a:pt x="40058" y="46069"/>
                    <a:pt x="40065" y="46069"/>
                  </a:cubicBezTo>
                  <a:cubicBezTo>
                    <a:pt x="40126" y="46069"/>
                    <a:pt x="40195" y="45963"/>
                    <a:pt x="40139" y="45906"/>
                  </a:cubicBezTo>
                  <a:cubicBezTo>
                    <a:pt x="40234" y="45874"/>
                    <a:pt x="40234" y="45748"/>
                    <a:pt x="40139" y="45716"/>
                  </a:cubicBezTo>
                  <a:cubicBezTo>
                    <a:pt x="36402" y="44006"/>
                    <a:pt x="36433" y="39921"/>
                    <a:pt x="35832" y="36405"/>
                  </a:cubicBezTo>
                  <a:cubicBezTo>
                    <a:pt x="35642" y="35107"/>
                    <a:pt x="35293" y="33935"/>
                    <a:pt x="34660" y="32827"/>
                  </a:cubicBezTo>
                  <a:cubicBezTo>
                    <a:pt x="35958" y="32193"/>
                    <a:pt x="37194" y="31307"/>
                    <a:pt x="38207" y="30230"/>
                  </a:cubicBezTo>
                  <a:cubicBezTo>
                    <a:pt x="38714" y="29723"/>
                    <a:pt x="39157" y="29153"/>
                    <a:pt x="39569" y="28552"/>
                  </a:cubicBezTo>
                  <a:cubicBezTo>
                    <a:pt x="39980" y="28837"/>
                    <a:pt x="40392" y="29122"/>
                    <a:pt x="40772" y="29502"/>
                  </a:cubicBezTo>
                  <a:cubicBezTo>
                    <a:pt x="41849" y="30578"/>
                    <a:pt x="42482" y="31972"/>
                    <a:pt x="43717" y="32890"/>
                  </a:cubicBezTo>
                  <a:cubicBezTo>
                    <a:pt x="44861" y="33758"/>
                    <a:pt x="46230" y="34187"/>
                    <a:pt x="47609" y="34187"/>
                  </a:cubicBezTo>
                  <a:cubicBezTo>
                    <a:pt x="48292" y="34187"/>
                    <a:pt x="48978" y="34082"/>
                    <a:pt x="49639" y="33872"/>
                  </a:cubicBezTo>
                  <a:lnTo>
                    <a:pt x="49703" y="33872"/>
                  </a:lnTo>
                  <a:cubicBezTo>
                    <a:pt x="49798" y="33872"/>
                    <a:pt x="49893" y="33714"/>
                    <a:pt x="49766" y="33619"/>
                  </a:cubicBezTo>
                  <a:cubicBezTo>
                    <a:pt x="49734" y="33587"/>
                    <a:pt x="49703" y="33555"/>
                    <a:pt x="49608" y="33555"/>
                  </a:cubicBezTo>
                  <a:cubicBezTo>
                    <a:pt x="48436" y="33049"/>
                    <a:pt x="47201" y="32637"/>
                    <a:pt x="46061" y="32003"/>
                  </a:cubicBezTo>
                  <a:cubicBezTo>
                    <a:pt x="44541" y="31180"/>
                    <a:pt x="43591" y="29977"/>
                    <a:pt x="42482" y="28710"/>
                  </a:cubicBezTo>
                  <a:cubicBezTo>
                    <a:pt x="41881" y="28045"/>
                    <a:pt x="41216" y="27443"/>
                    <a:pt x="40519" y="26968"/>
                  </a:cubicBezTo>
                  <a:cubicBezTo>
                    <a:pt x="40677" y="26620"/>
                    <a:pt x="40835" y="26271"/>
                    <a:pt x="40930" y="25923"/>
                  </a:cubicBezTo>
                  <a:cubicBezTo>
                    <a:pt x="40867" y="25860"/>
                    <a:pt x="40835" y="25860"/>
                    <a:pt x="40740" y="25828"/>
                  </a:cubicBezTo>
                  <a:cubicBezTo>
                    <a:pt x="40614" y="25796"/>
                    <a:pt x="40582" y="25765"/>
                    <a:pt x="40519" y="25701"/>
                  </a:cubicBezTo>
                  <a:lnTo>
                    <a:pt x="40424" y="25670"/>
                  </a:lnTo>
                  <a:cubicBezTo>
                    <a:pt x="40297" y="25986"/>
                    <a:pt x="40202" y="26335"/>
                    <a:pt x="40044" y="26651"/>
                  </a:cubicBezTo>
                  <a:cubicBezTo>
                    <a:pt x="39252" y="26240"/>
                    <a:pt x="38397" y="25986"/>
                    <a:pt x="37510" y="25923"/>
                  </a:cubicBezTo>
                  <a:cubicBezTo>
                    <a:pt x="37510" y="25828"/>
                    <a:pt x="37415" y="25765"/>
                    <a:pt x="37289" y="25765"/>
                  </a:cubicBezTo>
                  <a:cubicBezTo>
                    <a:pt x="37261" y="25763"/>
                    <a:pt x="37234" y="25762"/>
                    <a:pt x="37208" y="25762"/>
                  </a:cubicBezTo>
                  <a:cubicBezTo>
                    <a:pt x="36168" y="25762"/>
                    <a:pt x="35929" y="26957"/>
                    <a:pt x="36022" y="27760"/>
                  </a:cubicBezTo>
                  <a:cubicBezTo>
                    <a:pt x="36022" y="27839"/>
                    <a:pt x="36109" y="27906"/>
                    <a:pt x="36182" y="27906"/>
                  </a:cubicBezTo>
                  <a:cubicBezTo>
                    <a:pt x="36225" y="27906"/>
                    <a:pt x="36263" y="27882"/>
                    <a:pt x="36275" y="27823"/>
                  </a:cubicBezTo>
                  <a:cubicBezTo>
                    <a:pt x="36307" y="27665"/>
                    <a:pt x="36307" y="27506"/>
                    <a:pt x="36338" y="27348"/>
                  </a:cubicBezTo>
                  <a:cubicBezTo>
                    <a:pt x="37352" y="27538"/>
                    <a:pt x="38239" y="27823"/>
                    <a:pt x="39125" y="28298"/>
                  </a:cubicBezTo>
                  <a:cubicBezTo>
                    <a:pt x="39094" y="28393"/>
                    <a:pt x="38999" y="28488"/>
                    <a:pt x="38935" y="28615"/>
                  </a:cubicBezTo>
                  <a:cubicBezTo>
                    <a:pt x="37764" y="30198"/>
                    <a:pt x="36180" y="31528"/>
                    <a:pt x="34407" y="32415"/>
                  </a:cubicBezTo>
                  <a:cubicBezTo>
                    <a:pt x="34343" y="32320"/>
                    <a:pt x="34280" y="32193"/>
                    <a:pt x="34217" y="32130"/>
                  </a:cubicBezTo>
                  <a:cubicBezTo>
                    <a:pt x="33552" y="31180"/>
                    <a:pt x="32792" y="30357"/>
                    <a:pt x="32507" y="29185"/>
                  </a:cubicBezTo>
                  <a:cubicBezTo>
                    <a:pt x="32221" y="28045"/>
                    <a:pt x="32475" y="26810"/>
                    <a:pt x="32633" y="25670"/>
                  </a:cubicBezTo>
                  <a:cubicBezTo>
                    <a:pt x="32647" y="25672"/>
                    <a:pt x="32662" y="25673"/>
                    <a:pt x="32676" y="25673"/>
                  </a:cubicBezTo>
                  <a:cubicBezTo>
                    <a:pt x="32859" y="25673"/>
                    <a:pt x="33065" y="25497"/>
                    <a:pt x="32918" y="25321"/>
                  </a:cubicBezTo>
                  <a:cubicBezTo>
                    <a:pt x="32234" y="24419"/>
                    <a:pt x="31153" y="23579"/>
                    <a:pt x="30005" y="23579"/>
                  </a:cubicBezTo>
                  <a:cubicBezTo>
                    <a:pt x="29983" y="23579"/>
                    <a:pt x="29962" y="23579"/>
                    <a:pt x="29941" y="23580"/>
                  </a:cubicBezTo>
                  <a:cubicBezTo>
                    <a:pt x="29783" y="23580"/>
                    <a:pt x="29783" y="23801"/>
                    <a:pt x="29910" y="23865"/>
                  </a:cubicBezTo>
                  <a:lnTo>
                    <a:pt x="30480" y="24086"/>
                  </a:lnTo>
                  <a:cubicBezTo>
                    <a:pt x="30448" y="24086"/>
                    <a:pt x="30448" y="24150"/>
                    <a:pt x="30448" y="24150"/>
                  </a:cubicBezTo>
                  <a:cubicBezTo>
                    <a:pt x="29656" y="26145"/>
                    <a:pt x="30068" y="28013"/>
                    <a:pt x="30860" y="29787"/>
                  </a:cubicBezTo>
                  <a:cubicBezTo>
                    <a:pt x="31335" y="30895"/>
                    <a:pt x="31968" y="32003"/>
                    <a:pt x="32538" y="33112"/>
                  </a:cubicBezTo>
                  <a:cubicBezTo>
                    <a:pt x="32348" y="33144"/>
                    <a:pt x="32158" y="33239"/>
                    <a:pt x="31968" y="33270"/>
                  </a:cubicBezTo>
                  <a:cubicBezTo>
                    <a:pt x="31166" y="33439"/>
                    <a:pt x="30392" y="33524"/>
                    <a:pt x="29627" y="33524"/>
                  </a:cubicBezTo>
                  <a:cubicBezTo>
                    <a:pt x="29245" y="33524"/>
                    <a:pt x="28865" y="33502"/>
                    <a:pt x="28485" y="33460"/>
                  </a:cubicBezTo>
                  <a:cubicBezTo>
                    <a:pt x="28580" y="32288"/>
                    <a:pt x="28865" y="31085"/>
                    <a:pt x="29941" y="30167"/>
                  </a:cubicBezTo>
                  <a:cubicBezTo>
                    <a:pt x="30005" y="30103"/>
                    <a:pt x="30068" y="30072"/>
                    <a:pt x="30100" y="30008"/>
                  </a:cubicBezTo>
                  <a:cubicBezTo>
                    <a:pt x="30100" y="30008"/>
                    <a:pt x="30100" y="29945"/>
                    <a:pt x="30131" y="29945"/>
                  </a:cubicBezTo>
                  <a:cubicBezTo>
                    <a:pt x="30163" y="29913"/>
                    <a:pt x="30226" y="29882"/>
                    <a:pt x="30226" y="29850"/>
                  </a:cubicBezTo>
                  <a:cubicBezTo>
                    <a:pt x="30226" y="29755"/>
                    <a:pt x="30131" y="29692"/>
                    <a:pt x="30068" y="29628"/>
                  </a:cubicBezTo>
                  <a:cubicBezTo>
                    <a:pt x="29846" y="28520"/>
                    <a:pt x="28991" y="27633"/>
                    <a:pt x="27883" y="27380"/>
                  </a:cubicBezTo>
                  <a:cubicBezTo>
                    <a:pt x="27724" y="27380"/>
                    <a:pt x="27629" y="27601"/>
                    <a:pt x="27788" y="27665"/>
                  </a:cubicBezTo>
                  <a:cubicBezTo>
                    <a:pt x="27946" y="27696"/>
                    <a:pt x="28073" y="27791"/>
                    <a:pt x="28231" y="27855"/>
                  </a:cubicBezTo>
                  <a:cubicBezTo>
                    <a:pt x="28960" y="28298"/>
                    <a:pt x="29466" y="28995"/>
                    <a:pt x="29625" y="29882"/>
                  </a:cubicBezTo>
                  <a:cubicBezTo>
                    <a:pt x="28421" y="30895"/>
                    <a:pt x="28041" y="32162"/>
                    <a:pt x="27946" y="33809"/>
                  </a:cubicBezTo>
                  <a:cubicBezTo>
                    <a:pt x="27851" y="36342"/>
                    <a:pt x="27249" y="38242"/>
                    <a:pt x="25666" y="39984"/>
                  </a:cubicBezTo>
                  <a:cubicBezTo>
                    <a:pt x="26331" y="38717"/>
                    <a:pt x="26679" y="37292"/>
                    <a:pt x="26838" y="35867"/>
                  </a:cubicBezTo>
                  <a:cubicBezTo>
                    <a:pt x="27123" y="33334"/>
                    <a:pt x="26046" y="30230"/>
                    <a:pt x="28231" y="28267"/>
                  </a:cubicBezTo>
                  <a:cubicBezTo>
                    <a:pt x="28358" y="28140"/>
                    <a:pt x="28326" y="28013"/>
                    <a:pt x="28200" y="27950"/>
                  </a:cubicBezTo>
                  <a:cubicBezTo>
                    <a:pt x="28152" y="27902"/>
                    <a:pt x="28105" y="27879"/>
                    <a:pt x="28057" y="27879"/>
                  </a:cubicBezTo>
                  <a:cubicBezTo>
                    <a:pt x="28010" y="27879"/>
                    <a:pt x="27962" y="27902"/>
                    <a:pt x="27914" y="27950"/>
                  </a:cubicBezTo>
                  <a:cubicBezTo>
                    <a:pt x="26489" y="29153"/>
                    <a:pt x="26331" y="30958"/>
                    <a:pt x="26426" y="32732"/>
                  </a:cubicBezTo>
                  <a:lnTo>
                    <a:pt x="26426" y="33207"/>
                  </a:lnTo>
                  <a:cubicBezTo>
                    <a:pt x="25508" y="33017"/>
                    <a:pt x="24621" y="32763"/>
                    <a:pt x="23766" y="32478"/>
                  </a:cubicBezTo>
                  <a:lnTo>
                    <a:pt x="24368" y="31782"/>
                  </a:lnTo>
                  <a:cubicBezTo>
                    <a:pt x="26426" y="29122"/>
                    <a:pt x="26648" y="25986"/>
                    <a:pt x="26141" y="22756"/>
                  </a:cubicBezTo>
                  <a:cubicBezTo>
                    <a:pt x="26426" y="22756"/>
                    <a:pt x="26648" y="22756"/>
                    <a:pt x="26933" y="22788"/>
                  </a:cubicBezTo>
                  <a:cubicBezTo>
                    <a:pt x="26942" y="22789"/>
                    <a:pt x="26951" y="22789"/>
                    <a:pt x="26960" y="22789"/>
                  </a:cubicBezTo>
                  <a:cubicBezTo>
                    <a:pt x="27227" y="22789"/>
                    <a:pt x="27366" y="22343"/>
                    <a:pt x="27059" y="22313"/>
                  </a:cubicBezTo>
                  <a:cubicBezTo>
                    <a:pt x="26819" y="22270"/>
                    <a:pt x="26574" y="22248"/>
                    <a:pt x="26329" y="22248"/>
                  </a:cubicBezTo>
                  <a:cubicBezTo>
                    <a:pt x="25314" y="22248"/>
                    <a:pt x="24296" y="22618"/>
                    <a:pt x="23608" y="23358"/>
                  </a:cubicBezTo>
                  <a:cubicBezTo>
                    <a:pt x="23505" y="23434"/>
                    <a:pt x="23589" y="23614"/>
                    <a:pt x="23708" y="23614"/>
                  </a:cubicBezTo>
                  <a:cubicBezTo>
                    <a:pt x="23736" y="23614"/>
                    <a:pt x="23767" y="23604"/>
                    <a:pt x="23798" y="23580"/>
                  </a:cubicBezTo>
                  <a:cubicBezTo>
                    <a:pt x="23988" y="23453"/>
                    <a:pt x="24146" y="23358"/>
                    <a:pt x="24304" y="23263"/>
                  </a:cubicBezTo>
                  <a:lnTo>
                    <a:pt x="24304" y="23263"/>
                  </a:lnTo>
                  <a:cubicBezTo>
                    <a:pt x="24843" y="25448"/>
                    <a:pt x="24526" y="27570"/>
                    <a:pt x="23322" y="29533"/>
                  </a:cubicBezTo>
                  <a:cubicBezTo>
                    <a:pt x="22879" y="30230"/>
                    <a:pt x="22372" y="30895"/>
                    <a:pt x="21897" y="31592"/>
                  </a:cubicBezTo>
                  <a:cubicBezTo>
                    <a:pt x="21201" y="31212"/>
                    <a:pt x="20567" y="30800"/>
                    <a:pt x="19966" y="30262"/>
                  </a:cubicBezTo>
                  <a:cubicBezTo>
                    <a:pt x="20409" y="30072"/>
                    <a:pt x="20821" y="29913"/>
                    <a:pt x="21264" y="29787"/>
                  </a:cubicBezTo>
                  <a:lnTo>
                    <a:pt x="21264" y="29787"/>
                  </a:lnTo>
                  <a:cubicBezTo>
                    <a:pt x="21264" y="29882"/>
                    <a:pt x="21232" y="29945"/>
                    <a:pt x="21232" y="30040"/>
                  </a:cubicBezTo>
                  <a:cubicBezTo>
                    <a:pt x="21168" y="30169"/>
                    <a:pt x="21322" y="30298"/>
                    <a:pt x="21458" y="30298"/>
                  </a:cubicBezTo>
                  <a:cubicBezTo>
                    <a:pt x="21522" y="30298"/>
                    <a:pt x="21582" y="30269"/>
                    <a:pt x="21612" y="30198"/>
                  </a:cubicBezTo>
                  <a:cubicBezTo>
                    <a:pt x="21992" y="29407"/>
                    <a:pt x="21549" y="28362"/>
                    <a:pt x="20789" y="27981"/>
                  </a:cubicBezTo>
                  <a:cubicBezTo>
                    <a:pt x="20762" y="27965"/>
                    <a:pt x="20736" y="27958"/>
                    <a:pt x="20712" y="27958"/>
                  </a:cubicBezTo>
                  <a:cubicBezTo>
                    <a:pt x="20594" y="27958"/>
                    <a:pt x="20520" y="28124"/>
                    <a:pt x="20599" y="28203"/>
                  </a:cubicBezTo>
                  <a:cubicBezTo>
                    <a:pt x="19820" y="28203"/>
                    <a:pt x="19163" y="28479"/>
                    <a:pt x="18538" y="28911"/>
                  </a:cubicBezTo>
                  <a:lnTo>
                    <a:pt x="18538" y="28911"/>
                  </a:lnTo>
                  <a:cubicBezTo>
                    <a:pt x="18540" y="28905"/>
                    <a:pt x="18540" y="28900"/>
                    <a:pt x="18540" y="28900"/>
                  </a:cubicBezTo>
                  <a:cubicBezTo>
                    <a:pt x="18129" y="28457"/>
                    <a:pt x="17780" y="27981"/>
                    <a:pt x="17464" y="27506"/>
                  </a:cubicBezTo>
                  <a:cubicBezTo>
                    <a:pt x="18382" y="27063"/>
                    <a:pt x="19332" y="26841"/>
                    <a:pt x="20409" y="26746"/>
                  </a:cubicBezTo>
                  <a:cubicBezTo>
                    <a:pt x="20504" y="26746"/>
                    <a:pt x="20567" y="26620"/>
                    <a:pt x="20567" y="26525"/>
                  </a:cubicBezTo>
                  <a:cubicBezTo>
                    <a:pt x="20567" y="26430"/>
                    <a:pt x="20504" y="26366"/>
                    <a:pt x="20409" y="26366"/>
                  </a:cubicBezTo>
                  <a:cubicBezTo>
                    <a:pt x="18445" y="26398"/>
                    <a:pt x="16925" y="27190"/>
                    <a:pt x="15342" y="28298"/>
                  </a:cubicBezTo>
                  <a:cubicBezTo>
                    <a:pt x="13632" y="29533"/>
                    <a:pt x="11922" y="30230"/>
                    <a:pt x="10021" y="30388"/>
                  </a:cubicBezTo>
                  <a:cubicBezTo>
                    <a:pt x="13695" y="29597"/>
                    <a:pt x="16450" y="25670"/>
                    <a:pt x="20314" y="25036"/>
                  </a:cubicBezTo>
                  <a:cubicBezTo>
                    <a:pt x="20441" y="25036"/>
                    <a:pt x="20472" y="24941"/>
                    <a:pt x="20441" y="24846"/>
                  </a:cubicBezTo>
                  <a:lnTo>
                    <a:pt x="20441" y="24846"/>
                  </a:lnTo>
                  <a:cubicBezTo>
                    <a:pt x="20504" y="24973"/>
                    <a:pt x="20567" y="25131"/>
                    <a:pt x="20599" y="25258"/>
                  </a:cubicBezTo>
                  <a:cubicBezTo>
                    <a:pt x="20726" y="25638"/>
                    <a:pt x="20631" y="26050"/>
                    <a:pt x="20599" y="26430"/>
                  </a:cubicBezTo>
                  <a:lnTo>
                    <a:pt x="20599" y="26525"/>
                  </a:lnTo>
                  <a:cubicBezTo>
                    <a:pt x="20618" y="26639"/>
                    <a:pt x="20728" y="26730"/>
                    <a:pt x="20841" y="26730"/>
                  </a:cubicBezTo>
                  <a:cubicBezTo>
                    <a:pt x="20916" y="26730"/>
                    <a:pt x="20992" y="26689"/>
                    <a:pt x="21042" y="26588"/>
                  </a:cubicBezTo>
                  <a:cubicBezTo>
                    <a:pt x="21359" y="25891"/>
                    <a:pt x="21137" y="24371"/>
                    <a:pt x="20314" y="24086"/>
                  </a:cubicBezTo>
                  <a:cubicBezTo>
                    <a:pt x="20251" y="24086"/>
                    <a:pt x="20156" y="24181"/>
                    <a:pt x="20187" y="24245"/>
                  </a:cubicBezTo>
                  <a:cubicBezTo>
                    <a:pt x="20251" y="24403"/>
                    <a:pt x="20314" y="24561"/>
                    <a:pt x="20409" y="24720"/>
                  </a:cubicBezTo>
                  <a:cubicBezTo>
                    <a:pt x="20346" y="24688"/>
                    <a:pt x="20314" y="24688"/>
                    <a:pt x="20282" y="24688"/>
                  </a:cubicBezTo>
                  <a:cubicBezTo>
                    <a:pt x="18825" y="24815"/>
                    <a:pt x="17559" y="25416"/>
                    <a:pt x="16355" y="26145"/>
                  </a:cubicBezTo>
                  <a:cubicBezTo>
                    <a:pt x="16450" y="26081"/>
                    <a:pt x="16514" y="26018"/>
                    <a:pt x="16609" y="25955"/>
                  </a:cubicBezTo>
                  <a:cubicBezTo>
                    <a:pt x="16355" y="25448"/>
                    <a:pt x="16165" y="24941"/>
                    <a:pt x="16007" y="24403"/>
                  </a:cubicBezTo>
                  <a:cubicBezTo>
                    <a:pt x="17020" y="23865"/>
                    <a:pt x="17939" y="23104"/>
                    <a:pt x="18667" y="22154"/>
                  </a:cubicBezTo>
                  <a:cubicBezTo>
                    <a:pt x="18730" y="22281"/>
                    <a:pt x="18762" y="22344"/>
                    <a:pt x="18825" y="22471"/>
                  </a:cubicBezTo>
                  <a:cubicBezTo>
                    <a:pt x="18864" y="22599"/>
                    <a:pt x="18959" y="22655"/>
                    <a:pt x="19055" y="22655"/>
                  </a:cubicBezTo>
                  <a:cubicBezTo>
                    <a:pt x="19196" y="22655"/>
                    <a:pt x="19338" y="22533"/>
                    <a:pt x="19301" y="22344"/>
                  </a:cubicBezTo>
                  <a:cubicBezTo>
                    <a:pt x="18982" y="21389"/>
                    <a:pt x="17996" y="20678"/>
                    <a:pt x="17014" y="20678"/>
                  </a:cubicBezTo>
                  <a:cubicBezTo>
                    <a:pt x="16824" y="20678"/>
                    <a:pt x="16635" y="20705"/>
                    <a:pt x="16450" y="20761"/>
                  </a:cubicBezTo>
                  <a:cubicBezTo>
                    <a:pt x="16229" y="20824"/>
                    <a:pt x="16292" y="21078"/>
                    <a:pt x="16482" y="21078"/>
                  </a:cubicBezTo>
                  <a:lnTo>
                    <a:pt x="16862" y="21078"/>
                  </a:lnTo>
                  <a:cubicBezTo>
                    <a:pt x="16482" y="21521"/>
                    <a:pt x="16007" y="21869"/>
                    <a:pt x="15532" y="22186"/>
                  </a:cubicBezTo>
                  <a:cubicBezTo>
                    <a:pt x="15405" y="21299"/>
                    <a:pt x="15437" y="20381"/>
                    <a:pt x="15564" y="19431"/>
                  </a:cubicBezTo>
                  <a:cubicBezTo>
                    <a:pt x="15595" y="19273"/>
                    <a:pt x="15595" y="19146"/>
                    <a:pt x="15659" y="18988"/>
                  </a:cubicBezTo>
                  <a:cubicBezTo>
                    <a:pt x="16003" y="18938"/>
                    <a:pt x="16349" y="18915"/>
                    <a:pt x="16694" y="18915"/>
                  </a:cubicBezTo>
                  <a:cubicBezTo>
                    <a:pt x="18346" y="18915"/>
                    <a:pt x="19987" y="19459"/>
                    <a:pt x="21454" y="20349"/>
                  </a:cubicBezTo>
                  <a:cubicBezTo>
                    <a:pt x="21365" y="20439"/>
                    <a:pt x="21444" y="20669"/>
                    <a:pt x="21638" y="20669"/>
                  </a:cubicBezTo>
                  <a:cubicBezTo>
                    <a:pt x="21650" y="20669"/>
                    <a:pt x="21663" y="20668"/>
                    <a:pt x="21676" y="20666"/>
                  </a:cubicBezTo>
                  <a:cubicBezTo>
                    <a:pt x="21739" y="20666"/>
                    <a:pt x="21771" y="20666"/>
                    <a:pt x="21866" y="20603"/>
                  </a:cubicBezTo>
                  <a:lnTo>
                    <a:pt x="21897" y="20603"/>
                  </a:lnTo>
                  <a:cubicBezTo>
                    <a:pt x="21905" y="20618"/>
                    <a:pt x="21916" y="20624"/>
                    <a:pt x="21929" y="20624"/>
                  </a:cubicBezTo>
                  <a:cubicBezTo>
                    <a:pt x="21969" y="20624"/>
                    <a:pt x="22024" y="20563"/>
                    <a:pt x="22024" y="20539"/>
                  </a:cubicBezTo>
                  <a:cubicBezTo>
                    <a:pt x="22372" y="20413"/>
                    <a:pt x="22689" y="20223"/>
                    <a:pt x="22879" y="19906"/>
                  </a:cubicBezTo>
                  <a:cubicBezTo>
                    <a:pt x="23101" y="19589"/>
                    <a:pt x="23196" y="18988"/>
                    <a:pt x="22816" y="18766"/>
                  </a:cubicBezTo>
                  <a:cubicBezTo>
                    <a:pt x="22778" y="18743"/>
                    <a:pt x="22738" y="18733"/>
                    <a:pt x="22700" y="18733"/>
                  </a:cubicBezTo>
                  <a:cubicBezTo>
                    <a:pt x="22578" y="18733"/>
                    <a:pt x="22467" y="18835"/>
                    <a:pt x="22467" y="18956"/>
                  </a:cubicBezTo>
                  <a:cubicBezTo>
                    <a:pt x="22499" y="19019"/>
                    <a:pt x="22499" y="19146"/>
                    <a:pt x="22531" y="19209"/>
                  </a:cubicBezTo>
                  <a:cubicBezTo>
                    <a:pt x="22499" y="19178"/>
                    <a:pt x="22436" y="19146"/>
                    <a:pt x="22341" y="19146"/>
                  </a:cubicBezTo>
                  <a:lnTo>
                    <a:pt x="22246" y="19083"/>
                  </a:lnTo>
                  <a:cubicBezTo>
                    <a:pt x="20577" y="17970"/>
                    <a:pt x="18584" y="17101"/>
                    <a:pt x="16616" y="17101"/>
                  </a:cubicBezTo>
                  <a:cubicBezTo>
                    <a:pt x="16455" y="17101"/>
                    <a:pt x="16294" y="17107"/>
                    <a:pt x="16134" y="17119"/>
                  </a:cubicBezTo>
                  <a:cubicBezTo>
                    <a:pt x="16609" y="15757"/>
                    <a:pt x="17305" y="14522"/>
                    <a:pt x="18192" y="13414"/>
                  </a:cubicBezTo>
                  <a:cubicBezTo>
                    <a:pt x="19395" y="14499"/>
                    <a:pt x="20734" y="15395"/>
                    <a:pt x="22511" y="15395"/>
                  </a:cubicBezTo>
                  <a:cubicBezTo>
                    <a:pt x="22652" y="15395"/>
                    <a:pt x="22796" y="15389"/>
                    <a:pt x="22942" y="15377"/>
                  </a:cubicBezTo>
                  <a:lnTo>
                    <a:pt x="22974" y="15377"/>
                  </a:lnTo>
                  <a:cubicBezTo>
                    <a:pt x="22974" y="15441"/>
                    <a:pt x="22942" y="15504"/>
                    <a:pt x="22942" y="15536"/>
                  </a:cubicBezTo>
                  <a:cubicBezTo>
                    <a:pt x="22900" y="15643"/>
                    <a:pt x="23016" y="15735"/>
                    <a:pt x="23125" y="15735"/>
                  </a:cubicBezTo>
                  <a:cubicBezTo>
                    <a:pt x="23177" y="15735"/>
                    <a:pt x="23228" y="15714"/>
                    <a:pt x="23259" y="15662"/>
                  </a:cubicBezTo>
                  <a:cubicBezTo>
                    <a:pt x="23639" y="14997"/>
                    <a:pt x="23798" y="14206"/>
                    <a:pt x="23671" y="13414"/>
                  </a:cubicBezTo>
                  <a:cubicBezTo>
                    <a:pt x="23608" y="12939"/>
                    <a:pt x="23291" y="12020"/>
                    <a:pt x="22689" y="11989"/>
                  </a:cubicBezTo>
                  <a:cubicBezTo>
                    <a:pt x="22562" y="11989"/>
                    <a:pt x="22499" y="12020"/>
                    <a:pt x="22467" y="12115"/>
                  </a:cubicBezTo>
                  <a:cubicBezTo>
                    <a:pt x="22467" y="12147"/>
                    <a:pt x="22404" y="12147"/>
                    <a:pt x="22404" y="12179"/>
                  </a:cubicBezTo>
                  <a:cubicBezTo>
                    <a:pt x="22341" y="12305"/>
                    <a:pt x="22372" y="12464"/>
                    <a:pt x="22499" y="12527"/>
                  </a:cubicBezTo>
                  <a:lnTo>
                    <a:pt x="22531" y="12590"/>
                  </a:lnTo>
                  <a:cubicBezTo>
                    <a:pt x="22578" y="12606"/>
                    <a:pt x="22610" y="12614"/>
                    <a:pt x="22638" y="12614"/>
                  </a:cubicBezTo>
                  <a:cubicBezTo>
                    <a:pt x="22665" y="12614"/>
                    <a:pt x="22689" y="12606"/>
                    <a:pt x="22721" y="12590"/>
                  </a:cubicBezTo>
                  <a:cubicBezTo>
                    <a:pt x="22721" y="12622"/>
                    <a:pt x="22721" y="12654"/>
                    <a:pt x="22784" y="12685"/>
                  </a:cubicBezTo>
                  <a:cubicBezTo>
                    <a:pt x="22721" y="12654"/>
                    <a:pt x="22657" y="12622"/>
                    <a:pt x="22594" y="12622"/>
                  </a:cubicBezTo>
                  <a:cubicBezTo>
                    <a:pt x="22546" y="12623"/>
                    <a:pt x="22499" y="12624"/>
                    <a:pt x="22452" y="12624"/>
                  </a:cubicBezTo>
                  <a:cubicBezTo>
                    <a:pt x="21380" y="12624"/>
                    <a:pt x="20531" y="12281"/>
                    <a:pt x="19712" y="11735"/>
                  </a:cubicBezTo>
                  <a:cubicBezTo>
                    <a:pt x="20346" y="11197"/>
                    <a:pt x="21042" y="10722"/>
                    <a:pt x="21802" y="10279"/>
                  </a:cubicBezTo>
                  <a:lnTo>
                    <a:pt x="21676" y="10057"/>
                  </a:lnTo>
                  <a:lnTo>
                    <a:pt x="21676" y="10057"/>
                  </a:lnTo>
                  <a:cubicBezTo>
                    <a:pt x="22911" y="11672"/>
                    <a:pt x="25444" y="11862"/>
                    <a:pt x="26236" y="13921"/>
                  </a:cubicBezTo>
                  <a:cubicBezTo>
                    <a:pt x="26141" y="13921"/>
                    <a:pt x="26078" y="13952"/>
                    <a:pt x="25983" y="14016"/>
                  </a:cubicBezTo>
                  <a:cubicBezTo>
                    <a:pt x="25856" y="14047"/>
                    <a:pt x="25919" y="14237"/>
                    <a:pt x="26014" y="14269"/>
                  </a:cubicBezTo>
                  <a:cubicBezTo>
                    <a:pt x="26116" y="14294"/>
                    <a:pt x="26221" y="14306"/>
                    <a:pt x="26327" y="14306"/>
                  </a:cubicBezTo>
                  <a:cubicBezTo>
                    <a:pt x="27012" y="14306"/>
                    <a:pt x="27752" y="13812"/>
                    <a:pt x="28136" y="13319"/>
                  </a:cubicBezTo>
                  <a:cubicBezTo>
                    <a:pt x="28283" y="13147"/>
                    <a:pt x="28108" y="12899"/>
                    <a:pt x="27918" y="12899"/>
                  </a:cubicBezTo>
                  <a:cubicBezTo>
                    <a:pt x="27863" y="12899"/>
                    <a:pt x="27806" y="12920"/>
                    <a:pt x="27756" y="12970"/>
                  </a:cubicBezTo>
                  <a:lnTo>
                    <a:pt x="27598" y="13129"/>
                  </a:lnTo>
                  <a:cubicBezTo>
                    <a:pt x="27693" y="11672"/>
                    <a:pt x="26806" y="10659"/>
                    <a:pt x="25508" y="9930"/>
                  </a:cubicBezTo>
                  <a:cubicBezTo>
                    <a:pt x="25064" y="9677"/>
                    <a:pt x="24684" y="9455"/>
                    <a:pt x="24336" y="9202"/>
                  </a:cubicBezTo>
                  <a:cubicBezTo>
                    <a:pt x="24748" y="9075"/>
                    <a:pt x="25223" y="8980"/>
                    <a:pt x="25698" y="8885"/>
                  </a:cubicBezTo>
                  <a:cubicBezTo>
                    <a:pt x="26446" y="8764"/>
                    <a:pt x="27191" y="8704"/>
                    <a:pt x="27927" y="8704"/>
                  </a:cubicBezTo>
                  <a:cubicBezTo>
                    <a:pt x="29311" y="8704"/>
                    <a:pt x="30666" y="8915"/>
                    <a:pt x="31968" y="9329"/>
                  </a:cubicBezTo>
                  <a:lnTo>
                    <a:pt x="31715" y="9677"/>
                  </a:lnTo>
                  <a:cubicBezTo>
                    <a:pt x="31176" y="10500"/>
                    <a:pt x="30733" y="11355"/>
                    <a:pt x="30575" y="12369"/>
                  </a:cubicBezTo>
                  <a:cubicBezTo>
                    <a:pt x="30290" y="14206"/>
                    <a:pt x="31081" y="16929"/>
                    <a:pt x="28801" y="17847"/>
                  </a:cubicBezTo>
                  <a:cubicBezTo>
                    <a:pt x="28770" y="17847"/>
                    <a:pt x="28706" y="17847"/>
                    <a:pt x="28706" y="17879"/>
                  </a:cubicBezTo>
                  <a:cubicBezTo>
                    <a:pt x="28611" y="17752"/>
                    <a:pt x="28485" y="17626"/>
                    <a:pt x="28358" y="17499"/>
                  </a:cubicBezTo>
                  <a:cubicBezTo>
                    <a:pt x="28323" y="17453"/>
                    <a:pt x="28275" y="17432"/>
                    <a:pt x="28232" y="17432"/>
                  </a:cubicBezTo>
                  <a:cubicBezTo>
                    <a:pt x="28158" y="17432"/>
                    <a:pt x="28096" y="17494"/>
                    <a:pt x="28136" y="17594"/>
                  </a:cubicBezTo>
                  <a:cubicBezTo>
                    <a:pt x="28358" y="18481"/>
                    <a:pt x="29181" y="19114"/>
                    <a:pt x="30068" y="19273"/>
                  </a:cubicBezTo>
                  <a:cubicBezTo>
                    <a:pt x="30077" y="19274"/>
                    <a:pt x="30085" y="19274"/>
                    <a:pt x="30094" y="19274"/>
                  </a:cubicBezTo>
                  <a:cubicBezTo>
                    <a:pt x="30332" y="19274"/>
                    <a:pt x="30469" y="18859"/>
                    <a:pt x="30163" y="18798"/>
                  </a:cubicBezTo>
                  <a:cubicBezTo>
                    <a:pt x="30100" y="18766"/>
                    <a:pt x="30005" y="18766"/>
                    <a:pt x="29941" y="18703"/>
                  </a:cubicBezTo>
                  <a:cubicBezTo>
                    <a:pt x="31018" y="18227"/>
                    <a:pt x="31588" y="17341"/>
                    <a:pt x="32000" y="16232"/>
                  </a:cubicBezTo>
                  <a:cubicBezTo>
                    <a:pt x="32728" y="14047"/>
                    <a:pt x="32633" y="12052"/>
                    <a:pt x="33868" y="9994"/>
                  </a:cubicBezTo>
                  <a:cubicBezTo>
                    <a:pt x="33932" y="9835"/>
                    <a:pt x="34027" y="9709"/>
                    <a:pt x="34090" y="9582"/>
                  </a:cubicBezTo>
                  <a:cubicBezTo>
                    <a:pt x="35705" y="6605"/>
                    <a:pt x="35768" y="3090"/>
                    <a:pt x="34027" y="113"/>
                  </a:cubicBezTo>
                  <a:cubicBezTo>
                    <a:pt x="33984" y="28"/>
                    <a:pt x="33928" y="0"/>
                    <a:pt x="33867"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2;p49">
              <a:extLst>
                <a:ext uri="{FF2B5EF4-FFF2-40B4-BE49-F238E27FC236}">
                  <a16:creationId xmlns:a16="http://schemas.microsoft.com/office/drawing/2014/main" id="{B9ECA6FD-F60B-A807-4143-0CB98AEF935C}"/>
                </a:ext>
              </a:extLst>
            </p:cNvPr>
            <p:cNvSpPr/>
            <p:nvPr/>
          </p:nvSpPr>
          <p:spPr>
            <a:xfrm>
              <a:off x="2226033" y="3880797"/>
              <a:ext cx="415179" cy="245761"/>
            </a:xfrm>
            <a:custGeom>
              <a:avLst/>
              <a:gdLst/>
              <a:ahLst/>
              <a:cxnLst/>
              <a:rect l="l" t="t" r="r" b="b"/>
              <a:pathLst>
                <a:path w="12606" h="7462" extrusionOk="0">
                  <a:moveTo>
                    <a:pt x="412" y="0"/>
                  </a:moveTo>
                  <a:cubicBezTo>
                    <a:pt x="191" y="158"/>
                    <a:pt x="96" y="443"/>
                    <a:pt x="1" y="760"/>
                  </a:cubicBezTo>
                  <a:cubicBezTo>
                    <a:pt x="2059" y="918"/>
                    <a:pt x="3896" y="1900"/>
                    <a:pt x="5226" y="3547"/>
                  </a:cubicBezTo>
                  <a:cubicBezTo>
                    <a:pt x="6271" y="4719"/>
                    <a:pt x="7000" y="6017"/>
                    <a:pt x="8456" y="6777"/>
                  </a:cubicBezTo>
                  <a:cubicBezTo>
                    <a:pt x="9369" y="7244"/>
                    <a:pt x="10343" y="7462"/>
                    <a:pt x="11337" y="7462"/>
                  </a:cubicBezTo>
                  <a:cubicBezTo>
                    <a:pt x="11757" y="7462"/>
                    <a:pt x="12181" y="7423"/>
                    <a:pt x="12605" y="7347"/>
                  </a:cubicBezTo>
                  <a:cubicBezTo>
                    <a:pt x="10768" y="6777"/>
                    <a:pt x="8900" y="5922"/>
                    <a:pt x="7570" y="4592"/>
                  </a:cubicBezTo>
                  <a:cubicBezTo>
                    <a:pt x="6620" y="3737"/>
                    <a:pt x="5955" y="2660"/>
                    <a:pt x="5005" y="1805"/>
                  </a:cubicBezTo>
                  <a:cubicBezTo>
                    <a:pt x="3674" y="602"/>
                    <a:pt x="2154" y="63"/>
                    <a:pt x="412"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3;p49">
              <a:extLst>
                <a:ext uri="{FF2B5EF4-FFF2-40B4-BE49-F238E27FC236}">
                  <a16:creationId xmlns:a16="http://schemas.microsoft.com/office/drawing/2014/main" id="{400550F4-6151-6973-57D3-2811DC141059}"/>
                </a:ext>
              </a:extLst>
            </p:cNvPr>
            <p:cNvSpPr/>
            <p:nvPr/>
          </p:nvSpPr>
          <p:spPr>
            <a:xfrm>
              <a:off x="2330341" y="3650280"/>
              <a:ext cx="392223" cy="94359"/>
            </a:xfrm>
            <a:custGeom>
              <a:avLst/>
              <a:gdLst/>
              <a:ahLst/>
              <a:cxnLst/>
              <a:rect l="l" t="t" r="r" b="b"/>
              <a:pathLst>
                <a:path w="11909" h="2865" extrusionOk="0">
                  <a:moveTo>
                    <a:pt x="11908" y="0"/>
                  </a:moveTo>
                  <a:lnTo>
                    <a:pt x="11908" y="0"/>
                  </a:lnTo>
                  <a:cubicBezTo>
                    <a:pt x="10694" y="1189"/>
                    <a:pt x="9123" y="1552"/>
                    <a:pt x="7445" y="1552"/>
                  </a:cubicBezTo>
                  <a:cubicBezTo>
                    <a:pt x="4965" y="1552"/>
                    <a:pt x="2249" y="760"/>
                    <a:pt x="96" y="665"/>
                  </a:cubicBezTo>
                  <a:cubicBezTo>
                    <a:pt x="32" y="887"/>
                    <a:pt x="32" y="1109"/>
                    <a:pt x="1" y="1267"/>
                  </a:cubicBezTo>
                  <a:cubicBezTo>
                    <a:pt x="32" y="1520"/>
                    <a:pt x="96" y="1679"/>
                    <a:pt x="127" y="1869"/>
                  </a:cubicBezTo>
                  <a:lnTo>
                    <a:pt x="191" y="1869"/>
                  </a:lnTo>
                  <a:cubicBezTo>
                    <a:pt x="191" y="1764"/>
                    <a:pt x="256" y="1702"/>
                    <a:pt x="350" y="1702"/>
                  </a:cubicBezTo>
                  <a:cubicBezTo>
                    <a:pt x="370" y="1702"/>
                    <a:pt x="391" y="1705"/>
                    <a:pt x="412" y="1710"/>
                  </a:cubicBezTo>
                  <a:cubicBezTo>
                    <a:pt x="2149" y="2347"/>
                    <a:pt x="4202" y="2865"/>
                    <a:pt x="6147" y="2865"/>
                  </a:cubicBezTo>
                  <a:cubicBezTo>
                    <a:pt x="8459" y="2865"/>
                    <a:pt x="10618" y="2133"/>
                    <a:pt x="11908"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4;p49">
              <a:extLst>
                <a:ext uri="{FF2B5EF4-FFF2-40B4-BE49-F238E27FC236}">
                  <a16:creationId xmlns:a16="http://schemas.microsoft.com/office/drawing/2014/main" id="{9A759CAF-1A0B-3C6A-2A8C-D73448346D85}"/>
                </a:ext>
              </a:extLst>
            </p:cNvPr>
            <p:cNvSpPr/>
            <p:nvPr/>
          </p:nvSpPr>
          <p:spPr>
            <a:xfrm>
              <a:off x="2206239" y="3311272"/>
              <a:ext cx="396373" cy="277477"/>
            </a:xfrm>
            <a:custGeom>
              <a:avLst/>
              <a:gdLst/>
              <a:ahLst/>
              <a:cxnLst/>
              <a:rect l="l" t="t" r="r" b="b"/>
              <a:pathLst>
                <a:path w="12035" h="8425" extrusionOk="0">
                  <a:moveTo>
                    <a:pt x="10926" y="1"/>
                  </a:moveTo>
                  <a:cubicBezTo>
                    <a:pt x="10989" y="1553"/>
                    <a:pt x="9786" y="2724"/>
                    <a:pt x="8329" y="3421"/>
                  </a:cubicBezTo>
                  <a:cubicBezTo>
                    <a:pt x="6936" y="4054"/>
                    <a:pt x="5479" y="4371"/>
                    <a:pt x="4085" y="5036"/>
                  </a:cubicBezTo>
                  <a:cubicBezTo>
                    <a:pt x="2660" y="5733"/>
                    <a:pt x="1362" y="6746"/>
                    <a:pt x="0" y="7601"/>
                  </a:cubicBezTo>
                  <a:cubicBezTo>
                    <a:pt x="285" y="7791"/>
                    <a:pt x="570" y="8045"/>
                    <a:pt x="697" y="8076"/>
                  </a:cubicBezTo>
                  <a:cubicBezTo>
                    <a:pt x="1045" y="8235"/>
                    <a:pt x="1362" y="8298"/>
                    <a:pt x="1710" y="8425"/>
                  </a:cubicBezTo>
                  <a:cubicBezTo>
                    <a:pt x="2597" y="7095"/>
                    <a:pt x="3990" y="6588"/>
                    <a:pt x="5479" y="6113"/>
                  </a:cubicBezTo>
                  <a:cubicBezTo>
                    <a:pt x="8266" y="5226"/>
                    <a:pt x="12034" y="3453"/>
                    <a:pt x="10926" y="1"/>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5;p49">
              <a:extLst>
                <a:ext uri="{FF2B5EF4-FFF2-40B4-BE49-F238E27FC236}">
                  <a16:creationId xmlns:a16="http://schemas.microsoft.com/office/drawing/2014/main" id="{29273388-EAD7-8AD1-2882-1F81790A3F76}"/>
                </a:ext>
              </a:extLst>
            </p:cNvPr>
            <p:cNvSpPr/>
            <p:nvPr/>
          </p:nvSpPr>
          <p:spPr>
            <a:xfrm>
              <a:off x="2172842" y="3738943"/>
              <a:ext cx="449596" cy="117841"/>
            </a:xfrm>
            <a:custGeom>
              <a:avLst/>
              <a:gdLst/>
              <a:ahLst/>
              <a:cxnLst/>
              <a:rect l="l" t="t" r="r" b="b"/>
              <a:pathLst>
                <a:path w="13651" h="3578" extrusionOk="0">
                  <a:moveTo>
                    <a:pt x="1331" y="0"/>
                  </a:moveTo>
                  <a:cubicBezTo>
                    <a:pt x="792" y="253"/>
                    <a:pt x="349" y="633"/>
                    <a:pt x="1" y="1140"/>
                  </a:cubicBezTo>
                  <a:cubicBezTo>
                    <a:pt x="3107" y="2773"/>
                    <a:pt x="6310" y="3577"/>
                    <a:pt x="9635" y="3577"/>
                  </a:cubicBezTo>
                  <a:cubicBezTo>
                    <a:pt x="10954" y="3577"/>
                    <a:pt x="12292" y="3451"/>
                    <a:pt x="13650" y="3199"/>
                  </a:cubicBezTo>
                  <a:cubicBezTo>
                    <a:pt x="9501" y="3040"/>
                    <a:pt x="4624" y="2755"/>
                    <a:pt x="1331"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6;p49">
              <a:extLst>
                <a:ext uri="{FF2B5EF4-FFF2-40B4-BE49-F238E27FC236}">
                  <a16:creationId xmlns:a16="http://schemas.microsoft.com/office/drawing/2014/main" id="{142493A1-9258-E12B-C93F-4912EA2E010A}"/>
                </a:ext>
              </a:extLst>
            </p:cNvPr>
            <p:cNvSpPr/>
            <p:nvPr/>
          </p:nvSpPr>
          <p:spPr>
            <a:xfrm>
              <a:off x="1536590" y="3297275"/>
              <a:ext cx="845935" cy="806743"/>
            </a:xfrm>
            <a:custGeom>
              <a:avLst/>
              <a:gdLst/>
              <a:ahLst/>
              <a:cxnLst/>
              <a:rect l="l" t="t" r="r" b="b"/>
              <a:pathLst>
                <a:path w="25685" h="24495" extrusionOk="0">
                  <a:moveTo>
                    <a:pt x="12559" y="0"/>
                  </a:moveTo>
                  <a:cubicBezTo>
                    <a:pt x="11796" y="0"/>
                    <a:pt x="11026" y="67"/>
                    <a:pt x="10261" y="204"/>
                  </a:cubicBezTo>
                  <a:cubicBezTo>
                    <a:pt x="9786" y="267"/>
                    <a:pt x="9311" y="394"/>
                    <a:pt x="8868" y="521"/>
                  </a:cubicBezTo>
                  <a:cubicBezTo>
                    <a:pt x="9216" y="743"/>
                    <a:pt x="9628" y="996"/>
                    <a:pt x="10071" y="1218"/>
                  </a:cubicBezTo>
                  <a:cubicBezTo>
                    <a:pt x="11370" y="1946"/>
                    <a:pt x="12225" y="2928"/>
                    <a:pt x="12161" y="4416"/>
                  </a:cubicBezTo>
                  <a:cubicBezTo>
                    <a:pt x="12225" y="4384"/>
                    <a:pt x="12288" y="4321"/>
                    <a:pt x="12320" y="4258"/>
                  </a:cubicBezTo>
                  <a:cubicBezTo>
                    <a:pt x="12364" y="4199"/>
                    <a:pt x="12417" y="4174"/>
                    <a:pt x="12469" y="4174"/>
                  </a:cubicBezTo>
                  <a:cubicBezTo>
                    <a:pt x="12643" y="4174"/>
                    <a:pt x="12814" y="4443"/>
                    <a:pt x="12668" y="4638"/>
                  </a:cubicBezTo>
                  <a:cubicBezTo>
                    <a:pt x="12254" y="5107"/>
                    <a:pt x="11552" y="5624"/>
                    <a:pt x="10876" y="5624"/>
                  </a:cubicBezTo>
                  <a:cubicBezTo>
                    <a:pt x="10776" y="5624"/>
                    <a:pt x="10676" y="5612"/>
                    <a:pt x="10578" y="5588"/>
                  </a:cubicBezTo>
                  <a:cubicBezTo>
                    <a:pt x="10451" y="5588"/>
                    <a:pt x="10420" y="5335"/>
                    <a:pt x="10546" y="5303"/>
                  </a:cubicBezTo>
                  <a:cubicBezTo>
                    <a:pt x="10610" y="5271"/>
                    <a:pt x="10705" y="5271"/>
                    <a:pt x="10768" y="5208"/>
                  </a:cubicBezTo>
                  <a:cubicBezTo>
                    <a:pt x="10008" y="3149"/>
                    <a:pt x="7474" y="2991"/>
                    <a:pt x="6208" y="1344"/>
                  </a:cubicBezTo>
                  <a:lnTo>
                    <a:pt x="6208" y="1344"/>
                  </a:lnTo>
                  <a:lnTo>
                    <a:pt x="6334" y="1566"/>
                  </a:lnTo>
                  <a:cubicBezTo>
                    <a:pt x="5638" y="2009"/>
                    <a:pt x="4909" y="2484"/>
                    <a:pt x="4276" y="3054"/>
                  </a:cubicBezTo>
                  <a:cubicBezTo>
                    <a:pt x="5019" y="3540"/>
                    <a:pt x="5840" y="3923"/>
                    <a:pt x="6808" y="3923"/>
                  </a:cubicBezTo>
                  <a:cubicBezTo>
                    <a:pt x="6912" y="3923"/>
                    <a:pt x="7018" y="3919"/>
                    <a:pt x="7126" y="3909"/>
                  </a:cubicBezTo>
                  <a:cubicBezTo>
                    <a:pt x="7146" y="3904"/>
                    <a:pt x="7163" y="3902"/>
                    <a:pt x="7178" y="3901"/>
                  </a:cubicBezTo>
                  <a:lnTo>
                    <a:pt x="7178" y="3901"/>
                  </a:lnTo>
                  <a:cubicBezTo>
                    <a:pt x="7182" y="3901"/>
                    <a:pt x="7186" y="3901"/>
                    <a:pt x="7189" y="3901"/>
                  </a:cubicBezTo>
                  <a:cubicBezTo>
                    <a:pt x="7192" y="3901"/>
                    <a:pt x="7195" y="3901"/>
                    <a:pt x="7197" y="3901"/>
                  </a:cubicBezTo>
                  <a:lnTo>
                    <a:pt x="7197" y="3901"/>
                  </a:lnTo>
                  <a:cubicBezTo>
                    <a:pt x="7267" y="3906"/>
                    <a:pt x="7291" y="3955"/>
                    <a:pt x="7316" y="4004"/>
                  </a:cubicBezTo>
                  <a:cubicBezTo>
                    <a:pt x="7316" y="3941"/>
                    <a:pt x="7284" y="3909"/>
                    <a:pt x="7284" y="3878"/>
                  </a:cubicBezTo>
                  <a:cubicBezTo>
                    <a:pt x="7255" y="3892"/>
                    <a:pt x="7226" y="3900"/>
                    <a:pt x="7197" y="3901"/>
                  </a:cubicBezTo>
                  <a:lnTo>
                    <a:pt x="7197" y="3901"/>
                  </a:lnTo>
                  <a:cubicBezTo>
                    <a:pt x="7194" y="3901"/>
                    <a:pt x="7190" y="3901"/>
                    <a:pt x="7187" y="3901"/>
                  </a:cubicBezTo>
                  <a:cubicBezTo>
                    <a:pt x="7184" y="3901"/>
                    <a:pt x="7181" y="3901"/>
                    <a:pt x="7178" y="3901"/>
                  </a:cubicBezTo>
                  <a:lnTo>
                    <a:pt x="7178" y="3901"/>
                  </a:lnTo>
                  <a:cubicBezTo>
                    <a:pt x="7150" y="3900"/>
                    <a:pt x="7122" y="3892"/>
                    <a:pt x="7094" y="3878"/>
                  </a:cubicBezTo>
                  <a:lnTo>
                    <a:pt x="7063" y="3846"/>
                  </a:lnTo>
                  <a:cubicBezTo>
                    <a:pt x="6936" y="3751"/>
                    <a:pt x="6936" y="3593"/>
                    <a:pt x="6968" y="3466"/>
                  </a:cubicBezTo>
                  <a:cubicBezTo>
                    <a:pt x="6968" y="3434"/>
                    <a:pt x="6999" y="3434"/>
                    <a:pt x="6999" y="3403"/>
                  </a:cubicBezTo>
                  <a:cubicBezTo>
                    <a:pt x="7063" y="3308"/>
                    <a:pt x="7158" y="3276"/>
                    <a:pt x="7253" y="3276"/>
                  </a:cubicBezTo>
                  <a:cubicBezTo>
                    <a:pt x="7854" y="3308"/>
                    <a:pt x="8139" y="4226"/>
                    <a:pt x="8235" y="4701"/>
                  </a:cubicBezTo>
                  <a:cubicBezTo>
                    <a:pt x="8361" y="5461"/>
                    <a:pt x="8203" y="6285"/>
                    <a:pt x="7791" y="6950"/>
                  </a:cubicBezTo>
                  <a:cubicBezTo>
                    <a:pt x="7755" y="7033"/>
                    <a:pt x="7697" y="7067"/>
                    <a:pt x="7640" y="7067"/>
                  </a:cubicBezTo>
                  <a:cubicBezTo>
                    <a:pt x="7546" y="7067"/>
                    <a:pt x="7455" y="6973"/>
                    <a:pt x="7474" y="6855"/>
                  </a:cubicBezTo>
                  <a:cubicBezTo>
                    <a:pt x="7474" y="6791"/>
                    <a:pt x="7538" y="6728"/>
                    <a:pt x="7538" y="6696"/>
                  </a:cubicBezTo>
                  <a:lnTo>
                    <a:pt x="7474" y="6696"/>
                  </a:lnTo>
                  <a:cubicBezTo>
                    <a:pt x="7326" y="6708"/>
                    <a:pt x="7181" y="6714"/>
                    <a:pt x="7038" y="6714"/>
                  </a:cubicBezTo>
                  <a:cubicBezTo>
                    <a:pt x="5292" y="6714"/>
                    <a:pt x="3954" y="5843"/>
                    <a:pt x="2724" y="4701"/>
                  </a:cubicBezTo>
                  <a:cubicBezTo>
                    <a:pt x="1869" y="5810"/>
                    <a:pt x="1141" y="7076"/>
                    <a:pt x="666" y="8438"/>
                  </a:cubicBezTo>
                  <a:cubicBezTo>
                    <a:pt x="833" y="8426"/>
                    <a:pt x="1001" y="8420"/>
                    <a:pt x="1169" y="8420"/>
                  </a:cubicBezTo>
                  <a:cubicBezTo>
                    <a:pt x="3153" y="8420"/>
                    <a:pt x="5116" y="9260"/>
                    <a:pt x="6809" y="10370"/>
                  </a:cubicBezTo>
                  <a:cubicBezTo>
                    <a:pt x="6841" y="10370"/>
                    <a:pt x="6904" y="10402"/>
                    <a:pt x="6904" y="10433"/>
                  </a:cubicBezTo>
                  <a:cubicBezTo>
                    <a:pt x="6936" y="10497"/>
                    <a:pt x="6999" y="10497"/>
                    <a:pt x="7094" y="10528"/>
                  </a:cubicBezTo>
                  <a:cubicBezTo>
                    <a:pt x="7063" y="10433"/>
                    <a:pt x="6999" y="10338"/>
                    <a:pt x="6999" y="10243"/>
                  </a:cubicBezTo>
                  <a:cubicBezTo>
                    <a:pt x="6999" y="10123"/>
                    <a:pt x="7146" y="10020"/>
                    <a:pt x="7258" y="10020"/>
                  </a:cubicBezTo>
                  <a:cubicBezTo>
                    <a:pt x="7293" y="10020"/>
                    <a:pt x="7325" y="10030"/>
                    <a:pt x="7348" y="10053"/>
                  </a:cubicBezTo>
                  <a:cubicBezTo>
                    <a:pt x="7728" y="10275"/>
                    <a:pt x="7633" y="10877"/>
                    <a:pt x="7443" y="11193"/>
                  </a:cubicBezTo>
                  <a:cubicBezTo>
                    <a:pt x="7253" y="11510"/>
                    <a:pt x="6936" y="11700"/>
                    <a:pt x="6556" y="11827"/>
                  </a:cubicBezTo>
                  <a:cubicBezTo>
                    <a:pt x="6556" y="11898"/>
                    <a:pt x="6538" y="11934"/>
                    <a:pt x="6503" y="11934"/>
                  </a:cubicBezTo>
                  <a:cubicBezTo>
                    <a:pt x="6491" y="11934"/>
                    <a:pt x="6477" y="11930"/>
                    <a:pt x="6461" y="11922"/>
                  </a:cubicBezTo>
                  <a:lnTo>
                    <a:pt x="6429" y="11922"/>
                  </a:lnTo>
                  <a:cubicBezTo>
                    <a:pt x="6334" y="11922"/>
                    <a:pt x="6303" y="11922"/>
                    <a:pt x="6208" y="11953"/>
                  </a:cubicBezTo>
                  <a:cubicBezTo>
                    <a:pt x="6197" y="11955"/>
                    <a:pt x="6187" y="11956"/>
                    <a:pt x="6177" y="11956"/>
                  </a:cubicBezTo>
                  <a:cubicBezTo>
                    <a:pt x="6034" y="11956"/>
                    <a:pt x="5929" y="11755"/>
                    <a:pt x="6018" y="11637"/>
                  </a:cubicBezTo>
                  <a:cubicBezTo>
                    <a:pt x="4536" y="10737"/>
                    <a:pt x="2899" y="10213"/>
                    <a:pt x="1199" y="10213"/>
                  </a:cubicBezTo>
                  <a:cubicBezTo>
                    <a:pt x="865" y="10213"/>
                    <a:pt x="529" y="10233"/>
                    <a:pt x="191" y="10275"/>
                  </a:cubicBezTo>
                  <a:cubicBezTo>
                    <a:pt x="159" y="10433"/>
                    <a:pt x="159" y="10560"/>
                    <a:pt x="127" y="10718"/>
                  </a:cubicBezTo>
                  <a:cubicBezTo>
                    <a:pt x="1" y="11668"/>
                    <a:pt x="1" y="12587"/>
                    <a:pt x="64" y="13505"/>
                  </a:cubicBezTo>
                  <a:cubicBezTo>
                    <a:pt x="539" y="13188"/>
                    <a:pt x="1014" y="12777"/>
                    <a:pt x="1426" y="12397"/>
                  </a:cubicBezTo>
                  <a:lnTo>
                    <a:pt x="1014" y="12397"/>
                  </a:lnTo>
                  <a:cubicBezTo>
                    <a:pt x="1005" y="12398"/>
                    <a:pt x="996" y="12399"/>
                    <a:pt x="988" y="12399"/>
                  </a:cubicBezTo>
                  <a:cubicBezTo>
                    <a:pt x="824" y="12399"/>
                    <a:pt x="831" y="12110"/>
                    <a:pt x="982" y="12080"/>
                  </a:cubicBezTo>
                  <a:cubicBezTo>
                    <a:pt x="1173" y="12030"/>
                    <a:pt x="1367" y="12006"/>
                    <a:pt x="1558" y="12006"/>
                  </a:cubicBezTo>
                  <a:cubicBezTo>
                    <a:pt x="2574" y="12006"/>
                    <a:pt x="3539" y="12678"/>
                    <a:pt x="3833" y="13663"/>
                  </a:cubicBezTo>
                  <a:cubicBezTo>
                    <a:pt x="3905" y="13845"/>
                    <a:pt x="3780" y="13954"/>
                    <a:pt x="3636" y="13954"/>
                  </a:cubicBezTo>
                  <a:cubicBezTo>
                    <a:pt x="3529" y="13954"/>
                    <a:pt x="3412" y="13894"/>
                    <a:pt x="3357" y="13758"/>
                  </a:cubicBezTo>
                  <a:cubicBezTo>
                    <a:pt x="3326" y="13663"/>
                    <a:pt x="3231" y="13568"/>
                    <a:pt x="3199" y="13442"/>
                  </a:cubicBezTo>
                  <a:cubicBezTo>
                    <a:pt x="2439" y="14392"/>
                    <a:pt x="1552" y="15152"/>
                    <a:pt x="539" y="15722"/>
                  </a:cubicBezTo>
                  <a:cubicBezTo>
                    <a:pt x="697" y="16229"/>
                    <a:pt x="919" y="16735"/>
                    <a:pt x="1141" y="17242"/>
                  </a:cubicBezTo>
                  <a:cubicBezTo>
                    <a:pt x="1077" y="17337"/>
                    <a:pt x="982" y="17369"/>
                    <a:pt x="919" y="17464"/>
                  </a:cubicBezTo>
                  <a:cubicBezTo>
                    <a:pt x="2091" y="16704"/>
                    <a:pt x="3357" y="16102"/>
                    <a:pt x="4814" y="15975"/>
                  </a:cubicBezTo>
                  <a:cubicBezTo>
                    <a:pt x="4878" y="15975"/>
                    <a:pt x="4909" y="15975"/>
                    <a:pt x="4941" y="16039"/>
                  </a:cubicBezTo>
                  <a:cubicBezTo>
                    <a:pt x="4878" y="15880"/>
                    <a:pt x="4783" y="15722"/>
                    <a:pt x="4751" y="15564"/>
                  </a:cubicBezTo>
                  <a:cubicBezTo>
                    <a:pt x="4725" y="15486"/>
                    <a:pt x="4762" y="15388"/>
                    <a:pt x="4828" y="15388"/>
                  </a:cubicBezTo>
                  <a:cubicBezTo>
                    <a:pt x="4843" y="15388"/>
                    <a:pt x="4860" y="15393"/>
                    <a:pt x="4878" y="15405"/>
                  </a:cubicBezTo>
                  <a:cubicBezTo>
                    <a:pt x="5733" y="15722"/>
                    <a:pt x="5891" y="17179"/>
                    <a:pt x="5574" y="17875"/>
                  </a:cubicBezTo>
                  <a:cubicBezTo>
                    <a:pt x="5524" y="17987"/>
                    <a:pt x="5455" y="18031"/>
                    <a:pt x="5385" y="18031"/>
                  </a:cubicBezTo>
                  <a:cubicBezTo>
                    <a:pt x="5278" y="18031"/>
                    <a:pt x="5169" y="17927"/>
                    <a:pt x="5131" y="17812"/>
                  </a:cubicBezTo>
                  <a:lnTo>
                    <a:pt x="5099" y="17812"/>
                  </a:lnTo>
                  <a:cubicBezTo>
                    <a:pt x="5131" y="17939"/>
                    <a:pt x="5068" y="18034"/>
                    <a:pt x="4941" y="18034"/>
                  </a:cubicBezTo>
                  <a:cubicBezTo>
                    <a:pt x="3864" y="18160"/>
                    <a:pt x="2914" y="18414"/>
                    <a:pt x="2027" y="18794"/>
                  </a:cubicBezTo>
                  <a:cubicBezTo>
                    <a:pt x="2344" y="19269"/>
                    <a:pt x="2692" y="19744"/>
                    <a:pt x="3072" y="20187"/>
                  </a:cubicBezTo>
                  <a:cubicBezTo>
                    <a:pt x="3041" y="20187"/>
                    <a:pt x="3041" y="20219"/>
                    <a:pt x="3041" y="20219"/>
                  </a:cubicBezTo>
                  <a:cubicBezTo>
                    <a:pt x="3674" y="19776"/>
                    <a:pt x="4339" y="19522"/>
                    <a:pt x="5131" y="19522"/>
                  </a:cubicBezTo>
                  <a:cubicBezTo>
                    <a:pt x="5076" y="19413"/>
                    <a:pt x="5163" y="19256"/>
                    <a:pt x="5290" y="19256"/>
                  </a:cubicBezTo>
                  <a:cubicBezTo>
                    <a:pt x="5310" y="19256"/>
                    <a:pt x="5331" y="19260"/>
                    <a:pt x="5353" y="19269"/>
                  </a:cubicBezTo>
                  <a:cubicBezTo>
                    <a:pt x="6081" y="19681"/>
                    <a:pt x="6524" y="20694"/>
                    <a:pt x="6176" y="21486"/>
                  </a:cubicBezTo>
                  <a:cubicBezTo>
                    <a:pt x="6142" y="21587"/>
                    <a:pt x="6077" y="21628"/>
                    <a:pt x="6008" y="21628"/>
                  </a:cubicBezTo>
                  <a:cubicBezTo>
                    <a:pt x="5882" y="21628"/>
                    <a:pt x="5744" y="21491"/>
                    <a:pt x="5764" y="21327"/>
                  </a:cubicBezTo>
                  <a:cubicBezTo>
                    <a:pt x="5764" y="21264"/>
                    <a:pt x="5828" y="21169"/>
                    <a:pt x="5828" y="21106"/>
                  </a:cubicBezTo>
                  <a:lnTo>
                    <a:pt x="5828" y="21106"/>
                  </a:lnTo>
                  <a:cubicBezTo>
                    <a:pt x="5353" y="21201"/>
                    <a:pt x="4909" y="21359"/>
                    <a:pt x="4498" y="21581"/>
                  </a:cubicBezTo>
                  <a:cubicBezTo>
                    <a:pt x="5099" y="22056"/>
                    <a:pt x="5764" y="22467"/>
                    <a:pt x="6461" y="22879"/>
                  </a:cubicBezTo>
                  <a:cubicBezTo>
                    <a:pt x="6968" y="22214"/>
                    <a:pt x="7443" y="21517"/>
                    <a:pt x="7886" y="20821"/>
                  </a:cubicBezTo>
                  <a:cubicBezTo>
                    <a:pt x="9058" y="18889"/>
                    <a:pt x="9375" y="16767"/>
                    <a:pt x="8868" y="14550"/>
                  </a:cubicBezTo>
                  <a:lnTo>
                    <a:pt x="8868" y="14550"/>
                  </a:lnTo>
                  <a:cubicBezTo>
                    <a:pt x="8678" y="14677"/>
                    <a:pt x="8520" y="14772"/>
                    <a:pt x="8361" y="14867"/>
                  </a:cubicBezTo>
                  <a:cubicBezTo>
                    <a:pt x="8328" y="14893"/>
                    <a:pt x="8295" y="14905"/>
                    <a:pt x="8264" y="14905"/>
                  </a:cubicBezTo>
                  <a:cubicBezTo>
                    <a:pt x="8148" y="14905"/>
                    <a:pt x="8064" y="14745"/>
                    <a:pt x="8139" y="14645"/>
                  </a:cubicBezTo>
                  <a:cubicBezTo>
                    <a:pt x="8854" y="13905"/>
                    <a:pt x="9856" y="13535"/>
                    <a:pt x="10864" y="13535"/>
                  </a:cubicBezTo>
                  <a:cubicBezTo>
                    <a:pt x="11108" y="13535"/>
                    <a:pt x="11351" y="13557"/>
                    <a:pt x="11591" y="13600"/>
                  </a:cubicBezTo>
                  <a:cubicBezTo>
                    <a:pt x="11887" y="13689"/>
                    <a:pt x="11796" y="14081"/>
                    <a:pt x="11525" y="14081"/>
                  </a:cubicBezTo>
                  <a:cubicBezTo>
                    <a:pt x="11506" y="14081"/>
                    <a:pt x="11486" y="14079"/>
                    <a:pt x="11465" y="14075"/>
                  </a:cubicBezTo>
                  <a:cubicBezTo>
                    <a:pt x="11211" y="14043"/>
                    <a:pt x="10926" y="14043"/>
                    <a:pt x="10673" y="14043"/>
                  </a:cubicBezTo>
                  <a:cubicBezTo>
                    <a:pt x="11243" y="17305"/>
                    <a:pt x="10990" y="20409"/>
                    <a:pt x="8900" y="23069"/>
                  </a:cubicBezTo>
                  <a:lnTo>
                    <a:pt x="8298" y="23797"/>
                  </a:lnTo>
                  <a:cubicBezTo>
                    <a:pt x="9185" y="24051"/>
                    <a:pt x="10040" y="24304"/>
                    <a:pt x="10958" y="24494"/>
                  </a:cubicBezTo>
                  <a:lnTo>
                    <a:pt x="10958" y="24019"/>
                  </a:lnTo>
                  <a:cubicBezTo>
                    <a:pt x="10895" y="22246"/>
                    <a:pt x="11053" y="20472"/>
                    <a:pt x="12478" y="19237"/>
                  </a:cubicBezTo>
                  <a:cubicBezTo>
                    <a:pt x="12510" y="19221"/>
                    <a:pt x="12557" y="19213"/>
                    <a:pt x="12605" y="19213"/>
                  </a:cubicBezTo>
                  <a:cubicBezTo>
                    <a:pt x="12652" y="19213"/>
                    <a:pt x="12700" y="19221"/>
                    <a:pt x="12732" y="19237"/>
                  </a:cubicBezTo>
                  <a:lnTo>
                    <a:pt x="12795" y="19205"/>
                  </a:lnTo>
                  <a:cubicBezTo>
                    <a:pt x="12668" y="19110"/>
                    <a:pt x="12510" y="19047"/>
                    <a:pt x="12351" y="18984"/>
                  </a:cubicBezTo>
                  <a:cubicBezTo>
                    <a:pt x="12210" y="18927"/>
                    <a:pt x="12245" y="18720"/>
                    <a:pt x="12366" y="18720"/>
                  </a:cubicBezTo>
                  <a:cubicBezTo>
                    <a:pt x="12381" y="18720"/>
                    <a:pt x="12397" y="18724"/>
                    <a:pt x="12415" y="18730"/>
                  </a:cubicBezTo>
                  <a:cubicBezTo>
                    <a:pt x="13523" y="18952"/>
                    <a:pt x="14410" y="19871"/>
                    <a:pt x="14600" y="20979"/>
                  </a:cubicBezTo>
                  <a:cubicBezTo>
                    <a:pt x="14695" y="21011"/>
                    <a:pt x="14758" y="21106"/>
                    <a:pt x="14758" y="21169"/>
                  </a:cubicBezTo>
                  <a:lnTo>
                    <a:pt x="15392" y="21137"/>
                  </a:lnTo>
                  <a:cubicBezTo>
                    <a:pt x="14632" y="19300"/>
                    <a:pt x="14220" y="17495"/>
                    <a:pt x="15012" y="15469"/>
                  </a:cubicBezTo>
                  <a:cubicBezTo>
                    <a:pt x="15043" y="15469"/>
                    <a:pt x="15043" y="15437"/>
                    <a:pt x="15043" y="15437"/>
                  </a:cubicBezTo>
                  <a:lnTo>
                    <a:pt x="14442" y="15184"/>
                  </a:lnTo>
                  <a:cubicBezTo>
                    <a:pt x="14347" y="15120"/>
                    <a:pt x="14347" y="14930"/>
                    <a:pt x="14473" y="14930"/>
                  </a:cubicBezTo>
                  <a:cubicBezTo>
                    <a:pt x="14514" y="14928"/>
                    <a:pt x="14555" y="14927"/>
                    <a:pt x="14595" y="14927"/>
                  </a:cubicBezTo>
                  <a:cubicBezTo>
                    <a:pt x="15751" y="14927"/>
                    <a:pt x="16808" y="15785"/>
                    <a:pt x="17450" y="16672"/>
                  </a:cubicBezTo>
                  <a:cubicBezTo>
                    <a:pt x="17567" y="16848"/>
                    <a:pt x="17413" y="17024"/>
                    <a:pt x="17214" y="17024"/>
                  </a:cubicBezTo>
                  <a:cubicBezTo>
                    <a:pt x="17198" y="17024"/>
                    <a:pt x="17182" y="17023"/>
                    <a:pt x="17165" y="17020"/>
                  </a:cubicBezTo>
                  <a:cubicBezTo>
                    <a:pt x="16975" y="18160"/>
                    <a:pt x="16785" y="19395"/>
                    <a:pt x="17070" y="20536"/>
                  </a:cubicBezTo>
                  <a:cubicBezTo>
                    <a:pt x="17324" y="21676"/>
                    <a:pt x="18084" y="22531"/>
                    <a:pt x="18749" y="23481"/>
                  </a:cubicBezTo>
                  <a:cubicBezTo>
                    <a:pt x="18844" y="23544"/>
                    <a:pt x="18907" y="23671"/>
                    <a:pt x="18970" y="23734"/>
                  </a:cubicBezTo>
                  <a:cubicBezTo>
                    <a:pt x="20744" y="22879"/>
                    <a:pt x="22296" y="21517"/>
                    <a:pt x="23467" y="19934"/>
                  </a:cubicBezTo>
                  <a:cubicBezTo>
                    <a:pt x="23562" y="19839"/>
                    <a:pt x="23594" y="19744"/>
                    <a:pt x="23657" y="19617"/>
                  </a:cubicBezTo>
                  <a:cubicBezTo>
                    <a:pt x="22802" y="19205"/>
                    <a:pt x="21884" y="18889"/>
                    <a:pt x="20902" y="18667"/>
                  </a:cubicBezTo>
                  <a:cubicBezTo>
                    <a:pt x="20870" y="18889"/>
                    <a:pt x="20870" y="19047"/>
                    <a:pt x="20807" y="19142"/>
                  </a:cubicBezTo>
                  <a:cubicBezTo>
                    <a:pt x="20794" y="19209"/>
                    <a:pt x="20753" y="19236"/>
                    <a:pt x="20709" y="19236"/>
                  </a:cubicBezTo>
                  <a:cubicBezTo>
                    <a:pt x="20649" y="19236"/>
                    <a:pt x="20585" y="19184"/>
                    <a:pt x="20585" y="19110"/>
                  </a:cubicBezTo>
                  <a:cubicBezTo>
                    <a:pt x="20493" y="18307"/>
                    <a:pt x="20732" y="17081"/>
                    <a:pt x="21773" y="17081"/>
                  </a:cubicBezTo>
                  <a:cubicBezTo>
                    <a:pt x="21799" y="17081"/>
                    <a:pt x="21825" y="17082"/>
                    <a:pt x="21852" y="17084"/>
                  </a:cubicBezTo>
                  <a:cubicBezTo>
                    <a:pt x="21979" y="17084"/>
                    <a:pt x="22011" y="17179"/>
                    <a:pt x="22042" y="17242"/>
                  </a:cubicBezTo>
                  <a:cubicBezTo>
                    <a:pt x="22961" y="17337"/>
                    <a:pt x="23784" y="17559"/>
                    <a:pt x="24576" y="18002"/>
                  </a:cubicBezTo>
                  <a:cubicBezTo>
                    <a:pt x="24702" y="17685"/>
                    <a:pt x="24861" y="17369"/>
                    <a:pt x="24987" y="17020"/>
                  </a:cubicBezTo>
                  <a:cubicBezTo>
                    <a:pt x="22961" y="16577"/>
                    <a:pt x="20965" y="15785"/>
                    <a:pt x="19224" y="14677"/>
                  </a:cubicBezTo>
                  <a:cubicBezTo>
                    <a:pt x="19160" y="14804"/>
                    <a:pt x="19065" y="14962"/>
                    <a:pt x="19002" y="15120"/>
                  </a:cubicBezTo>
                  <a:cubicBezTo>
                    <a:pt x="18991" y="15173"/>
                    <a:pt x="18960" y="15194"/>
                    <a:pt x="18925" y="15194"/>
                  </a:cubicBezTo>
                  <a:cubicBezTo>
                    <a:pt x="18854" y="15194"/>
                    <a:pt x="18770" y="15110"/>
                    <a:pt x="18812" y="15025"/>
                  </a:cubicBezTo>
                  <a:cubicBezTo>
                    <a:pt x="19034" y="13790"/>
                    <a:pt x="20174" y="12745"/>
                    <a:pt x="21441" y="12650"/>
                  </a:cubicBezTo>
                  <a:cubicBezTo>
                    <a:pt x="21694" y="12650"/>
                    <a:pt x="21726" y="13062"/>
                    <a:pt x="21504" y="13093"/>
                  </a:cubicBezTo>
                  <a:cubicBezTo>
                    <a:pt x="21345" y="13125"/>
                    <a:pt x="21219" y="13188"/>
                    <a:pt x="21092" y="13220"/>
                  </a:cubicBezTo>
                  <a:cubicBezTo>
                    <a:pt x="22391" y="14297"/>
                    <a:pt x="23911" y="14930"/>
                    <a:pt x="25462" y="15310"/>
                  </a:cubicBezTo>
                  <a:cubicBezTo>
                    <a:pt x="25621" y="14645"/>
                    <a:pt x="25684" y="13980"/>
                    <a:pt x="25684" y="13283"/>
                  </a:cubicBezTo>
                  <a:cubicBezTo>
                    <a:pt x="25241" y="13093"/>
                    <a:pt x="24829" y="12935"/>
                    <a:pt x="24354" y="12618"/>
                  </a:cubicBezTo>
                  <a:cubicBezTo>
                    <a:pt x="24322" y="12587"/>
                    <a:pt x="24259" y="12555"/>
                    <a:pt x="24259" y="12492"/>
                  </a:cubicBezTo>
                  <a:lnTo>
                    <a:pt x="24196" y="12492"/>
                  </a:lnTo>
                  <a:cubicBezTo>
                    <a:pt x="24227" y="12587"/>
                    <a:pt x="24227" y="12713"/>
                    <a:pt x="24196" y="12808"/>
                  </a:cubicBezTo>
                  <a:cubicBezTo>
                    <a:pt x="24173" y="12855"/>
                    <a:pt x="24115" y="12884"/>
                    <a:pt x="24074" y="12884"/>
                  </a:cubicBezTo>
                  <a:cubicBezTo>
                    <a:pt x="24059" y="12884"/>
                    <a:pt x="24046" y="12880"/>
                    <a:pt x="24037" y="12872"/>
                  </a:cubicBezTo>
                  <a:cubicBezTo>
                    <a:pt x="23372" y="12555"/>
                    <a:pt x="23467" y="11225"/>
                    <a:pt x="23721" y="10687"/>
                  </a:cubicBezTo>
                  <a:cubicBezTo>
                    <a:pt x="23772" y="10559"/>
                    <a:pt x="23885" y="10503"/>
                    <a:pt x="23993" y="10503"/>
                  </a:cubicBezTo>
                  <a:cubicBezTo>
                    <a:pt x="24153" y="10503"/>
                    <a:pt x="24303" y="10624"/>
                    <a:pt x="24227" y="10813"/>
                  </a:cubicBezTo>
                  <a:cubicBezTo>
                    <a:pt x="24196" y="10877"/>
                    <a:pt x="24196" y="11003"/>
                    <a:pt x="24164" y="11067"/>
                  </a:cubicBezTo>
                  <a:cubicBezTo>
                    <a:pt x="24576" y="11035"/>
                    <a:pt x="25051" y="11035"/>
                    <a:pt x="25494" y="11035"/>
                  </a:cubicBezTo>
                  <a:cubicBezTo>
                    <a:pt x="25304" y="9768"/>
                    <a:pt x="24892" y="8533"/>
                    <a:pt x="24354" y="7361"/>
                  </a:cubicBezTo>
                  <a:cubicBezTo>
                    <a:pt x="23594" y="7710"/>
                    <a:pt x="22961" y="8185"/>
                    <a:pt x="22486" y="8850"/>
                  </a:cubicBezTo>
                  <a:cubicBezTo>
                    <a:pt x="22517" y="8850"/>
                    <a:pt x="22581" y="8913"/>
                    <a:pt x="22612" y="8913"/>
                  </a:cubicBezTo>
                  <a:cubicBezTo>
                    <a:pt x="22834" y="8976"/>
                    <a:pt x="22802" y="9388"/>
                    <a:pt x="22517" y="9388"/>
                  </a:cubicBezTo>
                  <a:cubicBezTo>
                    <a:pt x="21852" y="9325"/>
                    <a:pt x="21092" y="9008"/>
                    <a:pt x="20522" y="8691"/>
                  </a:cubicBezTo>
                  <a:cubicBezTo>
                    <a:pt x="20079" y="8470"/>
                    <a:pt x="19287" y="8026"/>
                    <a:pt x="19160" y="7520"/>
                  </a:cubicBezTo>
                  <a:cubicBezTo>
                    <a:pt x="19160" y="7393"/>
                    <a:pt x="19255" y="7235"/>
                    <a:pt x="19414" y="7235"/>
                  </a:cubicBezTo>
                  <a:cubicBezTo>
                    <a:pt x="19477" y="7235"/>
                    <a:pt x="19509" y="7235"/>
                    <a:pt x="19604" y="7330"/>
                  </a:cubicBezTo>
                  <a:cubicBezTo>
                    <a:pt x="19635" y="7361"/>
                    <a:pt x="19635" y="7425"/>
                    <a:pt x="19604" y="7488"/>
                  </a:cubicBezTo>
                  <a:cubicBezTo>
                    <a:pt x="19609" y="7477"/>
                    <a:pt x="19620" y="7471"/>
                    <a:pt x="19636" y="7471"/>
                  </a:cubicBezTo>
                  <a:cubicBezTo>
                    <a:pt x="19706" y="7471"/>
                    <a:pt x="19871" y="7580"/>
                    <a:pt x="20079" y="7710"/>
                  </a:cubicBezTo>
                  <a:cubicBezTo>
                    <a:pt x="20079" y="7678"/>
                    <a:pt x="20079" y="7678"/>
                    <a:pt x="20110" y="7646"/>
                  </a:cubicBezTo>
                  <a:cubicBezTo>
                    <a:pt x="21092" y="6791"/>
                    <a:pt x="22137" y="6063"/>
                    <a:pt x="23246" y="5430"/>
                  </a:cubicBezTo>
                  <a:cubicBezTo>
                    <a:pt x="22676" y="4638"/>
                    <a:pt x="22011" y="3878"/>
                    <a:pt x="21314" y="3244"/>
                  </a:cubicBezTo>
                  <a:cubicBezTo>
                    <a:pt x="21314" y="3244"/>
                    <a:pt x="21250" y="3276"/>
                    <a:pt x="21219" y="3276"/>
                  </a:cubicBezTo>
                  <a:lnTo>
                    <a:pt x="21187" y="3276"/>
                  </a:lnTo>
                  <a:cubicBezTo>
                    <a:pt x="21155" y="3308"/>
                    <a:pt x="21092" y="3308"/>
                    <a:pt x="21060" y="3308"/>
                  </a:cubicBezTo>
                  <a:cubicBezTo>
                    <a:pt x="20823" y="3372"/>
                    <a:pt x="20573" y="3404"/>
                    <a:pt x="20321" y="3404"/>
                  </a:cubicBezTo>
                  <a:cubicBezTo>
                    <a:pt x="19700" y="3404"/>
                    <a:pt x="19073" y="3207"/>
                    <a:pt x="18622" y="2801"/>
                  </a:cubicBezTo>
                  <a:cubicBezTo>
                    <a:pt x="18535" y="2743"/>
                    <a:pt x="18607" y="2607"/>
                    <a:pt x="18692" y="2607"/>
                  </a:cubicBezTo>
                  <a:cubicBezTo>
                    <a:pt x="18700" y="2607"/>
                    <a:pt x="18708" y="2608"/>
                    <a:pt x="18717" y="2611"/>
                  </a:cubicBezTo>
                  <a:cubicBezTo>
                    <a:pt x="18780" y="2643"/>
                    <a:pt x="18844" y="2643"/>
                    <a:pt x="18939" y="2674"/>
                  </a:cubicBezTo>
                  <a:cubicBezTo>
                    <a:pt x="18939" y="2326"/>
                    <a:pt x="19002" y="2009"/>
                    <a:pt x="19097" y="1693"/>
                  </a:cubicBezTo>
                  <a:cubicBezTo>
                    <a:pt x="18844" y="1566"/>
                    <a:pt x="18654" y="1471"/>
                    <a:pt x="18400" y="1344"/>
                  </a:cubicBezTo>
                  <a:lnTo>
                    <a:pt x="18654" y="869"/>
                  </a:lnTo>
                  <a:lnTo>
                    <a:pt x="18654" y="869"/>
                  </a:lnTo>
                  <a:cubicBezTo>
                    <a:pt x="18559" y="1028"/>
                    <a:pt x="18495" y="1186"/>
                    <a:pt x="18400" y="1313"/>
                  </a:cubicBezTo>
                  <a:cubicBezTo>
                    <a:pt x="17197" y="3371"/>
                    <a:pt x="17292" y="5335"/>
                    <a:pt x="16563" y="7520"/>
                  </a:cubicBezTo>
                  <a:cubicBezTo>
                    <a:pt x="16152" y="8628"/>
                    <a:pt x="15518" y="9546"/>
                    <a:pt x="14473" y="10022"/>
                  </a:cubicBezTo>
                  <a:cubicBezTo>
                    <a:pt x="14568" y="10053"/>
                    <a:pt x="14632" y="10085"/>
                    <a:pt x="14727" y="10085"/>
                  </a:cubicBezTo>
                  <a:cubicBezTo>
                    <a:pt x="15032" y="10176"/>
                    <a:pt x="14896" y="10562"/>
                    <a:pt x="14631" y="10562"/>
                  </a:cubicBezTo>
                  <a:cubicBezTo>
                    <a:pt x="14621" y="10562"/>
                    <a:pt x="14610" y="10561"/>
                    <a:pt x="14600" y="10560"/>
                  </a:cubicBezTo>
                  <a:cubicBezTo>
                    <a:pt x="13745" y="10402"/>
                    <a:pt x="12922" y="9768"/>
                    <a:pt x="12668" y="8913"/>
                  </a:cubicBezTo>
                  <a:cubicBezTo>
                    <a:pt x="12625" y="8806"/>
                    <a:pt x="12713" y="8728"/>
                    <a:pt x="12804" y="8728"/>
                  </a:cubicBezTo>
                  <a:cubicBezTo>
                    <a:pt x="12847" y="8728"/>
                    <a:pt x="12891" y="8746"/>
                    <a:pt x="12922" y="8786"/>
                  </a:cubicBezTo>
                  <a:cubicBezTo>
                    <a:pt x="13017" y="8913"/>
                    <a:pt x="13143" y="9071"/>
                    <a:pt x="13270" y="9166"/>
                  </a:cubicBezTo>
                  <a:cubicBezTo>
                    <a:pt x="13302" y="9166"/>
                    <a:pt x="13302" y="9135"/>
                    <a:pt x="13333" y="9135"/>
                  </a:cubicBezTo>
                  <a:cubicBezTo>
                    <a:pt x="15645" y="8216"/>
                    <a:pt x="14853" y="5525"/>
                    <a:pt x="15138" y="3688"/>
                  </a:cubicBezTo>
                  <a:cubicBezTo>
                    <a:pt x="15297" y="2643"/>
                    <a:pt x="15708" y="1819"/>
                    <a:pt x="16278" y="996"/>
                  </a:cubicBezTo>
                  <a:lnTo>
                    <a:pt x="16500" y="616"/>
                  </a:lnTo>
                  <a:cubicBezTo>
                    <a:pt x="15245" y="211"/>
                    <a:pt x="13912" y="0"/>
                    <a:pt x="12559"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7;p49">
              <a:extLst>
                <a:ext uri="{FF2B5EF4-FFF2-40B4-BE49-F238E27FC236}">
                  <a16:creationId xmlns:a16="http://schemas.microsoft.com/office/drawing/2014/main" id="{371D69F9-C91A-7CA7-13F5-C1D107FBA21F}"/>
                </a:ext>
              </a:extLst>
            </p:cNvPr>
            <p:cNvSpPr/>
            <p:nvPr/>
          </p:nvSpPr>
          <p:spPr>
            <a:xfrm>
              <a:off x="2169713" y="3126667"/>
              <a:ext cx="189870" cy="273558"/>
            </a:xfrm>
            <a:custGeom>
              <a:avLst/>
              <a:gdLst/>
              <a:ahLst/>
              <a:cxnLst/>
              <a:rect l="l" t="t" r="r" b="b"/>
              <a:pathLst>
                <a:path w="5765" h="8306" extrusionOk="0">
                  <a:moveTo>
                    <a:pt x="3548" y="0"/>
                  </a:moveTo>
                  <a:lnTo>
                    <a:pt x="3548" y="0"/>
                  </a:lnTo>
                  <a:cubicBezTo>
                    <a:pt x="4403" y="887"/>
                    <a:pt x="5068" y="2154"/>
                    <a:pt x="4403" y="3516"/>
                  </a:cubicBezTo>
                  <a:cubicBezTo>
                    <a:pt x="4054" y="4149"/>
                    <a:pt x="3453" y="4371"/>
                    <a:pt x="2819" y="4656"/>
                  </a:cubicBezTo>
                  <a:cubicBezTo>
                    <a:pt x="1711" y="5162"/>
                    <a:pt x="1014" y="5891"/>
                    <a:pt x="539" y="6841"/>
                  </a:cubicBezTo>
                  <a:cubicBezTo>
                    <a:pt x="444" y="6904"/>
                    <a:pt x="412" y="6999"/>
                    <a:pt x="381" y="7063"/>
                  </a:cubicBezTo>
                  <a:cubicBezTo>
                    <a:pt x="254" y="7379"/>
                    <a:pt x="127" y="7759"/>
                    <a:pt x="1" y="8139"/>
                  </a:cubicBezTo>
                  <a:cubicBezTo>
                    <a:pt x="473" y="8244"/>
                    <a:pt x="880" y="8306"/>
                    <a:pt x="1348" y="8306"/>
                  </a:cubicBezTo>
                  <a:cubicBezTo>
                    <a:pt x="1445" y="8306"/>
                    <a:pt x="1544" y="8303"/>
                    <a:pt x="1647" y="8298"/>
                  </a:cubicBezTo>
                  <a:lnTo>
                    <a:pt x="1647" y="8234"/>
                  </a:lnTo>
                  <a:lnTo>
                    <a:pt x="1521" y="8108"/>
                  </a:lnTo>
                  <a:cubicBezTo>
                    <a:pt x="1616" y="7949"/>
                    <a:pt x="1679" y="7791"/>
                    <a:pt x="1774" y="7664"/>
                  </a:cubicBezTo>
                  <a:cubicBezTo>
                    <a:pt x="2027" y="6778"/>
                    <a:pt x="2819" y="6081"/>
                    <a:pt x="3516" y="5447"/>
                  </a:cubicBezTo>
                  <a:cubicBezTo>
                    <a:pt x="4339" y="4656"/>
                    <a:pt x="5448" y="4117"/>
                    <a:pt x="5606" y="2787"/>
                  </a:cubicBezTo>
                  <a:cubicBezTo>
                    <a:pt x="5764" y="1584"/>
                    <a:pt x="4561" y="665"/>
                    <a:pt x="3548"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8;p49">
              <a:extLst>
                <a:ext uri="{FF2B5EF4-FFF2-40B4-BE49-F238E27FC236}">
                  <a16:creationId xmlns:a16="http://schemas.microsoft.com/office/drawing/2014/main" id="{2BF7DA85-13BC-A2DA-BCA0-682A6C4FA2ED}"/>
                </a:ext>
              </a:extLst>
            </p:cNvPr>
            <p:cNvSpPr/>
            <p:nvPr/>
          </p:nvSpPr>
          <p:spPr>
            <a:xfrm>
              <a:off x="1989259" y="3811928"/>
              <a:ext cx="271220" cy="655044"/>
            </a:xfrm>
            <a:custGeom>
              <a:avLst/>
              <a:gdLst/>
              <a:ahLst/>
              <a:cxnLst/>
              <a:rect l="l" t="t" r="r" b="b"/>
              <a:pathLst>
                <a:path w="8235" h="19889" extrusionOk="0">
                  <a:moveTo>
                    <a:pt x="1616" y="1"/>
                  </a:moveTo>
                  <a:lnTo>
                    <a:pt x="1616" y="1"/>
                  </a:lnTo>
                  <a:cubicBezTo>
                    <a:pt x="1" y="4245"/>
                    <a:pt x="3960" y="7633"/>
                    <a:pt x="4941" y="11528"/>
                  </a:cubicBezTo>
                  <a:cubicBezTo>
                    <a:pt x="5448" y="13619"/>
                    <a:pt x="5416" y="15772"/>
                    <a:pt x="6493" y="17704"/>
                  </a:cubicBezTo>
                  <a:cubicBezTo>
                    <a:pt x="6968" y="18527"/>
                    <a:pt x="7538" y="19256"/>
                    <a:pt x="8235" y="19889"/>
                  </a:cubicBezTo>
                  <a:cubicBezTo>
                    <a:pt x="6968" y="18052"/>
                    <a:pt x="6651" y="15392"/>
                    <a:pt x="6366" y="13397"/>
                  </a:cubicBezTo>
                  <a:cubicBezTo>
                    <a:pt x="6176" y="11877"/>
                    <a:pt x="5955" y="10388"/>
                    <a:pt x="5258" y="9027"/>
                  </a:cubicBezTo>
                  <a:cubicBezTo>
                    <a:pt x="4720" y="7981"/>
                    <a:pt x="3770" y="7190"/>
                    <a:pt x="3231" y="6145"/>
                  </a:cubicBezTo>
                  <a:cubicBezTo>
                    <a:pt x="2439" y="4561"/>
                    <a:pt x="2724" y="2724"/>
                    <a:pt x="3009" y="1014"/>
                  </a:cubicBezTo>
                  <a:cubicBezTo>
                    <a:pt x="2598" y="539"/>
                    <a:pt x="2123" y="223"/>
                    <a:pt x="1616" y="1"/>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9;p49">
              <a:extLst>
                <a:ext uri="{FF2B5EF4-FFF2-40B4-BE49-F238E27FC236}">
                  <a16:creationId xmlns:a16="http://schemas.microsoft.com/office/drawing/2014/main" id="{3509A021-8A83-0353-1469-4B99C93C4342}"/>
                </a:ext>
              </a:extLst>
            </p:cNvPr>
            <p:cNvSpPr/>
            <p:nvPr/>
          </p:nvSpPr>
          <p:spPr>
            <a:xfrm>
              <a:off x="1984055" y="3027564"/>
              <a:ext cx="219084" cy="599779"/>
            </a:xfrm>
            <a:custGeom>
              <a:avLst/>
              <a:gdLst/>
              <a:ahLst/>
              <a:cxnLst/>
              <a:rect l="l" t="t" r="r" b="b"/>
              <a:pathLst>
                <a:path w="6652" h="18211" extrusionOk="0">
                  <a:moveTo>
                    <a:pt x="4783" y="1"/>
                  </a:moveTo>
                  <a:lnTo>
                    <a:pt x="4688" y="64"/>
                  </a:lnTo>
                  <a:cubicBezTo>
                    <a:pt x="5131" y="1774"/>
                    <a:pt x="5448" y="3579"/>
                    <a:pt x="5131" y="5385"/>
                  </a:cubicBezTo>
                  <a:cubicBezTo>
                    <a:pt x="4909" y="6588"/>
                    <a:pt x="4308" y="7601"/>
                    <a:pt x="3674" y="8488"/>
                  </a:cubicBezTo>
                  <a:cubicBezTo>
                    <a:pt x="3706" y="8488"/>
                    <a:pt x="3738" y="8551"/>
                    <a:pt x="3801" y="8551"/>
                  </a:cubicBezTo>
                  <a:lnTo>
                    <a:pt x="3548" y="9027"/>
                  </a:lnTo>
                  <a:cubicBezTo>
                    <a:pt x="3484" y="9027"/>
                    <a:pt x="3389" y="9027"/>
                    <a:pt x="3357" y="8963"/>
                  </a:cubicBezTo>
                  <a:cubicBezTo>
                    <a:pt x="3199" y="9185"/>
                    <a:pt x="3041" y="9375"/>
                    <a:pt x="2914" y="9597"/>
                  </a:cubicBezTo>
                  <a:cubicBezTo>
                    <a:pt x="1647" y="11592"/>
                    <a:pt x="2249" y="13460"/>
                    <a:pt x="1742" y="15550"/>
                  </a:cubicBezTo>
                  <a:cubicBezTo>
                    <a:pt x="1489" y="16564"/>
                    <a:pt x="951" y="17324"/>
                    <a:pt x="1" y="17735"/>
                  </a:cubicBezTo>
                  <a:cubicBezTo>
                    <a:pt x="222" y="17925"/>
                    <a:pt x="412" y="18084"/>
                    <a:pt x="697" y="18211"/>
                  </a:cubicBezTo>
                  <a:cubicBezTo>
                    <a:pt x="3706" y="16785"/>
                    <a:pt x="2882" y="12383"/>
                    <a:pt x="4339" y="9850"/>
                  </a:cubicBezTo>
                  <a:cubicBezTo>
                    <a:pt x="6208" y="6683"/>
                    <a:pt x="6651" y="3326"/>
                    <a:pt x="4783" y="1"/>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60;p49">
              <a:extLst>
                <a:ext uri="{FF2B5EF4-FFF2-40B4-BE49-F238E27FC236}">
                  <a16:creationId xmlns:a16="http://schemas.microsoft.com/office/drawing/2014/main" id="{A7339074-B762-B4F5-FDFC-538330B95B0B}"/>
                </a:ext>
              </a:extLst>
            </p:cNvPr>
            <p:cNvSpPr/>
            <p:nvPr/>
          </p:nvSpPr>
          <p:spPr>
            <a:xfrm>
              <a:off x="1964228" y="3993437"/>
              <a:ext cx="134605" cy="123111"/>
            </a:xfrm>
            <a:custGeom>
              <a:avLst/>
              <a:gdLst/>
              <a:ahLst/>
              <a:cxnLst/>
              <a:rect l="l" t="t" r="r" b="b"/>
              <a:pathLst>
                <a:path w="4087" h="3738" extrusionOk="0">
                  <a:moveTo>
                    <a:pt x="2376" y="0"/>
                  </a:moveTo>
                  <a:lnTo>
                    <a:pt x="1743" y="32"/>
                  </a:lnTo>
                  <a:cubicBezTo>
                    <a:pt x="1743" y="64"/>
                    <a:pt x="1711" y="127"/>
                    <a:pt x="1679" y="159"/>
                  </a:cubicBezTo>
                  <a:cubicBezTo>
                    <a:pt x="1679" y="159"/>
                    <a:pt x="1679" y="190"/>
                    <a:pt x="1616" y="190"/>
                  </a:cubicBezTo>
                  <a:cubicBezTo>
                    <a:pt x="1616" y="285"/>
                    <a:pt x="1553" y="349"/>
                    <a:pt x="1458" y="349"/>
                  </a:cubicBezTo>
                  <a:cubicBezTo>
                    <a:pt x="413" y="1299"/>
                    <a:pt x="128" y="2439"/>
                    <a:pt x="1" y="3674"/>
                  </a:cubicBezTo>
                  <a:cubicBezTo>
                    <a:pt x="381" y="3716"/>
                    <a:pt x="761" y="3737"/>
                    <a:pt x="1143" y="3737"/>
                  </a:cubicBezTo>
                  <a:cubicBezTo>
                    <a:pt x="1908" y="3737"/>
                    <a:pt x="2682" y="3653"/>
                    <a:pt x="3484" y="3484"/>
                  </a:cubicBezTo>
                  <a:cubicBezTo>
                    <a:pt x="3674" y="3452"/>
                    <a:pt x="3864" y="3357"/>
                    <a:pt x="4086" y="3326"/>
                  </a:cubicBezTo>
                  <a:cubicBezTo>
                    <a:pt x="3484" y="2217"/>
                    <a:pt x="2851" y="1109"/>
                    <a:pt x="2376"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61;p49">
              <a:extLst>
                <a:ext uri="{FF2B5EF4-FFF2-40B4-BE49-F238E27FC236}">
                  <a16:creationId xmlns:a16="http://schemas.microsoft.com/office/drawing/2014/main" id="{2A72DF8B-61DF-3E43-C205-FBC9BF6CB2D1}"/>
                </a:ext>
              </a:extLst>
            </p:cNvPr>
            <p:cNvSpPr/>
            <p:nvPr/>
          </p:nvSpPr>
          <p:spPr>
            <a:xfrm>
              <a:off x="1871415" y="3929805"/>
              <a:ext cx="130390" cy="398448"/>
            </a:xfrm>
            <a:custGeom>
              <a:avLst/>
              <a:gdLst/>
              <a:ahLst/>
              <a:cxnLst/>
              <a:rect l="l" t="t" r="r" b="b"/>
              <a:pathLst>
                <a:path w="3959" h="12098" extrusionOk="0">
                  <a:moveTo>
                    <a:pt x="2597" y="0"/>
                  </a:moveTo>
                  <a:lnTo>
                    <a:pt x="2534" y="64"/>
                  </a:lnTo>
                  <a:cubicBezTo>
                    <a:pt x="2661" y="159"/>
                    <a:pt x="2692" y="254"/>
                    <a:pt x="2597" y="381"/>
                  </a:cubicBezTo>
                  <a:cubicBezTo>
                    <a:pt x="412" y="2312"/>
                    <a:pt x="1489" y="5416"/>
                    <a:pt x="1204" y="7981"/>
                  </a:cubicBezTo>
                  <a:cubicBezTo>
                    <a:pt x="1045" y="9406"/>
                    <a:pt x="697" y="10831"/>
                    <a:pt x="0" y="12098"/>
                  </a:cubicBezTo>
                  <a:cubicBezTo>
                    <a:pt x="1615" y="10356"/>
                    <a:pt x="2185" y="8424"/>
                    <a:pt x="2312" y="5923"/>
                  </a:cubicBezTo>
                  <a:cubicBezTo>
                    <a:pt x="2344" y="4339"/>
                    <a:pt x="2787" y="3072"/>
                    <a:pt x="3959" y="1996"/>
                  </a:cubicBezTo>
                  <a:cubicBezTo>
                    <a:pt x="3801" y="1141"/>
                    <a:pt x="3326" y="412"/>
                    <a:pt x="2597"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2;p49">
              <a:extLst>
                <a:ext uri="{FF2B5EF4-FFF2-40B4-BE49-F238E27FC236}">
                  <a16:creationId xmlns:a16="http://schemas.microsoft.com/office/drawing/2014/main" id="{DBF03532-798A-8AF3-5A39-990DBCED3DE9}"/>
                </a:ext>
              </a:extLst>
            </p:cNvPr>
            <p:cNvSpPr/>
            <p:nvPr/>
          </p:nvSpPr>
          <p:spPr>
            <a:xfrm>
              <a:off x="1707659" y="3171526"/>
              <a:ext cx="225308" cy="296250"/>
            </a:xfrm>
            <a:custGeom>
              <a:avLst/>
              <a:gdLst/>
              <a:ahLst/>
              <a:cxnLst/>
              <a:rect l="l" t="t" r="r" b="b"/>
              <a:pathLst>
                <a:path w="6841" h="8995" extrusionOk="0">
                  <a:moveTo>
                    <a:pt x="0" y="0"/>
                  </a:moveTo>
                  <a:lnTo>
                    <a:pt x="0" y="0"/>
                  </a:lnTo>
                  <a:cubicBezTo>
                    <a:pt x="285" y="2502"/>
                    <a:pt x="855" y="5004"/>
                    <a:pt x="3199" y="6302"/>
                  </a:cubicBezTo>
                  <a:cubicBezTo>
                    <a:pt x="4434" y="7031"/>
                    <a:pt x="5574" y="7664"/>
                    <a:pt x="6081" y="8994"/>
                  </a:cubicBezTo>
                  <a:cubicBezTo>
                    <a:pt x="6176" y="8962"/>
                    <a:pt x="6271" y="8931"/>
                    <a:pt x="6366" y="8867"/>
                  </a:cubicBezTo>
                  <a:lnTo>
                    <a:pt x="6619" y="8772"/>
                  </a:lnTo>
                  <a:lnTo>
                    <a:pt x="6619" y="8709"/>
                  </a:lnTo>
                  <a:cubicBezTo>
                    <a:pt x="6841" y="6397"/>
                    <a:pt x="4877" y="5637"/>
                    <a:pt x="3199" y="4592"/>
                  </a:cubicBezTo>
                  <a:cubicBezTo>
                    <a:pt x="3174" y="4592"/>
                    <a:pt x="3128" y="4633"/>
                    <a:pt x="3111" y="4633"/>
                  </a:cubicBezTo>
                  <a:cubicBezTo>
                    <a:pt x="3106" y="4633"/>
                    <a:pt x="3104" y="4630"/>
                    <a:pt x="3104" y="4624"/>
                  </a:cubicBezTo>
                  <a:cubicBezTo>
                    <a:pt x="3167" y="4592"/>
                    <a:pt x="3167" y="4592"/>
                    <a:pt x="3167" y="4561"/>
                  </a:cubicBezTo>
                  <a:cubicBezTo>
                    <a:pt x="2724" y="4275"/>
                    <a:pt x="2375" y="4022"/>
                    <a:pt x="2059" y="3705"/>
                  </a:cubicBezTo>
                  <a:cubicBezTo>
                    <a:pt x="1014" y="2660"/>
                    <a:pt x="285" y="1394"/>
                    <a:pt x="0"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3;p49">
              <a:extLst>
                <a:ext uri="{FF2B5EF4-FFF2-40B4-BE49-F238E27FC236}">
                  <a16:creationId xmlns:a16="http://schemas.microsoft.com/office/drawing/2014/main" id="{AD275DD2-4AE7-E317-59D4-9B0FCED3C37B}"/>
                </a:ext>
              </a:extLst>
            </p:cNvPr>
            <p:cNvSpPr/>
            <p:nvPr/>
          </p:nvSpPr>
          <p:spPr>
            <a:xfrm>
              <a:off x="1666983" y="3762920"/>
              <a:ext cx="223233" cy="616444"/>
            </a:xfrm>
            <a:custGeom>
              <a:avLst/>
              <a:gdLst/>
              <a:ahLst/>
              <a:cxnLst/>
              <a:rect l="l" t="t" r="r" b="b"/>
              <a:pathLst>
                <a:path w="6778" h="18717" extrusionOk="0">
                  <a:moveTo>
                    <a:pt x="6302" y="0"/>
                  </a:moveTo>
                  <a:lnTo>
                    <a:pt x="6302" y="0"/>
                  </a:lnTo>
                  <a:cubicBezTo>
                    <a:pt x="5922" y="32"/>
                    <a:pt x="5574" y="159"/>
                    <a:pt x="5321" y="317"/>
                  </a:cubicBezTo>
                  <a:cubicBezTo>
                    <a:pt x="6144" y="3421"/>
                    <a:pt x="5067" y="6018"/>
                    <a:pt x="3262" y="8551"/>
                  </a:cubicBezTo>
                  <a:cubicBezTo>
                    <a:pt x="2090" y="10135"/>
                    <a:pt x="982" y="11655"/>
                    <a:pt x="475" y="13618"/>
                  </a:cubicBezTo>
                  <a:cubicBezTo>
                    <a:pt x="0" y="15297"/>
                    <a:pt x="0" y="17007"/>
                    <a:pt x="222" y="18717"/>
                  </a:cubicBezTo>
                  <a:cubicBezTo>
                    <a:pt x="317" y="15993"/>
                    <a:pt x="1109" y="13080"/>
                    <a:pt x="2755" y="10926"/>
                  </a:cubicBezTo>
                  <a:cubicBezTo>
                    <a:pt x="4054" y="9279"/>
                    <a:pt x="5542" y="7854"/>
                    <a:pt x="6176" y="5859"/>
                  </a:cubicBezTo>
                  <a:cubicBezTo>
                    <a:pt x="6777" y="3959"/>
                    <a:pt x="6619" y="1932"/>
                    <a:pt x="6302"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264;p49">
              <a:extLst>
                <a:ext uri="{FF2B5EF4-FFF2-40B4-BE49-F238E27FC236}">
                  <a16:creationId xmlns:a16="http://schemas.microsoft.com/office/drawing/2014/main" id="{9FABF6F1-5161-E8E9-D28C-F81C4740333A}"/>
                </a:ext>
              </a:extLst>
            </p:cNvPr>
            <p:cNvSpPr/>
            <p:nvPr/>
          </p:nvSpPr>
          <p:spPr>
            <a:xfrm>
              <a:off x="1205949" y="3216022"/>
              <a:ext cx="587264" cy="292430"/>
            </a:xfrm>
            <a:custGeom>
              <a:avLst/>
              <a:gdLst/>
              <a:ahLst/>
              <a:cxnLst/>
              <a:rect l="l" t="t" r="r" b="b"/>
              <a:pathLst>
                <a:path w="17831" h="8879" extrusionOk="0">
                  <a:moveTo>
                    <a:pt x="665" y="1"/>
                  </a:moveTo>
                  <a:cubicBezTo>
                    <a:pt x="444" y="1"/>
                    <a:pt x="223" y="4"/>
                    <a:pt x="0" y="11"/>
                  </a:cubicBezTo>
                  <a:cubicBezTo>
                    <a:pt x="2471" y="11"/>
                    <a:pt x="4941" y="676"/>
                    <a:pt x="7158" y="1848"/>
                  </a:cubicBezTo>
                  <a:cubicBezTo>
                    <a:pt x="8709" y="2703"/>
                    <a:pt x="10008" y="3811"/>
                    <a:pt x="11243" y="5078"/>
                  </a:cubicBezTo>
                  <a:cubicBezTo>
                    <a:pt x="12952" y="6848"/>
                    <a:pt x="14631" y="8824"/>
                    <a:pt x="17273" y="8824"/>
                  </a:cubicBezTo>
                  <a:cubicBezTo>
                    <a:pt x="17373" y="8824"/>
                    <a:pt x="17474" y="8821"/>
                    <a:pt x="17577" y="8815"/>
                  </a:cubicBezTo>
                  <a:cubicBezTo>
                    <a:pt x="17608" y="8815"/>
                    <a:pt x="17640" y="8815"/>
                    <a:pt x="17672" y="8878"/>
                  </a:cubicBezTo>
                  <a:cubicBezTo>
                    <a:pt x="17767" y="8562"/>
                    <a:pt x="17830" y="8245"/>
                    <a:pt x="17830" y="7897"/>
                  </a:cubicBezTo>
                  <a:cubicBezTo>
                    <a:pt x="17830" y="7643"/>
                    <a:pt x="17830" y="7358"/>
                    <a:pt x="17767" y="7136"/>
                  </a:cubicBezTo>
                  <a:cubicBezTo>
                    <a:pt x="17703" y="6978"/>
                    <a:pt x="17640" y="6820"/>
                    <a:pt x="17608" y="6693"/>
                  </a:cubicBezTo>
                  <a:cubicBezTo>
                    <a:pt x="17577" y="6661"/>
                    <a:pt x="17513" y="6566"/>
                    <a:pt x="17482" y="6535"/>
                  </a:cubicBezTo>
                  <a:lnTo>
                    <a:pt x="17482" y="6535"/>
                  </a:lnTo>
                  <a:cubicBezTo>
                    <a:pt x="17513" y="6661"/>
                    <a:pt x="17482" y="6883"/>
                    <a:pt x="17292" y="6883"/>
                  </a:cubicBezTo>
                  <a:cubicBezTo>
                    <a:pt x="17171" y="6894"/>
                    <a:pt x="17051" y="6899"/>
                    <a:pt x="16932" y="6899"/>
                  </a:cubicBezTo>
                  <a:cubicBezTo>
                    <a:pt x="13851" y="6899"/>
                    <a:pt x="11528" y="3442"/>
                    <a:pt x="9058" y="2069"/>
                  </a:cubicBezTo>
                  <a:cubicBezTo>
                    <a:pt x="6408" y="597"/>
                    <a:pt x="3593" y="1"/>
                    <a:pt x="665" y="1"/>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265;p49">
              <a:extLst>
                <a:ext uri="{FF2B5EF4-FFF2-40B4-BE49-F238E27FC236}">
                  <a16:creationId xmlns:a16="http://schemas.microsoft.com/office/drawing/2014/main" id="{46709AD7-C13E-293C-57EF-4C5050B1C145}"/>
                </a:ext>
              </a:extLst>
            </p:cNvPr>
            <p:cNvSpPr/>
            <p:nvPr/>
          </p:nvSpPr>
          <p:spPr>
            <a:xfrm>
              <a:off x="1082868" y="3583519"/>
              <a:ext cx="687386" cy="149196"/>
            </a:xfrm>
            <a:custGeom>
              <a:avLst/>
              <a:gdLst/>
              <a:ahLst/>
              <a:cxnLst/>
              <a:rect l="l" t="t" r="r" b="b"/>
              <a:pathLst>
                <a:path w="20871" h="4530" extrusionOk="0">
                  <a:moveTo>
                    <a:pt x="1" y="0"/>
                  </a:moveTo>
                  <a:cubicBezTo>
                    <a:pt x="507" y="2661"/>
                    <a:pt x="2819" y="4529"/>
                    <a:pt x="5574" y="4529"/>
                  </a:cubicBezTo>
                  <a:cubicBezTo>
                    <a:pt x="8108" y="4529"/>
                    <a:pt x="9660" y="2851"/>
                    <a:pt x="11781" y="1901"/>
                  </a:cubicBezTo>
                  <a:cubicBezTo>
                    <a:pt x="12351" y="1616"/>
                    <a:pt x="12953" y="1489"/>
                    <a:pt x="13523" y="1362"/>
                  </a:cubicBezTo>
                  <a:lnTo>
                    <a:pt x="13523" y="1267"/>
                  </a:lnTo>
                  <a:cubicBezTo>
                    <a:pt x="13587" y="1267"/>
                    <a:pt x="13618" y="1331"/>
                    <a:pt x="13650" y="1331"/>
                  </a:cubicBezTo>
                  <a:cubicBezTo>
                    <a:pt x="14154" y="1238"/>
                    <a:pt x="14664" y="1192"/>
                    <a:pt x="15173" y="1192"/>
                  </a:cubicBezTo>
                  <a:cubicBezTo>
                    <a:pt x="16934" y="1192"/>
                    <a:pt x="18678" y="1745"/>
                    <a:pt x="20079" y="2851"/>
                  </a:cubicBezTo>
                  <a:cubicBezTo>
                    <a:pt x="20300" y="2787"/>
                    <a:pt x="20585" y="2629"/>
                    <a:pt x="20744" y="2407"/>
                  </a:cubicBezTo>
                  <a:cubicBezTo>
                    <a:pt x="20775" y="2344"/>
                    <a:pt x="20807" y="2217"/>
                    <a:pt x="20870" y="2154"/>
                  </a:cubicBezTo>
                  <a:cubicBezTo>
                    <a:pt x="20775" y="2122"/>
                    <a:pt x="20712" y="2122"/>
                    <a:pt x="20649" y="2091"/>
                  </a:cubicBezTo>
                  <a:cubicBezTo>
                    <a:pt x="20608" y="2152"/>
                    <a:pt x="20554" y="2187"/>
                    <a:pt x="20495" y="2187"/>
                  </a:cubicBezTo>
                  <a:cubicBezTo>
                    <a:pt x="20463" y="2187"/>
                    <a:pt x="20429" y="2176"/>
                    <a:pt x="20395" y="2154"/>
                  </a:cubicBezTo>
                  <a:cubicBezTo>
                    <a:pt x="18756" y="1135"/>
                    <a:pt x="16807" y="224"/>
                    <a:pt x="14873" y="224"/>
                  </a:cubicBezTo>
                  <a:cubicBezTo>
                    <a:pt x="14042" y="224"/>
                    <a:pt x="13214" y="392"/>
                    <a:pt x="12415" y="792"/>
                  </a:cubicBezTo>
                  <a:cubicBezTo>
                    <a:pt x="10578" y="1742"/>
                    <a:pt x="9248" y="3167"/>
                    <a:pt x="7126" y="3611"/>
                  </a:cubicBezTo>
                  <a:cubicBezTo>
                    <a:pt x="6676" y="3705"/>
                    <a:pt x="6216" y="3751"/>
                    <a:pt x="5756" y="3751"/>
                  </a:cubicBezTo>
                  <a:cubicBezTo>
                    <a:pt x="3273" y="3751"/>
                    <a:pt x="802" y="2405"/>
                    <a:pt x="1"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266;p49">
              <a:extLst>
                <a:ext uri="{FF2B5EF4-FFF2-40B4-BE49-F238E27FC236}">
                  <a16:creationId xmlns:a16="http://schemas.microsoft.com/office/drawing/2014/main" id="{0C67B798-A063-E663-0404-2D8B7C1AE992}"/>
                </a:ext>
              </a:extLst>
            </p:cNvPr>
            <p:cNvSpPr/>
            <p:nvPr/>
          </p:nvSpPr>
          <p:spPr>
            <a:xfrm>
              <a:off x="1245571" y="3955561"/>
              <a:ext cx="480884" cy="289268"/>
            </a:xfrm>
            <a:custGeom>
              <a:avLst/>
              <a:gdLst/>
              <a:ahLst/>
              <a:cxnLst/>
              <a:rect l="l" t="t" r="r" b="b"/>
              <a:pathLst>
                <a:path w="14601" h="8783" extrusionOk="0">
                  <a:moveTo>
                    <a:pt x="14112" y="0"/>
                  </a:moveTo>
                  <a:cubicBezTo>
                    <a:pt x="12129" y="0"/>
                    <a:pt x="11029" y="1680"/>
                    <a:pt x="9755" y="2924"/>
                  </a:cubicBezTo>
                  <a:cubicBezTo>
                    <a:pt x="8837" y="3842"/>
                    <a:pt x="7855" y="4697"/>
                    <a:pt x="6778" y="5457"/>
                  </a:cubicBezTo>
                  <a:cubicBezTo>
                    <a:pt x="4720" y="6914"/>
                    <a:pt x="2439" y="8117"/>
                    <a:pt x="1" y="8782"/>
                  </a:cubicBezTo>
                  <a:cubicBezTo>
                    <a:pt x="3009" y="8244"/>
                    <a:pt x="5860" y="7136"/>
                    <a:pt x="8267" y="5236"/>
                  </a:cubicBezTo>
                  <a:cubicBezTo>
                    <a:pt x="10357" y="3652"/>
                    <a:pt x="11972" y="1309"/>
                    <a:pt x="14600" y="707"/>
                  </a:cubicBezTo>
                  <a:cubicBezTo>
                    <a:pt x="14600" y="485"/>
                    <a:pt x="14537" y="200"/>
                    <a:pt x="14379" y="10"/>
                  </a:cubicBezTo>
                  <a:cubicBezTo>
                    <a:pt x="14288" y="4"/>
                    <a:pt x="14199" y="0"/>
                    <a:pt x="14112"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267;p49">
              <a:extLst>
                <a:ext uri="{FF2B5EF4-FFF2-40B4-BE49-F238E27FC236}">
                  <a16:creationId xmlns:a16="http://schemas.microsoft.com/office/drawing/2014/main" id="{81CDB65C-CB0F-7E96-5400-23BFBD74A875}"/>
                </a:ext>
              </a:extLst>
            </p:cNvPr>
            <p:cNvSpPr/>
            <p:nvPr/>
          </p:nvSpPr>
          <p:spPr>
            <a:xfrm>
              <a:off x="1358244" y="3829681"/>
              <a:ext cx="351515" cy="182559"/>
            </a:xfrm>
            <a:custGeom>
              <a:avLst/>
              <a:gdLst/>
              <a:ahLst/>
              <a:cxnLst/>
              <a:rect l="l" t="t" r="r" b="b"/>
              <a:pathLst>
                <a:path w="10673" h="5543" extrusionOk="0">
                  <a:moveTo>
                    <a:pt x="10388" y="0"/>
                  </a:moveTo>
                  <a:cubicBezTo>
                    <a:pt x="10388" y="95"/>
                    <a:pt x="10388" y="222"/>
                    <a:pt x="10293" y="222"/>
                  </a:cubicBezTo>
                  <a:cubicBezTo>
                    <a:pt x="6429" y="855"/>
                    <a:pt x="3674" y="4751"/>
                    <a:pt x="0" y="5542"/>
                  </a:cubicBezTo>
                  <a:cubicBezTo>
                    <a:pt x="1932" y="5384"/>
                    <a:pt x="3610" y="4656"/>
                    <a:pt x="5289" y="3452"/>
                  </a:cubicBezTo>
                  <a:cubicBezTo>
                    <a:pt x="6872" y="2344"/>
                    <a:pt x="8392" y="1552"/>
                    <a:pt x="10356" y="1520"/>
                  </a:cubicBezTo>
                  <a:cubicBezTo>
                    <a:pt x="10451" y="1520"/>
                    <a:pt x="10514" y="1584"/>
                    <a:pt x="10514" y="1679"/>
                  </a:cubicBezTo>
                  <a:lnTo>
                    <a:pt x="10546" y="1679"/>
                  </a:lnTo>
                  <a:lnTo>
                    <a:pt x="10546" y="1584"/>
                  </a:lnTo>
                  <a:cubicBezTo>
                    <a:pt x="10609" y="1204"/>
                    <a:pt x="10673" y="792"/>
                    <a:pt x="10546" y="412"/>
                  </a:cubicBezTo>
                  <a:cubicBezTo>
                    <a:pt x="10514" y="285"/>
                    <a:pt x="10483" y="190"/>
                    <a:pt x="10388"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268;p49">
              <a:extLst>
                <a:ext uri="{FF2B5EF4-FFF2-40B4-BE49-F238E27FC236}">
                  <a16:creationId xmlns:a16="http://schemas.microsoft.com/office/drawing/2014/main" id="{8B8D9611-22D2-5591-199C-76F90944F0D1}"/>
                </a:ext>
              </a:extLst>
            </p:cNvPr>
            <p:cNvSpPr/>
            <p:nvPr/>
          </p:nvSpPr>
          <p:spPr>
            <a:xfrm>
              <a:off x="1062020" y="3710783"/>
              <a:ext cx="571587" cy="298325"/>
            </a:xfrm>
            <a:custGeom>
              <a:avLst/>
              <a:gdLst/>
              <a:ahLst/>
              <a:cxnLst/>
              <a:rect l="l" t="t" r="r" b="b"/>
              <a:pathLst>
                <a:path w="17355" h="9058" extrusionOk="0">
                  <a:moveTo>
                    <a:pt x="16278" y="0"/>
                  </a:moveTo>
                  <a:cubicBezTo>
                    <a:pt x="16278" y="32"/>
                    <a:pt x="16278" y="95"/>
                    <a:pt x="16246" y="158"/>
                  </a:cubicBezTo>
                  <a:cubicBezTo>
                    <a:pt x="11718" y="4814"/>
                    <a:pt x="3832" y="3737"/>
                    <a:pt x="0" y="9057"/>
                  </a:cubicBezTo>
                  <a:cubicBezTo>
                    <a:pt x="1932" y="7062"/>
                    <a:pt x="4370" y="5890"/>
                    <a:pt x="7094" y="5225"/>
                  </a:cubicBezTo>
                  <a:cubicBezTo>
                    <a:pt x="10768" y="4307"/>
                    <a:pt x="14885" y="3864"/>
                    <a:pt x="17355" y="633"/>
                  </a:cubicBezTo>
                  <a:cubicBezTo>
                    <a:pt x="17070" y="317"/>
                    <a:pt x="16658" y="95"/>
                    <a:pt x="16278" y="0"/>
                  </a:cubicBezTo>
                  <a:close/>
                </a:path>
              </a:pathLst>
            </a:custGeom>
            <a:solidFill>
              <a:schemeClr val="accent3"/>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721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9AF32B-F89F-D57D-0644-28F990E09926}"/>
              </a:ext>
            </a:extLst>
          </p:cNvPr>
          <p:cNvSpPr txBox="1"/>
          <p:nvPr/>
        </p:nvSpPr>
        <p:spPr>
          <a:xfrm>
            <a:off x="1202969" y="2571750"/>
            <a:ext cx="5866481" cy="2516073"/>
          </a:xfrm>
          <a:prstGeom prst="rect">
            <a:avLst/>
          </a:prstGeom>
          <a:noFill/>
        </p:spPr>
        <p:txBody>
          <a:bodyPr wrap="square">
            <a:spAutoFit/>
          </a:bodyPr>
          <a:lstStyle/>
          <a:p>
            <a:r>
              <a:rPr lang="en-US" sz="1050" dirty="0">
                <a:latin typeface="Algerian" panose="04020705040A02060702" pitchFamily="82" charset="0"/>
              </a:rPr>
              <a:t>The medulla oblongata is a small but super important part of the brain located at the bottom of the brainstem, where the brain connects to the spinal cord. In case of Damage person dies</a:t>
            </a:r>
          </a:p>
          <a:p>
            <a:pPr marL="214313" indent="-214313">
              <a:buFont typeface="Arial" panose="020B0604020202020204" pitchFamily="34" charset="0"/>
              <a:buChar char="•"/>
            </a:pPr>
            <a:r>
              <a:rPr lang="en-US" sz="1050" b="1" dirty="0">
                <a:latin typeface="Algerian" panose="04020705040A02060702" pitchFamily="82" charset="0"/>
              </a:rPr>
              <a:t>Breathing</a:t>
            </a:r>
            <a:r>
              <a:rPr lang="en-US" sz="1050" dirty="0">
                <a:latin typeface="Algerian" panose="04020705040A02060702" pitchFamily="82" charset="0"/>
              </a:rPr>
              <a:t> </a:t>
            </a:r>
          </a:p>
          <a:p>
            <a:pPr marL="214313" indent="-214313">
              <a:buFont typeface="Arial" panose="020B0604020202020204" pitchFamily="34" charset="0"/>
              <a:buChar char="•"/>
            </a:pPr>
            <a:r>
              <a:rPr lang="en-US" sz="1050" b="1" dirty="0">
                <a:latin typeface="Algerian" panose="04020705040A02060702" pitchFamily="82" charset="0"/>
              </a:rPr>
              <a:t>Heartbeat</a:t>
            </a:r>
            <a:r>
              <a:rPr lang="en-US" sz="1050" dirty="0">
                <a:latin typeface="Algerian" panose="04020705040A02060702" pitchFamily="82" charset="0"/>
              </a:rPr>
              <a:t> </a:t>
            </a:r>
          </a:p>
          <a:p>
            <a:pPr marL="214313" indent="-214313">
              <a:buFont typeface="Arial" panose="020B0604020202020204" pitchFamily="34" charset="0"/>
              <a:buChar char="•"/>
            </a:pPr>
            <a:r>
              <a:rPr lang="en-US" sz="1050" b="1" dirty="0">
                <a:latin typeface="Algerian" panose="04020705040A02060702" pitchFamily="82" charset="0"/>
              </a:rPr>
              <a:t>Blood Pressure</a:t>
            </a:r>
          </a:p>
          <a:p>
            <a:pPr marL="214313" indent="-214313">
              <a:buFont typeface="Arial" panose="020B0604020202020204" pitchFamily="34" charset="0"/>
              <a:buChar char="•"/>
            </a:pPr>
            <a:r>
              <a:rPr lang="en-US" sz="1050" b="1" dirty="0">
                <a:latin typeface="Algerian" panose="04020705040A02060702" pitchFamily="82" charset="0"/>
              </a:rPr>
              <a:t>Digestion</a:t>
            </a:r>
          </a:p>
          <a:p>
            <a:pPr marL="257175" indent="-257175">
              <a:buFont typeface="+mj-lt"/>
              <a:buAutoNum type="arabicPeriod"/>
            </a:pPr>
            <a:r>
              <a:rPr lang="en-US" sz="1050" dirty="0">
                <a:latin typeface="Algerian" panose="04020705040A02060702" pitchFamily="82" charset="0"/>
              </a:rPr>
              <a:t>You can’t live without it – Damage to the medulla oblongata is often fatal because it controls essential life functions like breathing and heart rate.</a:t>
            </a:r>
          </a:p>
          <a:p>
            <a:pPr marL="257175" indent="-257175">
              <a:buFont typeface="+mj-lt"/>
              <a:buAutoNum type="arabicPeriod"/>
            </a:pPr>
            <a:r>
              <a:rPr lang="en-US" sz="1050" dirty="0">
                <a:latin typeface="Algerian" panose="04020705040A02060702" pitchFamily="82" charset="0"/>
              </a:rPr>
              <a:t>Works automatically – The medulla does all its jobs without you having to think — you don’t tell your heart to beat or your lungs to breathe, it just happens!</a:t>
            </a:r>
          </a:p>
          <a:p>
            <a:endParaRPr lang="en-US" sz="1050" dirty="0">
              <a:latin typeface="Algerian" panose="04020705040A02060702" pitchFamily="82" charset="0"/>
            </a:endParaRPr>
          </a:p>
          <a:p>
            <a:pPr marL="214313" indent="-214313">
              <a:buFont typeface="Arial" panose="020B0604020202020204" pitchFamily="34" charset="0"/>
              <a:buChar char="•"/>
            </a:pPr>
            <a:endParaRPr lang="en-US" sz="1050" dirty="0">
              <a:latin typeface="Algerian" panose="04020705040A02060702" pitchFamily="82" charset="0"/>
            </a:endParaRPr>
          </a:p>
          <a:p>
            <a:endParaRPr lang="en-US" sz="1050" dirty="0">
              <a:latin typeface="Algerian" panose="04020705040A02060702" pitchFamily="82" charset="0"/>
            </a:endParaRPr>
          </a:p>
        </p:txBody>
      </p:sp>
      <p:pic>
        <p:nvPicPr>
          <p:cNvPr id="2050" name="Picture 2" descr="Brainstem: Anatomy, Function, and Conditions That Affect It">
            <a:extLst>
              <a:ext uri="{FF2B5EF4-FFF2-40B4-BE49-F238E27FC236}">
                <a16:creationId xmlns:a16="http://schemas.microsoft.com/office/drawing/2014/main" id="{46F7F75B-7D92-54AB-CD50-1247C4C6A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267" y="245533"/>
            <a:ext cx="2570559" cy="189547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1580;p51">
            <a:extLst>
              <a:ext uri="{FF2B5EF4-FFF2-40B4-BE49-F238E27FC236}">
                <a16:creationId xmlns:a16="http://schemas.microsoft.com/office/drawing/2014/main" id="{2B917CCF-03DB-1780-DF3E-1D1FF0B7B329}"/>
              </a:ext>
            </a:extLst>
          </p:cNvPr>
          <p:cNvGrpSpPr/>
          <p:nvPr/>
        </p:nvGrpSpPr>
        <p:grpSpPr>
          <a:xfrm>
            <a:off x="520233" y="576317"/>
            <a:ext cx="965920" cy="1364545"/>
            <a:chOff x="616408" y="576892"/>
            <a:chExt cx="965920" cy="1364545"/>
          </a:xfrm>
        </p:grpSpPr>
        <p:sp>
          <p:nvSpPr>
            <p:cNvPr id="3" name="Google Shape;1581;p51">
              <a:extLst>
                <a:ext uri="{FF2B5EF4-FFF2-40B4-BE49-F238E27FC236}">
                  <a16:creationId xmlns:a16="http://schemas.microsoft.com/office/drawing/2014/main" id="{13F51D3B-B8E2-E349-84A4-AF765826BAE4}"/>
                </a:ext>
              </a:extLst>
            </p:cNvPr>
            <p:cNvSpPr/>
            <p:nvPr/>
          </p:nvSpPr>
          <p:spPr>
            <a:xfrm>
              <a:off x="1039187" y="1206945"/>
              <a:ext cx="114427" cy="34834"/>
            </a:xfrm>
            <a:custGeom>
              <a:avLst/>
              <a:gdLst/>
              <a:ahLst/>
              <a:cxnLst/>
              <a:rect l="l" t="t" r="r" b="b"/>
              <a:pathLst>
                <a:path w="3643" h="1109" extrusionOk="0">
                  <a:moveTo>
                    <a:pt x="222" y="0"/>
                  </a:moveTo>
                  <a:lnTo>
                    <a:pt x="0" y="602"/>
                  </a:lnTo>
                  <a:cubicBezTo>
                    <a:pt x="1204" y="697"/>
                    <a:pt x="2439" y="855"/>
                    <a:pt x="3642" y="1109"/>
                  </a:cubicBezTo>
                  <a:cubicBezTo>
                    <a:pt x="3420" y="919"/>
                    <a:pt x="3262" y="634"/>
                    <a:pt x="3199" y="349"/>
                  </a:cubicBezTo>
                  <a:cubicBezTo>
                    <a:pt x="2280" y="254"/>
                    <a:pt x="1362" y="159"/>
                    <a:pt x="507" y="0"/>
                  </a:cubicBezTo>
                  <a:cubicBezTo>
                    <a:pt x="444" y="32"/>
                    <a:pt x="396" y="48"/>
                    <a:pt x="352" y="48"/>
                  </a:cubicBezTo>
                  <a:cubicBezTo>
                    <a:pt x="309" y="48"/>
                    <a:pt x="269" y="32"/>
                    <a:pt x="222"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82;p51">
              <a:extLst>
                <a:ext uri="{FF2B5EF4-FFF2-40B4-BE49-F238E27FC236}">
                  <a16:creationId xmlns:a16="http://schemas.microsoft.com/office/drawing/2014/main" id="{D42C9D1D-B9C2-7ACB-E69B-831145C3233E}"/>
                </a:ext>
              </a:extLst>
            </p:cNvPr>
            <p:cNvSpPr/>
            <p:nvPr/>
          </p:nvSpPr>
          <p:spPr>
            <a:xfrm>
              <a:off x="1267977" y="1031866"/>
              <a:ext cx="65678" cy="114427"/>
            </a:xfrm>
            <a:custGeom>
              <a:avLst/>
              <a:gdLst/>
              <a:ahLst/>
              <a:cxnLst/>
              <a:rect l="l" t="t" r="r" b="b"/>
              <a:pathLst>
                <a:path w="2091" h="3643" extrusionOk="0">
                  <a:moveTo>
                    <a:pt x="982" y="0"/>
                  </a:moveTo>
                  <a:lnTo>
                    <a:pt x="855" y="222"/>
                  </a:lnTo>
                  <a:cubicBezTo>
                    <a:pt x="887" y="254"/>
                    <a:pt x="887" y="254"/>
                    <a:pt x="887" y="317"/>
                  </a:cubicBezTo>
                  <a:cubicBezTo>
                    <a:pt x="887" y="349"/>
                    <a:pt x="855" y="381"/>
                    <a:pt x="855" y="381"/>
                  </a:cubicBezTo>
                  <a:cubicBezTo>
                    <a:pt x="950" y="476"/>
                    <a:pt x="887" y="571"/>
                    <a:pt x="823" y="571"/>
                  </a:cubicBezTo>
                  <a:cubicBezTo>
                    <a:pt x="633" y="1426"/>
                    <a:pt x="348" y="2122"/>
                    <a:pt x="63" y="2882"/>
                  </a:cubicBezTo>
                  <a:cubicBezTo>
                    <a:pt x="63" y="2914"/>
                    <a:pt x="32" y="2946"/>
                    <a:pt x="0" y="2946"/>
                  </a:cubicBezTo>
                  <a:cubicBezTo>
                    <a:pt x="190" y="3167"/>
                    <a:pt x="380" y="3389"/>
                    <a:pt x="507" y="3642"/>
                  </a:cubicBezTo>
                  <a:cubicBezTo>
                    <a:pt x="1013" y="2566"/>
                    <a:pt x="1488" y="1521"/>
                    <a:pt x="2090" y="507"/>
                  </a:cubicBezTo>
                  <a:cubicBezTo>
                    <a:pt x="1742" y="349"/>
                    <a:pt x="1330" y="159"/>
                    <a:pt x="982"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83;p51">
              <a:extLst>
                <a:ext uri="{FF2B5EF4-FFF2-40B4-BE49-F238E27FC236}">
                  <a16:creationId xmlns:a16="http://schemas.microsoft.com/office/drawing/2014/main" id="{730691F1-8329-F142-12F3-A46078F1663B}"/>
                </a:ext>
              </a:extLst>
            </p:cNvPr>
            <p:cNvSpPr/>
            <p:nvPr/>
          </p:nvSpPr>
          <p:spPr>
            <a:xfrm>
              <a:off x="1143625" y="1127352"/>
              <a:ext cx="139303" cy="108019"/>
            </a:xfrm>
            <a:custGeom>
              <a:avLst/>
              <a:gdLst/>
              <a:ahLst/>
              <a:cxnLst/>
              <a:rect l="l" t="t" r="r" b="b"/>
              <a:pathLst>
                <a:path w="4435" h="3439" extrusionOk="0">
                  <a:moveTo>
                    <a:pt x="3706" y="1"/>
                  </a:moveTo>
                  <a:cubicBezTo>
                    <a:pt x="2566" y="824"/>
                    <a:pt x="1299" y="1552"/>
                    <a:pt x="0" y="2218"/>
                  </a:cubicBezTo>
                  <a:cubicBezTo>
                    <a:pt x="0" y="2218"/>
                    <a:pt x="32" y="2249"/>
                    <a:pt x="32" y="2281"/>
                  </a:cubicBezTo>
                  <a:cubicBezTo>
                    <a:pt x="163" y="2881"/>
                    <a:pt x="293" y="3439"/>
                    <a:pt x="956" y="3439"/>
                  </a:cubicBezTo>
                  <a:cubicBezTo>
                    <a:pt x="1097" y="3439"/>
                    <a:pt x="1262" y="3413"/>
                    <a:pt x="1457" y="3358"/>
                  </a:cubicBezTo>
                  <a:cubicBezTo>
                    <a:pt x="1774" y="3294"/>
                    <a:pt x="2122" y="2883"/>
                    <a:pt x="2376" y="2724"/>
                  </a:cubicBezTo>
                  <a:cubicBezTo>
                    <a:pt x="3041" y="2249"/>
                    <a:pt x="3706" y="1774"/>
                    <a:pt x="4434" y="1394"/>
                  </a:cubicBezTo>
                  <a:lnTo>
                    <a:pt x="4434" y="1331"/>
                  </a:lnTo>
                  <a:cubicBezTo>
                    <a:pt x="4212" y="856"/>
                    <a:pt x="3991" y="381"/>
                    <a:pt x="3706"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4;p51">
              <a:extLst>
                <a:ext uri="{FF2B5EF4-FFF2-40B4-BE49-F238E27FC236}">
                  <a16:creationId xmlns:a16="http://schemas.microsoft.com/office/drawing/2014/main" id="{69154E54-D134-BFDF-3EEA-DD4BF4642C4F}"/>
                </a:ext>
              </a:extLst>
            </p:cNvPr>
            <p:cNvSpPr/>
            <p:nvPr/>
          </p:nvSpPr>
          <p:spPr>
            <a:xfrm>
              <a:off x="999391" y="964240"/>
              <a:ext cx="286522" cy="203945"/>
            </a:xfrm>
            <a:custGeom>
              <a:avLst/>
              <a:gdLst/>
              <a:ahLst/>
              <a:cxnLst/>
              <a:rect l="l" t="t" r="r" b="b"/>
              <a:pathLst>
                <a:path w="9122" h="6493" extrusionOk="0">
                  <a:moveTo>
                    <a:pt x="7791" y="0"/>
                  </a:moveTo>
                  <a:cubicBezTo>
                    <a:pt x="5099" y="1583"/>
                    <a:pt x="2471" y="3167"/>
                    <a:pt x="0" y="5035"/>
                  </a:cubicBezTo>
                  <a:cubicBezTo>
                    <a:pt x="349" y="5510"/>
                    <a:pt x="634" y="5985"/>
                    <a:pt x="887" y="6492"/>
                  </a:cubicBezTo>
                  <a:cubicBezTo>
                    <a:pt x="887" y="6460"/>
                    <a:pt x="950" y="6460"/>
                    <a:pt x="950" y="6429"/>
                  </a:cubicBezTo>
                  <a:cubicBezTo>
                    <a:pt x="2312" y="5415"/>
                    <a:pt x="3706" y="4465"/>
                    <a:pt x="5162" y="3579"/>
                  </a:cubicBezTo>
                  <a:cubicBezTo>
                    <a:pt x="6398" y="2819"/>
                    <a:pt x="7759" y="1900"/>
                    <a:pt x="9121" y="1457"/>
                  </a:cubicBezTo>
                  <a:lnTo>
                    <a:pt x="9089" y="1393"/>
                  </a:lnTo>
                  <a:cubicBezTo>
                    <a:pt x="9058" y="1393"/>
                    <a:pt x="8963" y="1393"/>
                    <a:pt x="8931" y="1362"/>
                  </a:cubicBezTo>
                  <a:cubicBezTo>
                    <a:pt x="8551" y="950"/>
                    <a:pt x="8171" y="507"/>
                    <a:pt x="7823" y="95"/>
                  </a:cubicBezTo>
                  <a:cubicBezTo>
                    <a:pt x="7791" y="32"/>
                    <a:pt x="7791" y="0"/>
                    <a:pt x="7791"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5;p51">
              <a:extLst>
                <a:ext uri="{FF2B5EF4-FFF2-40B4-BE49-F238E27FC236}">
                  <a16:creationId xmlns:a16="http://schemas.microsoft.com/office/drawing/2014/main" id="{0B984D5B-5CE2-B43D-0EBF-BFAA45BB9660}"/>
                </a:ext>
              </a:extLst>
            </p:cNvPr>
            <p:cNvSpPr/>
            <p:nvPr/>
          </p:nvSpPr>
          <p:spPr>
            <a:xfrm>
              <a:off x="768621" y="584242"/>
              <a:ext cx="98502" cy="60716"/>
            </a:xfrm>
            <a:custGeom>
              <a:avLst/>
              <a:gdLst/>
              <a:ahLst/>
              <a:cxnLst/>
              <a:rect l="l" t="t" r="r" b="b"/>
              <a:pathLst>
                <a:path w="3136" h="1933" extrusionOk="0">
                  <a:moveTo>
                    <a:pt x="3135" y="0"/>
                  </a:moveTo>
                  <a:lnTo>
                    <a:pt x="3135" y="0"/>
                  </a:lnTo>
                  <a:cubicBezTo>
                    <a:pt x="2629" y="222"/>
                    <a:pt x="2059" y="349"/>
                    <a:pt x="1584" y="634"/>
                  </a:cubicBezTo>
                  <a:cubicBezTo>
                    <a:pt x="950" y="982"/>
                    <a:pt x="475" y="1426"/>
                    <a:pt x="0" y="1932"/>
                  </a:cubicBezTo>
                  <a:cubicBezTo>
                    <a:pt x="63" y="1932"/>
                    <a:pt x="95" y="1901"/>
                    <a:pt x="127" y="1901"/>
                  </a:cubicBezTo>
                  <a:cubicBezTo>
                    <a:pt x="1394" y="1742"/>
                    <a:pt x="2375" y="1014"/>
                    <a:pt x="3135"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6;p51">
              <a:extLst>
                <a:ext uri="{FF2B5EF4-FFF2-40B4-BE49-F238E27FC236}">
                  <a16:creationId xmlns:a16="http://schemas.microsoft.com/office/drawing/2014/main" id="{4C3486D9-C184-0337-4DE1-AE4C846513F3}"/>
                </a:ext>
              </a:extLst>
            </p:cNvPr>
            <p:cNvSpPr/>
            <p:nvPr/>
          </p:nvSpPr>
          <p:spPr>
            <a:xfrm>
              <a:off x="876860" y="934369"/>
              <a:ext cx="48937" cy="45984"/>
            </a:xfrm>
            <a:custGeom>
              <a:avLst/>
              <a:gdLst/>
              <a:ahLst/>
              <a:cxnLst/>
              <a:rect l="l" t="t" r="r" b="b"/>
              <a:pathLst>
                <a:path w="1558" h="1464" extrusionOk="0">
                  <a:moveTo>
                    <a:pt x="734" y="1"/>
                  </a:moveTo>
                  <a:lnTo>
                    <a:pt x="734" y="1"/>
                  </a:lnTo>
                  <a:cubicBezTo>
                    <a:pt x="766" y="33"/>
                    <a:pt x="734" y="33"/>
                    <a:pt x="671" y="96"/>
                  </a:cubicBezTo>
                  <a:cubicBezTo>
                    <a:pt x="1" y="340"/>
                    <a:pt x="34" y="1463"/>
                    <a:pt x="799" y="1463"/>
                  </a:cubicBezTo>
                  <a:cubicBezTo>
                    <a:pt x="829" y="1463"/>
                    <a:pt x="860" y="1461"/>
                    <a:pt x="893" y="1458"/>
                  </a:cubicBezTo>
                  <a:cubicBezTo>
                    <a:pt x="1241" y="1426"/>
                    <a:pt x="1558" y="1173"/>
                    <a:pt x="1558" y="793"/>
                  </a:cubicBezTo>
                  <a:cubicBezTo>
                    <a:pt x="1558" y="349"/>
                    <a:pt x="1114" y="33"/>
                    <a:pt x="734"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7;p51">
              <a:extLst>
                <a:ext uri="{FF2B5EF4-FFF2-40B4-BE49-F238E27FC236}">
                  <a16:creationId xmlns:a16="http://schemas.microsoft.com/office/drawing/2014/main" id="{3A7951F9-AE4C-651B-8A10-CE7EB690445E}"/>
                </a:ext>
              </a:extLst>
            </p:cNvPr>
            <p:cNvSpPr/>
            <p:nvPr/>
          </p:nvSpPr>
          <p:spPr>
            <a:xfrm>
              <a:off x="1059289" y="1583897"/>
              <a:ext cx="71426" cy="58580"/>
            </a:xfrm>
            <a:custGeom>
              <a:avLst/>
              <a:gdLst/>
              <a:ahLst/>
              <a:cxnLst/>
              <a:rect l="l" t="t" r="r" b="b"/>
              <a:pathLst>
                <a:path w="2274" h="1865" extrusionOk="0">
                  <a:moveTo>
                    <a:pt x="1040" y="1"/>
                  </a:moveTo>
                  <a:cubicBezTo>
                    <a:pt x="954" y="1"/>
                    <a:pt x="869" y="11"/>
                    <a:pt x="785" y="33"/>
                  </a:cubicBezTo>
                  <a:cubicBezTo>
                    <a:pt x="757" y="24"/>
                    <a:pt x="738" y="20"/>
                    <a:pt x="724" y="20"/>
                  </a:cubicBezTo>
                  <a:cubicBezTo>
                    <a:pt x="690" y="20"/>
                    <a:pt x="690" y="43"/>
                    <a:pt x="690" y="65"/>
                  </a:cubicBezTo>
                  <a:cubicBezTo>
                    <a:pt x="1" y="617"/>
                    <a:pt x="272" y="1864"/>
                    <a:pt x="1106" y="1864"/>
                  </a:cubicBezTo>
                  <a:cubicBezTo>
                    <a:pt x="1230" y="1864"/>
                    <a:pt x="1366" y="1837"/>
                    <a:pt x="1514" y="1775"/>
                  </a:cubicBezTo>
                  <a:cubicBezTo>
                    <a:pt x="1989" y="1585"/>
                    <a:pt x="2274" y="1047"/>
                    <a:pt x="2052" y="572"/>
                  </a:cubicBezTo>
                  <a:cubicBezTo>
                    <a:pt x="1843" y="232"/>
                    <a:pt x="1441" y="1"/>
                    <a:pt x="1040"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8;p51">
              <a:extLst>
                <a:ext uri="{FF2B5EF4-FFF2-40B4-BE49-F238E27FC236}">
                  <a16:creationId xmlns:a16="http://schemas.microsoft.com/office/drawing/2014/main" id="{E25672F0-3DBA-A023-832E-439333B37976}"/>
                </a:ext>
              </a:extLst>
            </p:cNvPr>
            <p:cNvSpPr/>
            <p:nvPr/>
          </p:nvSpPr>
          <p:spPr>
            <a:xfrm>
              <a:off x="711926" y="1798804"/>
              <a:ext cx="750039" cy="126425"/>
            </a:xfrm>
            <a:custGeom>
              <a:avLst/>
              <a:gdLst/>
              <a:ahLst/>
              <a:cxnLst/>
              <a:rect l="l" t="t" r="r" b="b"/>
              <a:pathLst>
                <a:path w="23879" h="4025" extrusionOk="0">
                  <a:moveTo>
                    <a:pt x="22169" y="1791"/>
                  </a:moveTo>
                  <a:cubicBezTo>
                    <a:pt x="22226" y="1791"/>
                    <a:pt x="22280" y="1911"/>
                    <a:pt x="22200" y="1964"/>
                  </a:cubicBezTo>
                  <a:cubicBezTo>
                    <a:pt x="21629" y="2354"/>
                    <a:pt x="20944" y="2631"/>
                    <a:pt x="20225" y="2631"/>
                  </a:cubicBezTo>
                  <a:cubicBezTo>
                    <a:pt x="20187" y="2631"/>
                    <a:pt x="20148" y="2630"/>
                    <a:pt x="20110" y="2629"/>
                  </a:cubicBezTo>
                  <a:cubicBezTo>
                    <a:pt x="19952" y="2629"/>
                    <a:pt x="19952" y="2407"/>
                    <a:pt x="20110" y="2407"/>
                  </a:cubicBezTo>
                  <a:cubicBezTo>
                    <a:pt x="20838" y="2375"/>
                    <a:pt x="21472" y="2185"/>
                    <a:pt x="22137" y="1805"/>
                  </a:cubicBezTo>
                  <a:cubicBezTo>
                    <a:pt x="22147" y="1795"/>
                    <a:pt x="22158" y="1791"/>
                    <a:pt x="22169" y="1791"/>
                  </a:cubicBezTo>
                  <a:close/>
                  <a:moveTo>
                    <a:pt x="23720" y="0"/>
                  </a:moveTo>
                  <a:lnTo>
                    <a:pt x="23720" y="0"/>
                  </a:lnTo>
                  <a:cubicBezTo>
                    <a:pt x="23657" y="32"/>
                    <a:pt x="23657" y="127"/>
                    <a:pt x="23625" y="159"/>
                  </a:cubicBezTo>
                  <a:cubicBezTo>
                    <a:pt x="22833" y="1489"/>
                    <a:pt x="20142" y="1489"/>
                    <a:pt x="18843" y="1710"/>
                  </a:cubicBezTo>
                  <a:cubicBezTo>
                    <a:pt x="16468" y="1995"/>
                    <a:pt x="14061" y="2185"/>
                    <a:pt x="11623" y="2185"/>
                  </a:cubicBezTo>
                  <a:cubicBezTo>
                    <a:pt x="9216" y="2185"/>
                    <a:pt x="6809" y="1964"/>
                    <a:pt x="4434" y="1615"/>
                  </a:cubicBezTo>
                  <a:cubicBezTo>
                    <a:pt x="3325" y="1457"/>
                    <a:pt x="982" y="1457"/>
                    <a:pt x="32" y="412"/>
                  </a:cubicBezTo>
                  <a:lnTo>
                    <a:pt x="32" y="412"/>
                  </a:lnTo>
                  <a:cubicBezTo>
                    <a:pt x="0" y="1330"/>
                    <a:pt x="158" y="2185"/>
                    <a:pt x="602" y="3040"/>
                  </a:cubicBezTo>
                  <a:cubicBezTo>
                    <a:pt x="4545" y="3733"/>
                    <a:pt x="8488" y="4025"/>
                    <a:pt x="12486" y="4025"/>
                  </a:cubicBezTo>
                  <a:cubicBezTo>
                    <a:pt x="12694" y="4025"/>
                    <a:pt x="12902" y="4024"/>
                    <a:pt x="13111" y="4022"/>
                  </a:cubicBezTo>
                  <a:cubicBezTo>
                    <a:pt x="15011" y="3990"/>
                    <a:pt x="16943" y="3895"/>
                    <a:pt x="18843" y="3705"/>
                  </a:cubicBezTo>
                  <a:cubicBezTo>
                    <a:pt x="19920" y="3579"/>
                    <a:pt x="21187" y="3642"/>
                    <a:pt x="22168" y="3230"/>
                  </a:cubicBezTo>
                  <a:cubicBezTo>
                    <a:pt x="23752" y="2629"/>
                    <a:pt x="23878" y="1394"/>
                    <a:pt x="23720"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9;p51">
              <a:extLst>
                <a:ext uri="{FF2B5EF4-FFF2-40B4-BE49-F238E27FC236}">
                  <a16:creationId xmlns:a16="http://schemas.microsoft.com/office/drawing/2014/main" id="{8FA3D821-A37E-D210-E1D6-61BFF9C57E40}"/>
                </a:ext>
              </a:extLst>
            </p:cNvPr>
            <p:cNvSpPr/>
            <p:nvPr/>
          </p:nvSpPr>
          <p:spPr>
            <a:xfrm>
              <a:off x="727820" y="1723231"/>
              <a:ext cx="746082" cy="128624"/>
            </a:xfrm>
            <a:custGeom>
              <a:avLst/>
              <a:gdLst/>
              <a:ahLst/>
              <a:cxnLst/>
              <a:rect l="l" t="t" r="r" b="b"/>
              <a:pathLst>
                <a:path w="23753" h="4095" extrusionOk="0">
                  <a:moveTo>
                    <a:pt x="2489" y="1231"/>
                  </a:moveTo>
                  <a:cubicBezTo>
                    <a:pt x="2573" y="1231"/>
                    <a:pt x="2621" y="1427"/>
                    <a:pt x="2503" y="1456"/>
                  </a:cubicBezTo>
                  <a:cubicBezTo>
                    <a:pt x="2154" y="1583"/>
                    <a:pt x="1901" y="1773"/>
                    <a:pt x="1711" y="2026"/>
                  </a:cubicBezTo>
                  <a:cubicBezTo>
                    <a:pt x="1680" y="2049"/>
                    <a:pt x="1647" y="2059"/>
                    <a:pt x="1617" y="2059"/>
                  </a:cubicBezTo>
                  <a:cubicBezTo>
                    <a:pt x="1522" y="2059"/>
                    <a:pt x="1449" y="1964"/>
                    <a:pt x="1521" y="1868"/>
                  </a:cubicBezTo>
                  <a:cubicBezTo>
                    <a:pt x="1711" y="1583"/>
                    <a:pt x="2091" y="1329"/>
                    <a:pt x="2471" y="1234"/>
                  </a:cubicBezTo>
                  <a:cubicBezTo>
                    <a:pt x="2477" y="1232"/>
                    <a:pt x="2483" y="1231"/>
                    <a:pt x="2489" y="1231"/>
                  </a:cubicBezTo>
                  <a:close/>
                  <a:moveTo>
                    <a:pt x="5633" y="0"/>
                  </a:moveTo>
                  <a:cubicBezTo>
                    <a:pt x="4803" y="0"/>
                    <a:pt x="3964" y="39"/>
                    <a:pt x="3136" y="189"/>
                  </a:cubicBezTo>
                  <a:cubicBezTo>
                    <a:pt x="2471" y="316"/>
                    <a:pt x="1616" y="443"/>
                    <a:pt x="1077" y="791"/>
                  </a:cubicBezTo>
                  <a:cubicBezTo>
                    <a:pt x="412" y="1044"/>
                    <a:pt x="32" y="1614"/>
                    <a:pt x="1" y="2438"/>
                  </a:cubicBezTo>
                  <a:cubicBezTo>
                    <a:pt x="412" y="2755"/>
                    <a:pt x="792" y="2945"/>
                    <a:pt x="1267" y="3040"/>
                  </a:cubicBezTo>
                  <a:cubicBezTo>
                    <a:pt x="4244" y="3990"/>
                    <a:pt x="7791" y="4053"/>
                    <a:pt x="10895" y="4085"/>
                  </a:cubicBezTo>
                  <a:cubicBezTo>
                    <a:pt x="11215" y="4091"/>
                    <a:pt x="11535" y="4094"/>
                    <a:pt x="11855" y="4094"/>
                  </a:cubicBezTo>
                  <a:cubicBezTo>
                    <a:pt x="14770" y="4094"/>
                    <a:pt x="17701" y="3832"/>
                    <a:pt x="20554" y="3261"/>
                  </a:cubicBezTo>
                  <a:cubicBezTo>
                    <a:pt x="21187" y="3135"/>
                    <a:pt x="22201" y="3040"/>
                    <a:pt x="22644" y="2470"/>
                  </a:cubicBezTo>
                  <a:cubicBezTo>
                    <a:pt x="23753" y="1044"/>
                    <a:pt x="21409" y="633"/>
                    <a:pt x="20776" y="506"/>
                  </a:cubicBezTo>
                  <a:cubicBezTo>
                    <a:pt x="19129" y="189"/>
                    <a:pt x="17450" y="94"/>
                    <a:pt x="15804" y="31"/>
                  </a:cubicBezTo>
                  <a:lnTo>
                    <a:pt x="15804" y="31"/>
                  </a:lnTo>
                  <a:cubicBezTo>
                    <a:pt x="15835" y="443"/>
                    <a:pt x="15867" y="854"/>
                    <a:pt x="15867" y="1234"/>
                  </a:cubicBezTo>
                  <a:cubicBezTo>
                    <a:pt x="15962" y="1298"/>
                    <a:pt x="15962" y="1424"/>
                    <a:pt x="15867" y="1456"/>
                  </a:cubicBezTo>
                  <a:cubicBezTo>
                    <a:pt x="14526" y="2153"/>
                    <a:pt x="12908" y="2409"/>
                    <a:pt x="11286" y="2409"/>
                  </a:cubicBezTo>
                  <a:cubicBezTo>
                    <a:pt x="9958" y="2409"/>
                    <a:pt x="8626" y="2237"/>
                    <a:pt x="7443" y="1995"/>
                  </a:cubicBezTo>
                  <a:cubicBezTo>
                    <a:pt x="7253" y="1995"/>
                    <a:pt x="7221" y="1804"/>
                    <a:pt x="7285" y="1678"/>
                  </a:cubicBezTo>
                  <a:cubicBezTo>
                    <a:pt x="7158" y="1646"/>
                    <a:pt x="7095" y="1583"/>
                    <a:pt x="7126" y="1456"/>
                  </a:cubicBezTo>
                  <a:cubicBezTo>
                    <a:pt x="7221" y="1044"/>
                    <a:pt x="7285" y="538"/>
                    <a:pt x="7380" y="31"/>
                  </a:cubicBezTo>
                  <a:lnTo>
                    <a:pt x="7316" y="31"/>
                  </a:lnTo>
                  <a:cubicBezTo>
                    <a:pt x="6764" y="18"/>
                    <a:pt x="6201" y="0"/>
                    <a:pt x="5633"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90;p51">
              <a:extLst>
                <a:ext uri="{FF2B5EF4-FFF2-40B4-BE49-F238E27FC236}">
                  <a16:creationId xmlns:a16="http://schemas.microsoft.com/office/drawing/2014/main" id="{828921EE-E503-1FA8-8B86-7356838CEA4A}"/>
                </a:ext>
              </a:extLst>
            </p:cNvPr>
            <p:cNvSpPr/>
            <p:nvPr/>
          </p:nvSpPr>
          <p:spPr>
            <a:xfrm>
              <a:off x="1061048" y="1134325"/>
              <a:ext cx="75635" cy="77614"/>
            </a:xfrm>
            <a:custGeom>
              <a:avLst/>
              <a:gdLst/>
              <a:ahLst/>
              <a:cxnLst/>
              <a:rect l="l" t="t" r="r" b="b"/>
              <a:pathLst>
                <a:path w="2408" h="2471" extrusionOk="0">
                  <a:moveTo>
                    <a:pt x="1141" y="0"/>
                  </a:moveTo>
                  <a:cubicBezTo>
                    <a:pt x="951" y="127"/>
                    <a:pt x="761" y="285"/>
                    <a:pt x="508" y="412"/>
                  </a:cubicBezTo>
                  <a:cubicBezTo>
                    <a:pt x="444" y="950"/>
                    <a:pt x="286" y="1520"/>
                    <a:pt x="1" y="2027"/>
                  </a:cubicBezTo>
                  <a:cubicBezTo>
                    <a:pt x="793" y="2154"/>
                    <a:pt x="1616" y="2312"/>
                    <a:pt x="2376" y="2471"/>
                  </a:cubicBezTo>
                  <a:cubicBezTo>
                    <a:pt x="2344" y="2344"/>
                    <a:pt x="2344" y="2281"/>
                    <a:pt x="2313" y="2154"/>
                  </a:cubicBezTo>
                  <a:lnTo>
                    <a:pt x="2313" y="2122"/>
                  </a:lnTo>
                  <a:cubicBezTo>
                    <a:pt x="2154" y="2059"/>
                    <a:pt x="2059" y="1869"/>
                    <a:pt x="2218" y="1806"/>
                  </a:cubicBezTo>
                  <a:cubicBezTo>
                    <a:pt x="2313" y="1742"/>
                    <a:pt x="2344" y="1711"/>
                    <a:pt x="2408" y="1711"/>
                  </a:cubicBezTo>
                  <a:cubicBezTo>
                    <a:pt x="1996" y="1204"/>
                    <a:pt x="1521" y="602"/>
                    <a:pt x="1141"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91;p51">
              <a:extLst>
                <a:ext uri="{FF2B5EF4-FFF2-40B4-BE49-F238E27FC236}">
                  <a16:creationId xmlns:a16="http://schemas.microsoft.com/office/drawing/2014/main" id="{634F8E8A-9A2E-4DFD-E129-6685AD343058}"/>
                </a:ext>
              </a:extLst>
            </p:cNvPr>
            <p:cNvSpPr/>
            <p:nvPr/>
          </p:nvSpPr>
          <p:spPr>
            <a:xfrm>
              <a:off x="1213261" y="1038839"/>
              <a:ext cx="74630" cy="87571"/>
            </a:xfrm>
            <a:custGeom>
              <a:avLst/>
              <a:gdLst/>
              <a:ahLst/>
              <a:cxnLst/>
              <a:rect l="l" t="t" r="r" b="b"/>
              <a:pathLst>
                <a:path w="2376" h="2788" extrusionOk="0">
                  <a:moveTo>
                    <a:pt x="1330" y="0"/>
                  </a:moveTo>
                  <a:cubicBezTo>
                    <a:pt x="887" y="285"/>
                    <a:pt x="475" y="507"/>
                    <a:pt x="0" y="760"/>
                  </a:cubicBezTo>
                  <a:cubicBezTo>
                    <a:pt x="507" y="1267"/>
                    <a:pt x="887" y="1900"/>
                    <a:pt x="1109" y="2629"/>
                  </a:cubicBezTo>
                  <a:cubicBezTo>
                    <a:pt x="1109" y="2660"/>
                    <a:pt x="1109" y="2692"/>
                    <a:pt x="1045" y="2724"/>
                  </a:cubicBezTo>
                  <a:lnTo>
                    <a:pt x="1109" y="2787"/>
                  </a:lnTo>
                  <a:lnTo>
                    <a:pt x="1457" y="2534"/>
                  </a:lnTo>
                  <a:cubicBezTo>
                    <a:pt x="1478" y="2534"/>
                    <a:pt x="1485" y="2520"/>
                    <a:pt x="1497" y="2520"/>
                  </a:cubicBezTo>
                  <a:cubicBezTo>
                    <a:pt x="1503" y="2520"/>
                    <a:pt x="1510" y="2523"/>
                    <a:pt x="1520" y="2534"/>
                  </a:cubicBezTo>
                  <a:cubicBezTo>
                    <a:pt x="1805" y="1837"/>
                    <a:pt x="2059" y="1077"/>
                    <a:pt x="2375" y="349"/>
                  </a:cubicBezTo>
                  <a:cubicBezTo>
                    <a:pt x="1995" y="190"/>
                    <a:pt x="1679" y="95"/>
                    <a:pt x="1330"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2;p51">
              <a:extLst>
                <a:ext uri="{FF2B5EF4-FFF2-40B4-BE49-F238E27FC236}">
                  <a16:creationId xmlns:a16="http://schemas.microsoft.com/office/drawing/2014/main" id="{A5AAB190-E4BC-9575-71A7-3618A215FF5C}"/>
                </a:ext>
              </a:extLst>
            </p:cNvPr>
            <p:cNvSpPr/>
            <p:nvPr/>
          </p:nvSpPr>
          <p:spPr>
            <a:xfrm>
              <a:off x="1106813" y="1067673"/>
              <a:ext cx="139303" cy="115432"/>
            </a:xfrm>
            <a:custGeom>
              <a:avLst/>
              <a:gdLst/>
              <a:ahLst/>
              <a:cxnLst/>
              <a:rect l="l" t="t" r="r" b="b"/>
              <a:pathLst>
                <a:path w="4435" h="3675" extrusionOk="0">
                  <a:moveTo>
                    <a:pt x="2978" y="1"/>
                  </a:moveTo>
                  <a:cubicBezTo>
                    <a:pt x="2629" y="191"/>
                    <a:pt x="2217" y="444"/>
                    <a:pt x="1869" y="634"/>
                  </a:cubicBezTo>
                  <a:cubicBezTo>
                    <a:pt x="1267" y="1077"/>
                    <a:pt x="634" y="1457"/>
                    <a:pt x="1" y="1901"/>
                  </a:cubicBezTo>
                  <a:cubicBezTo>
                    <a:pt x="476" y="2407"/>
                    <a:pt x="887" y="3041"/>
                    <a:pt x="1236" y="3674"/>
                  </a:cubicBezTo>
                  <a:cubicBezTo>
                    <a:pt x="2344" y="3104"/>
                    <a:pt x="3421" y="2534"/>
                    <a:pt x="4434" y="1869"/>
                  </a:cubicBezTo>
                  <a:lnTo>
                    <a:pt x="4403" y="1806"/>
                  </a:lnTo>
                  <a:cubicBezTo>
                    <a:pt x="4388" y="1834"/>
                    <a:pt x="4355" y="1850"/>
                    <a:pt x="4320" y="1850"/>
                  </a:cubicBezTo>
                  <a:cubicBezTo>
                    <a:pt x="4276" y="1850"/>
                    <a:pt x="4230" y="1826"/>
                    <a:pt x="4213" y="1774"/>
                  </a:cubicBezTo>
                  <a:cubicBezTo>
                    <a:pt x="3896" y="1109"/>
                    <a:pt x="3484" y="539"/>
                    <a:pt x="2978" y="1"/>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93;p51">
              <a:extLst>
                <a:ext uri="{FF2B5EF4-FFF2-40B4-BE49-F238E27FC236}">
                  <a16:creationId xmlns:a16="http://schemas.microsoft.com/office/drawing/2014/main" id="{FC9DEC12-D467-AA00-C21B-9AA245449192}"/>
                </a:ext>
              </a:extLst>
            </p:cNvPr>
            <p:cNvSpPr/>
            <p:nvPr/>
          </p:nvSpPr>
          <p:spPr>
            <a:xfrm>
              <a:off x="776568" y="591215"/>
              <a:ext cx="158181" cy="160160"/>
            </a:xfrm>
            <a:custGeom>
              <a:avLst/>
              <a:gdLst/>
              <a:ahLst/>
              <a:cxnLst/>
              <a:rect l="l" t="t" r="r" b="b"/>
              <a:pathLst>
                <a:path w="5036" h="5099" extrusionOk="0">
                  <a:moveTo>
                    <a:pt x="3009" y="0"/>
                  </a:moveTo>
                  <a:cubicBezTo>
                    <a:pt x="2407" y="1109"/>
                    <a:pt x="1267" y="1805"/>
                    <a:pt x="1" y="1964"/>
                  </a:cubicBezTo>
                  <a:cubicBezTo>
                    <a:pt x="824" y="2819"/>
                    <a:pt x="1552" y="3769"/>
                    <a:pt x="2091" y="4846"/>
                  </a:cubicBezTo>
                  <a:cubicBezTo>
                    <a:pt x="2122" y="4941"/>
                    <a:pt x="2059" y="5036"/>
                    <a:pt x="1964" y="5036"/>
                  </a:cubicBezTo>
                  <a:lnTo>
                    <a:pt x="1964" y="5099"/>
                  </a:lnTo>
                  <a:cubicBezTo>
                    <a:pt x="3294" y="5099"/>
                    <a:pt x="4403" y="4434"/>
                    <a:pt x="5036" y="3294"/>
                  </a:cubicBezTo>
                  <a:cubicBezTo>
                    <a:pt x="4181" y="2249"/>
                    <a:pt x="3484" y="1140"/>
                    <a:pt x="3009"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94;p51">
              <a:extLst>
                <a:ext uri="{FF2B5EF4-FFF2-40B4-BE49-F238E27FC236}">
                  <a16:creationId xmlns:a16="http://schemas.microsoft.com/office/drawing/2014/main" id="{7A9D9313-1D8D-1796-3CD4-5BB0CA7045EE}"/>
                </a:ext>
              </a:extLst>
            </p:cNvPr>
            <p:cNvSpPr/>
            <p:nvPr/>
          </p:nvSpPr>
          <p:spPr>
            <a:xfrm>
              <a:off x="821327" y="702218"/>
              <a:ext cx="190031" cy="118039"/>
            </a:xfrm>
            <a:custGeom>
              <a:avLst/>
              <a:gdLst/>
              <a:ahLst/>
              <a:cxnLst/>
              <a:rect l="l" t="t" r="r" b="b"/>
              <a:pathLst>
                <a:path w="6050" h="3758" extrusionOk="0">
                  <a:moveTo>
                    <a:pt x="4680" y="1"/>
                  </a:moveTo>
                  <a:cubicBezTo>
                    <a:pt x="4357" y="1"/>
                    <a:pt x="4039" y="30"/>
                    <a:pt x="3738" y="76"/>
                  </a:cubicBezTo>
                  <a:lnTo>
                    <a:pt x="3674" y="76"/>
                  </a:lnTo>
                  <a:cubicBezTo>
                    <a:pt x="3116" y="1194"/>
                    <a:pt x="1949" y="1946"/>
                    <a:pt x="710" y="1946"/>
                  </a:cubicBezTo>
                  <a:cubicBezTo>
                    <a:pt x="685" y="1946"/>
                    <a:pt x="659" y="1946"/>
                    <a:pt x="634" y="1945"/>
                  </a:cubicBezTo>
                  <a:cubicBezTo>
                    <a:pt x="634" y="2578"/>
                    <a:pt x="381" y="3243"/>
                    <a:pt x="1" y="3750"/>
                  </a:cubicBezTo>
                  <a:cubicBezTo>
                    <a:pt x="73" y="3755"/>
                    <a:pt x="146" y="3758"/>
                    <a:pt x="219" y="3758"/>
                  </a:cubicBezTo>
                  <a:cubicBezTo>
                    <a:pt x="2420" y="3758"/>
                    <a:pt x="4517" y="1487"/>
                    <a:pt x="6049" y="76"/>
                  </a:cubicBezTo>
                  <a:lnTo>
                    <a:pt x="6049" y="76"/>
                  </a:lnTo>
                  <a:cubicBezTo>
                    <a:pt x="5986" y="89"/>
                    <a:pt x="5921" y="94"/>
                    <a:pt x="5856" y="94"/>
                  </a:cubicBezTo>
                  <a:cubicBezTo>
                    <a:pt x="5593" y="94"/>
                    <a:pt x="5315" y="13"/>
                    <a:pt x="5036" y="13"/>
                  </a:cubicBezTo>
                  <a:cubicBezTo>
                    <a:pt x="4917" y="5"/>
                    <a:pt x="4798" y="1"/>
                    <a:pt x="4680"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5;p51">
              <a:extLst>
                <a:ext uri="{FF2B5EF4-FFF2-40B4-BE49-F238E27FC236}">
                  <a16:creationId xmlns:a16="http://schemas.microsoft.com/office/drawing/2014/main" id="{44F2F47B-4837-2A8B-83D1-FC0F70E16280}"/>
                </a:ext>
              </a:extLst>
            </p:cNvPr>
            <p:cNvSpPr/>
            <p:nvPr/>
          </p:nvSpPr>
          <p:spPr>
            <a:xfrm>
              <a:off x="825316" y="887129"/>
              <a:ext cx="157176" cy="142162"/>
            </a:xfrm>
            <a:custGeom>
              <a:avLst/>
              <a:gdLst/>
              <a:ahLst/>
              <a:cxnLst/>
              <a:rect l="l" t="t" r="r" b="b"/>
              <a:pathLst>
                <a:path w="5004" h="4526" extrusionOk="0">
                  <a:moveTo>
                    <a:pt x="2249" y="1315"/>
                  </a:moveTo>
                  <a:cubicBezTo>
                    <a:pt x="2312" y="1315"/>
                    <a:pt x="2375" y="1315"/>
                    <a:pt x="2407" y="1347"/>
                  </a:cubicBezTo>
                  <a:cubicBezTo>
                    <a:pt x="2466" y="1332"/>
                    <a:pt x="2525" y="1325"/>
                    <a:pt x="2584" y="1325"/>
                  </a:cubicBezTo>
                  <a:cubicBezTo>
                    <a:pt x="3027" y="1325"/>
                    <a:pt x="3432" y="1726"/>
                    <a:pt x="3516" y="2202"/>
                  </a:cubicBezTo>
                  <a:cubicBezTo>
                    <a:pt x="3579" y="2740"/>
                    <a:pt x="3167" y="3183"/>
                    <a:pt x="2629" y="3247"/>
                  </a:cubicBezTo>
                  <a:cubicBezTo>
                    <a:pt x="2569" y="3258"/>
                    <a:pt x="2509" y="3263"/>
                    <a:pt x="2449" y="3263"/>
                  </a:cubicBezTo>
                  <a:cubicBezTo>
                    <a:pt x="2008" y="3263"/>
                    <a:pt x="1604" y="2961"/>
                    <a:pt x="1520" y="2487"/>
                  </a:cubicBezTo>
                  <a:cubicBezTo>
                    <a:pt x="1457" y="1980"/>
                    <a:pt x="1742" y="1410"/>
                    <a:pt x="2249" y="1315"/>
                  </a:cubicBezTo>
                  <a:close/>
                  <a:moveTo>
                    <a:pt x="2460" y="0"/>
                  </a:moveTo>
                  <a:cubicBezTo>
                    <a:pt x="2292" y="0"/>
                    <a:pt x="2125" y="16"/>
                    <a:pt x="1964" y="48"/>
                  </a:cubicBezTo>
                  <a:cubicBezTo>
                    <a:pt x="1489" y="112"/>
                    <a:pt x="1014" y="365"/>
                    <a:pt x="697" y="745"/>
                  </a:cubicBezTo>
                  <a:cubicBezTo>
                    <a:pt x="539" y="935"/>
                    <a:pt x="380" y="1188"/>
                    <a:pt x="317" y="1410"/>
                  </a:cubicBezTo>
                  <a:cubicBezTo>
                    <a:pt x="0" y="2423"/>
                    <a:pt x="349" y="3627"/>
                    <a:pt x="1204" y="4197"/>
                  </a:cubicBezTo>
                  <a:cubicBezTo>
                    <a:pt x="1565" y="4420"/>
                    <a:pt x="1983" y="4525"/>
                    <a:pt x="2402" y="4525"/>
                  </a:cubicBezTo>
                  <a:cubicBezTo>
                    <a:pt x="3235" y="4525"/>
                    <a:pt x="4076" y="4110"/>
                    <a:pt x="4497" y="3373"/>
                  </a:cubicBezTo>
                  <a:cubicBezTo>
                    <a:pt x="5004" y="2392"/>
                    <a:pt x="4656" y="1157"/>
                    <a:pt x="3864" y="397"/>
                  </a:cubicBezTo>
                  <a:cubicBezTo>
                    <a:pt x="3462" y="137"/>
                    <a:pt x="2955" y="0"/>
                    <a:pt x="2460"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6;p51">
              <a:extLst>
                <a:ext uri="{FF2B5EF4-FFF2-40B4-BE49-F238E27FC236}">
                  <a16:creationId xmlns:a16="http://schemas.microsoft.com/office/drawing/2014/main" id="{397FCE7C-1239-1D91-7825-B546B04943D6}"/>
                </a:ext>
              </a:extLst>
            </p:cNvPr>
            <p:cNvSpPr/>
            <p:nvPr/>
          </p:nvSpPr>
          <p:spPr>
            <a:xfrm>
              <a:off x="827295" y="710573"/>
              <a:ext cx="383014" cy="383987"/>
            </a:xfrm>
            <a:custGeom>
              <a:avLst/>
              <a:gdLst/>
              <a:ahLst/>
              <a:cxnLst/>
              <a:rect l="l" t="t" r="r" b="b"/>
              <a:pathLst>
                <a:path w="12194" h="12225" extrusionOk="0">
                  <a:moveTo>
                    <a:pt x="6018" y="0"/>
                  </a:moveTo>
                  <a:cubicBezTo>
                    <a:pt x="4624" y="1711"/>
                    <a:pt x="2376" y="3927"/>
                    <a:pt x="1" y="3991"/>
                  </a:cubicBezTo>
                  <a:cubicBezTo>
                    <a:pt x="254" y="4276"/>
                    <a:pt x="444" y="4592"/>
                    <a:pt x="634" y="4877"/>
                  </a:cubicBezTo>
                  <a:cubicBezTo>
                    <a:pt x="666" y="4909"/>
                    <a:pt x="729" y="4941"/>
                    <a:pt x="729" y="5036"/>
                  </a:cubicBezTo>
                  <a:cubicBezTo>
                    <a:pt x="824" y="5226"/>
                    <a:pt x="951" y="5384"/>
                    <a:pt x="1077" y="5574"/>
                  </a:cubicBezTo>
                  <a:cubicBezTo>
                    <a:pt x="1447" y="5376"/>
                    <a:pt x="1871" y="5277"/>
                    <a:pt x="2300" y="5277"/>
                  </a:cubicBezTo>
                  <a:cubicBezTo>
                    <a:pt x="2901" y="5277"/>
                    <a:pt x="3511" y="5471"/>
                    <a:pt x="3991" y="5859"/>
                  </a:cubicBezTo>
                  <a:cubicBezTo>
                    <a:pt x="4054" y="5859"/>
                    <a:pt x="4054" y="5891"/>
                    <a:pt x="4054" y="5954"/>
                  </a:cubicBezTo>
                  <a:cubicBezTo>
                    <a:pt x="4941" y="6683"/>
                    <a:pt x="5258" y="8076"/>
                    <a:pt x="4688" y="9184"/>
                  </a:cubicBezTo>
                  <a:cubicBezTo>
                    <a:pt x="4561" y="9438"/>
                    <a:pt x="4403" y="9628"/>
                    <a:pt x="4213" y="9786"/>
                  </a:cubicBezTo>
                  <a:cubicBezTo>
                    <a:pt x="4244" y="9786"/>
                    <a:pt x="4244" y="9786"/>
                    <a:pt x="4276" y="9818"/>
                  </a:cubicBezTo>
                  <a:cubicBezTo>
                    <a:pt x="5068" y="10419"/>
                    <a:pt x="5638" y="11338"/>
                    <a:pt x="5954" y="12225"/>
                  </a:cubicBezTo>
                  <a:cubicBezTo>
                    <a:pt x="7918" y="10768"/>
                    <a:pt x="10008" y="9406"/>
                    <a:pt x="12193" y="8298"/>
                  </a:cubicBezTo>
                  <a:cubicBezTo>
                    <a:pt x="10071" y="5637"/>
                    <a:pt x="8013" y="2819"/>
                    <a:pt x="6018"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51">
              <a:extLst>
                <a:ext uri="{FF2B5EF4-FFF2-40B4-BE49-F238E27FC236}">
                  <a16:creationId xmlns:a16="http://schemas.microsoft.com/office/drawing/2014/main" id="{E1E0B83D-BBFA-C1E9-4D51-054C022248E7}"/>
                </a:ext>
              </a:extLst>
            </p:cNvPr>
            <p:cNvSpPr/>
            <p:nvPr/>
          </p:nvSpPr>
          <p:spPr>
            <a:xfrm>
              <a:off x="966567" y="1539671"/>
              <a:ext cx="248704" cy="244935"/>
            </a:xfrm>
            <a:custGeom>
              <a:avLst/>
              <a:gdLst/>
              <a:ahLst/>
              <a:cxnLst/>
              <a:rect l="l" t="t" r="r" b="b"/>
              <a:pathLst>
                <a:path w="7918" h="7798" extrusionOk="0">
                  <a:moveTo>
                    <a:pt x="4128" y="1080"/>
                  </a:moveTo>
                  <a:cubicBezTo>
                    <a:pt x="4592" y="1080"/>
                    <a:pt x="5038" y="1352"/>
                    <a:pt x="5257" y="1790"/>
                  </a:cubicBezTo>
                  <a:cubicBezTo>
                    <a:pt x="5637" y="2423"/>
                    <a:pt x="5257" y="3183"/>
                    <a:pt x="4624" y="3468"/>
                  </a:cubicBezTo>
                  <a:cubicBezTo>
                    <a:pt x="4453" y="3544"/>
                    <a:pt x="4264" y="3583"/>
                    <a:pt x="4075" y="3583"/>
                  </a:cubicBezTo>
                  <a:cubicBezTo>
                    <a:pt x="3637" y="3583"/>
                    <a:pt x="3199" y="3373"/>
                    <a:pt x="2977" y="2930"/>
                  </a:cubicBezTo>
                  <a:cubicBezTo>
                    <a:pt x="2692" y="2391"/>
                    <a:pt x="2819" y="1536"/>
                    <a:pt x="3421" y="1251"/>
                  </a:cubicBezTo>
                  <a:cubicBezTo>
                    <a:pt x="3431" y="1230"/>
                    <a:pt x="3442" y="1223"/>
                    <a:pt x="3452" y="1223"/>
                  </a:cubicBezTo>
                  <a:cubicBezTo>
                    <a:pt x="3473" y="1223"/>
                    <a:pt x="3494" y="1251"/>
                    <a:pt x="3516" y="1251"/>
                  </a:cubicBezTo>
                  <a:cubicBezTo>
                    <a:pt x="3711" y="1134"/>
                    <a:pt x="3921" y="1080"/>
                    <a:pt x="4128" y="1080"/>
                  </a:cubicBezTo>
                  <a:close/>
                  <a:moveTo>
                    <a:pt x="6124" y="3610"/>
                  </a:moveTo>
                  <a:cubicBezTo>
                    <a:pt x="6165" y="3610"/>
                    <a:pt x="6196" y="3650"/>
                    <a:pt x="6176" y="3690"/>
                  </a:cubicBezTo>
                  <a:cubicBezTo>
                    <a:pt x="6017" y="4165"/>
                    <a:pt x="5574" y="4608"/>
                    <a:pt x="5036" y="4672"/>
                  </a:cubicBezTo>
                  <a:cubicBezTo>
                    <a:pt x="4877" y="4672"/>
                    <a:pt x="4877" y="4482"/>
                    <a:pt x="5004" y="4450"/>
                  </a:cubicBezTo>
                  <a:cubicBezTo>
                    <a:pt x="5479" y="4323"/>
                    <a:pt x="5827" y="4102"/>
                    <a:pt x="6049" y="3658"/>
                  </a:cubicBezTo>
                  <a:cubicBezTo>
                    <a:pt x="6072" y="3623"/>
                    <a:pt x="6100" y="3610"/>
                    <a:pt x="6124" y="3610"/>
                  </a:cubicBezTo>
                  <a:close/>
                  <a:moveTo>
                    <a:pt x="3835" y="0"/>
                  </a:moveTo>
                  <a:cubicBezTo>
                    <a:pt x="650" y="0"/>
                    <a:pt x="399" y="5158"/>
                    <a:pt x="0" y="7490"/>
                  </a:cubicBezTo>
                  <a:cubicBezTo>
                    <a:pt x="1122" y="7710"/>
                    <a:pt x="2225" y="7798"/>
                    <a:pt x="3352" y="7798"/>
                  </a:cubicBezTo>
                  <a:cubicBezTo>
                    <a:pt x="3689" y="7798"/>
                    <a:pt x="4028" y="7790"/>
                    <a:pt x="4371" y="7775"/>
                  </a:cubicBezTo>
                  <a:cubicBezTo>
                    <a:pt x="5542" y="7680"/>
                    <a:pt x="6746" y="7332"/>
                    <a:pt x="7918" y="7173"/>
                  </a:cubicBezTo>
                  <a:cubicBezTo>
                    <a:pt x="7601" y="4703"/>
                    <a:pt x="7379" y="333"/>
                    <a:pt x="4149" y="16"/>
                  </a:cubicBezTo>
                  <a:cubicBezTo>
                    <a:pt x="4041" y="6"/>
                    <a:pt x="3936" y="0"/>
                    <a:pt x="3835"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8;p51">
              <a:extLst>
                <a:ext uri="{FF2B5EF4-FFF2-40B4-BE49-F238E27FC236}">
                  <a16:creationId xmlns:a16="http://schemas.microsoft.com/office/drawing/2014/main" id="{A782C305-6D9B-4E26-B384-3DFD706E9B9B}"/>
                </a:ext>
              </a:extLst>
            </p:cNvPr>
            <p:cNvSpPr/>
            <p:nvPr/>
          </p:nvSpPr>
          <p:spPr>
            <a:xfrm>
              <a:off x="626365" y="872711"/>
              <a:ext cx="373057" cy="802777"/>
            </a:xfrm>
            <a:custGeom>
              <a:avLst/>
              <a:gdLst/>
              <a:ahLst/>
              <a:cxnLst/>
              <a:rect l="l" t="t" r="r" b="b"/>
              <a:pathLst>
                <a:path w="11877" h="25558" extrusionOk="0">
                  <a:moveTo>
                    <a:pt x="6873" y="0"/>
                  </a:moveTo>
                  <a:cubicBezTo>
                    <a:pt x="2376" y="2914"/>
                    <a:pt x="0" y="8424"/>
                    <a:pt x="951" y="13713"/>
                  </a:cubicBezTo>
                  <a:cubicBezTo>
                    <a:pt x="1964" y="19192"/>
                    <a:pt x="6018" y="23214"/>
                    <a:pt x="10831" y="25557"/>
                  </a:cubicBezTo>
                  <a:cubicBezTo>
                    <a:pt x="11085" y="24481"/>
                    <a:pt x="11401" y="23372"/>
                    <a:pt x="11876" y="22517"/>
                  </a:cubicBezTo>
                  <a:cubicBezTo>
                    <a:pt x="8298" y="21694"/>
                    <a:pt x="5638" y="18147"/>
                    <a:pt x="5289" y="14600"/>
                  </a:cubicBezTo>
                  <a:cubicBezTo>
                    <a:pt x="4941" y="10800"/>
                    <a:pt x="7126" y="6683"/>
                    <a:pt x="10546" y="5004"/>
                  </a:cubicBezTo>
                  <a:lnTo>
                    <a:pt x="10451" y="4909"/>
                  </a:lnTo>
                  <a:cubicBezTo>
                    <a:pt x="10388" y="4909"/>
                    <a:pt x="10388" y="4846"/>
                    <a:pt x="10388" y="4814"/>
                  </a:cubicBezTo>
                  <a:cubicBezTo>
                    <a:pt x="9907" y="5175"/>
                    <a:pt x="9295" y="5368"/>
                    <a:pt x="8685" y="5368"/>
                  </a:cubicBezTo>
                  <a:cubicBezTo>
                    <a:pt x="8170" y="5368"/>
                    <a:pt x="7656" y="5231"/>
                    <a:pt x="7221" y="4941"/>
                  </a:cubicBezTo>
                  <a:cubicBezTo>
                    <a:pt x="6049" y="4149"/>
                    <a:pt x="5733" y="2312"/>
                    <a:pt x="6556" y="1172"/>
                  </a:cubicBezTo>
                  <a:cubicBezTo>
                    <a:pt x="6746" y="887"/>
                    <a:pt x="6999" y="666"/>
                    <a:pt x="7284" y="507"/>
                  </a:cubicBezTo>
                  <a:cubicBezTo>
                    <a:pt x="7189" y="349"/>
                    <a:pt x="7063" y="190"/>
                    <a:pt x="6873"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9;p51">
              <a:extLst>
                <a:ext uri="{FF2B5EF4-FFF2-40B4-BE49-F238E27FC236}">
                  <a16:creationId xmlns:a16="http://schemas.microsoft.com/office/drawing/2014/main" id="{B0B2B348-B69A-E4F3-C7A8-38D8C76F24DB}"/>
                </a:ext>
              </a:extLst>
            </p:cNvPr>
            <p:cNvSpPr/>
            <p:nvPr/>
          </p:nvSpPr>
          <p:spPr>
            <a:xfrm>
              <a:off x="1155561" y="1346186"/>
              <a:ext cx="415837" cy="250715"/>
            </a:xfrm>
            <a:custGeom>
              <a:avLst/>
              <a:gdLst/>
              <a:ahLst/>
              <a:cxnLst/>
              <a:rect l="l" t="t" r="r" b="b"/>
              <a:pathLst>
                <a:path w="13239" h="7982" extrusionOk="0">
                  <a:moveTo>
                    <a:pt x="11038" y="1802"/>
                  </a:moveTo>
                  <a:cubicBezTo>
                    <a:pt x="11090" y="1802"/>
                    <a:pt x="11111" y="1936"/>
                    <a:pt x="11053" y="1964"/>
                  </a:cubicBezTo>
                  <a:cubicBezTo>
                    <a:pt x="10388" y="2186"/>
                    <a:pt x="9754" y="2534"/>
                    <a:pt x="9121" y="2819"/>
                  </a:cubicBezTo>
                  <a:cubicBezTo>
                    <a:pt x="9110" y="2822"/>
                    <a:pt x="9099" y="2824"/>
                    <a:pt x="9089" y="2824"/>
                  </a:cubicBezTo>
                  <a:cubicBezTo>
                    <a:pt x="8984" y="2824"/>
                    <a:pt x="8940" y="2684"/>
                    <a:pt x="9026" y="2598"/>
                  </a:cubicBezTo>
                  <a:cubicBezTo>
                    <a:pt x="9628" y="2249"/>
                    <a:pt x="10325" y="2028"/>
                    <a:pt x="11021" y="1806"/>
                  </a:cubicBezTo>
                  <a:cubicBezTo>
                    <a:pt x="11027" y="1803"/>
                    <a:pt x="11032" y="1802"/>
                    <a:pt x="11038" y="1802"/>
                  </a:cubicBezTo>
                  <a:close/>
                  <a:moveTo>
                    <a:pt x="12478" y="1"/>
                  </a:moveTo>
                  <a:lnTo>
                    <a:pt x="12478" y="1"/>
                  </a:lnTo>
                  <a:cubicBezTo>
                    <a:pt x="8044" y="1711"/>
                    <a:pt x="4244" y="4403"/>
                    <a:pt x="0" y="6525"/>
                  </a:cubicBezTo>
                  <a:cubicBezTo>
                    <a:pt x="475" y="6936"/>
                    <a:pt x="824" y="7443"/>
                    <a:pt x="1109" y="7981"/>
                  </a:cubicBezTo>
                  <a:lnTo>
                    <a:pt x="1141" y="7950"/>
                  </a:lnTo>
                  <a:cubicBezTo>
                    <a:pt x="4782" y="5575"/>
                    <a:pt x="8994" y="3199"/>
                    <a:pt x="13238" y="2091"/>
                  </a:cubicBezTo>
                  <a:cubicBezTo>
                    <a:pt x="13175" y="1743"/>
                    <a:pt x="13111" y="1458"/>
                    <a:pt x="12953" y="1141"/>
                  </a:cubicBezTo>
                  <a:cubicBezTo>
                    <a:pt x="12795" y="824"/>
                    <a:pt x="12605" y="539"/>
                    <a:pt x="12383" y="286"/>
                  </a:cubicBezTo>
                  <a:cubicBezTo>
                    <a:pt x="12320" y="159"/>
                    <a:pt x="12383" y="64"/>
                    <a:pt x="12478" y="1"/>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00;p51">
              <a:extLst>
                <a:ext uri="{FF2B5EF4-FFF2-40B4-BE49-F238E27FC236}">
                  <a16:creationId xmlns:a16="http://schemas.microsoft.com/office/drawing/2014/main" id="{FDC11344-3945-E60C-A59E-C59C9112F4EA}"/>
                </a:ext>
              </a:extLst>
            </p:cNvPr>
            <p:cNvSpPr/>
            <p:nvPr/>
          </p:nvSpPr>
          <p:spPr>
            <a:xfrm>
              <a:off x="616408" y="576892"/>
              <a:ext cx="965920" cy="1364545"/>
            </a:xfrm>
            <a:custGeom>
              <a:avLst/>
              <a:gdLst/>
              <a:ahLst/>
              <a:cxnLst/>
              <a:rect l="l" t="t" r="r" b="b"/>
              <a:pathLst>
                <a:path w="30752" h="43443" extrusionOk="0">
                  <a:moveTo>
                    <a:pt x="11148" y="4008"/>
                  </a:moveTo>
                  <a:cubicBezTo>
                    <a:pt x="11285" y="4008"/>
                    <a:pt x="11423" y="4015"/>
                    <a:pt x="11560" y="4035"/>
                  </a:cubicBezTo>
                  <a:cubicBezTo>
                    <a:pt x="11821" y="4035"/>
                    <a:pt x="12083" y="4088"/>
                    <a:pt x="12330" y="4088"/>
                  </a:cubicBezTo>
                  <a:cubicBezTo>
                    <a:pt x="12413" y="4088"/>
                    <a:pt x="12494" y="4082"/>
                    <a:pt x="12573" y="4066"/>
                  </a:cubicBezTo>
                  <a:lnTo>
                    <a:pt x="12573" y="4066"/>
                  </a:lnTo>
                  <a:cubicBezTo>
                    <a:pt x="11041" y="5507"/>
                    <a:pt x="8946" y="7748"/>
                    <a:pt x="6659" y="7748"/>
                  </a:cubicBezTo>
                  <a:cubicBezTo>
                    <a:pt x="6583" y="7748"/>
                    <a:pt x="6506" y="7745"/>
                    <a:pt x="6430" y="7740"/>
                  </a:cubicBezTo>
                  <a:lnTo>
                    <a:pt x="6461" y="7740"/>
                  </a:lnTo>
                  <a:cubicBezTo>
                    <a:pt x="6873" y="7233"/>
                    <a:pt x="7158" y="6600"/>
                    <a:pt x="7158" y="5935"/>
                  </a:cubicBezTo>
                  <a:cubicBezTo>
                    <a:pt x="7183" y="5936"/>
                    <a:pt x="7209" y="5936"/>
                    <a:pt x="7234" y="5936"/>
                  </a:cubicBezTo>
                  <a:cubicBezTo>
                    <a:pt x="8473" y="5936"/>
                    <a:pt x="9640" y="5184"/>
                    <a:pt x="10198" y="4066"/>
                  </a:cubicBezTo>
                  <a:lnTo>
                    <a:pt x="10262" y="4066"/>
                  </a:lnTo>
                  <a:cubicBezTo>
                    <a:pt x="10546" y="4045"/>
                    <a:pt x="10845" y="4008"/>
                    <a:pt x="11148" y="4008"/>
                  </a:cubicBezTo>
                  <a:close/>
                  <a:moveTo>
                    <a:pt x="9075" y="9877"/>
                  </a:moveTo>
                  <a:cubicBezTo>
                    <a:pt x="9562" y="9877"/>
                    <a:pt x="10058" y="10014"/>
                    <a:pt x="10483" y="10274"/>
                  </a:cubicBezTo>
                  <a:cubicBezTo>
                    <a:pt x="11275" y="11034"/>
                    <a:pt x="11655" y="12269"/>
                    <a:pt x="11117" y="13250"/>
                  </a:cubicBezTo>
                  <a:cubicBezTo>
                    <a:pt x="10717" y="13987"/>
                    <a:pt x="9869" y="14402"/>
                    <a:pt x="9029" y="14402"/>
                  </a:cubicBezTo>
                  <a:cubicBezTo>
                    <a:pt x="8605" y="14402"/>
                    <a:pt x="8184" y="14297"/>
                    <a:pt x="7823" y="14074"/>
                  </a:cubicBezTo>
                  <a:cubicBezTo>
                    <a:pt x="6968" y="13504"/>
                    <a:pt x="6588" y="12300"/>
                    <a:pt x="6905" y="11287"/>
                  </a:cubicBezTo>
                  <a:cubicBezTo>
                    <a:pt x="7000" y="11065"/>
                    <a:pt x="7158" y="10812"/>
                    <a:pt x="7316" y="10622"/>
                  </a:cubicBezTo>
                  <a:cubicBezTo>
                    <a:pt x="7633" y="10242"/>
                    <a:pt x="8108" y="9989"/>
                    <a:pt x="8583" y="9925"/>
                  </a:cubicBezTo>
                  <a:cubicBezTo>
                    <a:pt x="8744" y="9893"/>
                    <a:pt x="8909" y="9877"/>
                    <a:pt x="9075" y="9877"/>
                  </a:cubicBezTo>
                  <a:close/>
                  <a:moveTo>
                    <a:pt x="12763" y="4225"/>
                  </a:moveTo>
                  <a:cubicBezTo>
                    <a:pt x="14727" y="7075"/>
                    <a:pt x="16785" y="9830"/>
                    <a:pt x="18939" y="12522"/>
                  </a:cubicBezTo>
                  <a:cubicBezTo>
                    <a:pt x="16785" y="13630"/>
                    <a:pt x="14664" y="14992"/>
                    <a:pt x="12700" y="16449"/>
                  </a:cubicBezTo>
                  <a:cubicBezTo>
                    <a:pt x="12352" y="15531"/>
                    <a:pt x="11782" y="14675"/>
                    <a:pt x="11022" y="14042"/>
                  </a:cubicBezTo>
                  <a:cubicBezTo>
                    <a:pt x="10990" y="14010"/>
                    <a:pt x="10990" y="14010"/>
                    <a:pt x="10958" y="14010"/>
                  </a:cubicBezTo>
                  <a:cubicBezTo>
                    <a:pt x="11148" y="13852"/>
                    <a:pt x="11307" y="13630"/>
                    <a:pt x="11433" y="13409"/>
                  </a:cubicBezTo>
                  <a:cubicBezTo>
                    <a:pt x="12035" y="12332"/>
                    <a:pt x="11718" y="10939"/>
                    <a:pt x="10800" y="10147"/>
                  </a:cubicBezTo>
                  <a:cubicBezTo>
                    <a:pt x="10800" y="10147"/>
                    <a:pt x="10800" y="10115"/>
                    <a:pt x="10768" y="10084"/>
                  </a:cubicBezTo>
                  <a:cubicBezTo>
                    <a:pt x="10262" y="9708"/>
                    <a:pt x="9645" y="9511"/>
                    <a:pt x="9035" y="9511"/>
                  </a:cubicBezTo>
                  <a:cubicBezTo>
                    <a:pt x="8614" y="9511"/>
                    <a:pt x="8198" y="9605"/>
                    <a:pt x="7823" y="9798"/>
                  </a:cubicBezTo>
                  <a:cubicBezTo>
                    <a:pt x="7696" y="9608"/>
                    <a:pt x="7601" y="9450"/>
                    <a:pt x="7475" y="9260"/>
                  </a:cubicBezTo>
                  <a:cubicBezTo>
                    <a:pt x="7475" y="9197"/>
                    <a:pt x="7443" y="9133"/>
                    <a:pt x="7380" y="9007"/>
                  </a:cubicBezTo>
                  <a:cubicBezTo>
                    <a:pt x="7158" y="8722"/>
                    <a:pt x="6968" y="8405"/>
                    <a:pt x="6746" y="8152"/>
                  </a:cubicBezTo>
                  <a:cubicBezTo>
                    <a:pt x="9090" y="8152"/>
                    <a:pt x="11338" y="5872"/>
                    <a:pt x="12763" y="4225"/>
                  </a:cubicBezTo>
                  <a:close/>
                  <a:moveTo>
                    <a:pt x="21726" y="14517"/>
                  </a:moveTo>
                  <a:cubicBezTo>
                    <a:pt x="22074" y="14675"/>
                    <a:pt x="22486" y="14866"/>
                    <a:pt x="22834" y="15024"/>
                  </a:cubicBezTo>
                  <a:cubicBezTo>
                    <a:pt x="22232" y="16069"/>
                    <a:pt x="21757" y="17082"/>
                    <a:pt x="21251" y="18159"/>
                  </a:cubicBezTo>
                  <a:cubicBezTo>
                    <a:pt x="21092" y="17874"/>
                    <a:pt x="20934" y="17684"/>
                    <a:pt x="20681" y="17399"/>
                  </a:cubicBezTo>
                  <a:cubicBezTo>
                    <a:pt x="20744" y="17399"/>
                    <a:pt x="20776" y="17367"/>
                    <a:pt x="20776" y="17336"/>
                  </a:cubicBezTo>
                  <a:cubicBezTo>
                    <a:pt x="21061" y="16607"/>
                    <a:pt x="21314" y="15847"/>
                    <a:pt x="21567" y="15119"/>
                  </a:cubicBezTo>
                  <a:cubicBezTo>
                    <a:pt x="21631" y="15119"/>
                    <a:pt x="21694" y="14992"/>
                    <a:pt x="21599" y="14897"/>
                  </a:cubicBezTo>
                  <a:cubicBezTo>
                    <a:pt x="21599" y="14897"/>
                    <a:pt x="21631" y="14866"/>
                    <a:pt x="21631" y="14834"/>
                  </a:cubicBezTo>
                  <a:cubicBezTo>
                    <a:pt x="21631" y="14771"/>
                    <a:pt x="21631" y="14771"/>
                    <a:pt x="21599" y="14739"/>
                  </a:cubicBezTo>
                  <a:lnTo>
                    <a:pt x="21726" y="14517"/>
                  </a:lnTo>
                  <a:close/>
                  <a:moveTo>
                    <a:pt x="20332" y="14707"/>
                  </a:moveTo>
                  <a:cubicBezTo>
                    <a:pt x="20681" y="14802"/>
                    <a:pt x="20997" y="14961"/>
                    <a:pt x="21377" y="15056"/>
                  </a:cubicBezTo>
                  <a:cubicBezTo>
                    <a:pt x="21061" y="15784"/>
                    <a:pt x="20807" y="16544"/>
                    <a:pt x="20522" y="17241"/>
                  </a:cubicBezTo>
                  <a:cubicBezTo>
                    <a:pt x="20512" y="17230"/>
                    <a:pt x="20505" y="17227"/>
                    <a:pt x="20499" y="17227"/>
                  </a:cubicBezTo>
                  <a:cubicBezTo>
                    <a:pt x="20487" y="17227"/>
                    <a:pt x="20480" y="17241"/>
                    <a:pt x="20459" y="17241"/>
                  </a:cubicBezTo>
                  <a:lnTo>
                    <a:pt x="20111" y="17494"/>
                  </a:lnTo>
                  <a:cubicBezTo>
                    <a:pt x="19034" y="18127"/>
                    <a:pt x="17957" y="18761"/>
                    <a:pt x="16849" y="19267"/>
                  </a:cubicBezTo>
                  <a:cubicBezTo>
                    <a:pt x="16500" y="18634"/>
                    <a:pt x="16089" y="18001"/>
                    <a:pt x="15614" y="17462"/>
                  </a:cubicBezTo>
                  <a:cubicBezTo>
                    <a:pt x="16247" y="17082"/>
                    <a:pt x="16880" y="16639"/>
                    <a:pt x="17577" y="16259"/>
                  </a:cubicBezTo>
                  <a:cubicBezTo>
                    <a:pt x="17925" y="16037"/>
                    <a:pt x="18306" y="15816"/>
                    <a:pt x="18686" y="15626"/>
                  </a:cubicBezTo>
                  <a:cubicBezTo>
                    <a:pt x="19192" y="16164"/>
                    <a:pt x="19572" y="16734"/>
                    <a:pt x="19889" y="17399"/>
                  </a:cubicBezTo>
                  <a:cubicBezTo>
                    <a:pt x="19952" y="17494"/>
                    <a:pt x="20016" y="17494"/>
                    <a:pt x="20111" y="17494"/>
                  </a:cubicBezTo>
                  <a:lnTo>
                    <a:pt x="20111" y="17336"/>
                  </a:lnTo>
                  <a:cubicBezTo>
                    <a:pt x="19889" y="16607"/>
                    <a:pt x="19509" y="15974"/>
                    <a:pt x="19002" y="15467"/>
                  </a:cubicBezTo>
                  <a:cubicBezTo>
                    <a:pt x="19477" y="15214"/>
                    <a:pt x="19889" y="14992"/>
                    <a:pt x="20332" y="14707"/>
                  </a:cubicBezTo>
                  <a:close/>
                  <a:moveTo>
                    <a:pt x="15297" y="17747"/>
                  </a:moveTo>
                  <a:cubicBezTo>
                    <a:pt x="15677" y="18349"/>
                    <a:pt x="16120" y="18951"/>
                    <a:pt x="16564" y="19458"/>
                  </a:cubicBezTo>
                  <a:cubicBezTo>
                    <a:pt x="16500" y="19458"/>
                    <a:pt x="16469" y="19489"/>
                    <a:pt x="16374" y="19553"/>
                  </a:cubicBezTo>
                  <a:cubicBezTo>
                    <a:pt x="16215" y="19616"/>
                    <a:pt x="16310" y="19806"/>
                    <a:pt x="16469" y="19869"/>
                  </a:cubicBezTo>
                  <a:lnTo>
                    <a:pt x="16469" y="19901"/>
                  </a:lnTo>
                  <a:cubicBezTo>
                    <a:pt x="16500" y="20028"/>
                    <a:pt x="16500" y="20091"/>
                    <a:pt x="16532" y="20218"/>
                  </a:cubicBezTo>
                  <a:cubicBezTo>
                    <a:pt x="15740" y="20059"/>
                    <a:pt x="14949" y="19901"/>
                    <a:pt x="14125" y="19869"/>
                  </a:cubicBezTo>
                  <a:cubicBezTo>
                    <a:pt x="14379" y="19331"/>
                    <a:pt x="14537" y="18792"/>
                    <a:pt x="14632" y="18222"/>
                  </a:cubicBezTo>
                  <a:cubicBezTo>
                    <a:pt x="14854" y="18064"/>
                    <a:pt x="15075" y="17906"/>
                    <a:pt x="15297" y="17747"/>
                  </a:cubicBezTo>
                  <a:close/>
                  <a:moveTo>
                    <a:pt x="20491" y="17494"/>
                  </a:moveTo>
                  <a:cubicBezTo>
                    <a:pt x="20776" y="17874"/>
                    <a:pt x="20997" y="18349"/>
                    <a:pt x="21219" y="18824"/>
                  </a:cubicBezTo>
                  <a:lnTo>
                    <a:pt x="21219" y="18856"/>
                  </a:lnTo>
                  <a:cubicBezTo>
                    <a:pt x="20491" y="19267"/>
                    <a:pt x="19826" y="19743"/>
                    <a:pt x="19161" y="20218"/>
                  </a:cubicBezTo>
                  <a:cubicBezTo>
                    <a:pt x="18907" y="20376"/>
                    <a:pt x="18559" y="20756"/>
                    <a:pt x="18242" y="20851"/>
                  </a:cubicBezTo>
                  <a:cubicBezTo>
                    <a:pt x="18047" y="20907"/>
                    <a:pt x="17882" y="20932"/>
                    <a:pt x="17741" y="20932"/>
                  </a:cubicBezTo>
                  <a:cubicBezTo>
                    <a:pt x="17078" y="20932"/>
                    <a:pt x="16948" y="20375"/>
                    <a:pt x="16817" y="19774"/>
                  </a:cubicBezTo>
                  <a:cubicBezTo>
                    <a:pt x="16817" y="19743"/>
                    <a:pt x="16785" y="19711"/>
                    <a:pt x="16785" y="19711"/>
                  </a:cubicBezTo>
                  <a:cubicBezTo>
                    <a:pt x="18084" y="19077"/>
                    <a:pt x="19319" y="18349"/>
                    <a:pt x="20491" y="17494"/>
                  </a:cubicBezTo>
                  <a:close/>
                  <a:moveTo>
                    <a:pt x="13777" y="20059"/>
                  </a:moveTo>
                  <a:cubicBezTo>
                    <a:pt x="13795" y="20096"/>
                    <a:pt x="13825" y="20112"/>
                    <a:pt x="13865" y="20112"/>
                  </a:cubicBezTo>
                  <a:cubicBezTo>
                    <a:pt x="13894" y="20112"/>
                    <a:pt x="13927" y="20104"/>
                    <a:pt x="13967" y="20091"/>
                  </a:cubicBezTo>
                  <a:cubicBezTo>
                    <a:pt x="14822" y="20249"/>
                    <a:pt x="15740" y="20376"/>
                    <a:pt x="16659" y="20439"/>
                  </a:cubicBezTo>
                  <a:cubicBezTo>
                    <a:pt x="16722" y="20724"/>
                    <a:pt x="16880" y="21009"/>
                    <a:pt x="17102" y="21199"/>
                  </a:cubicBezTo>
                  <a:cubicBezTo>
                    <a:pt x="15899" y="20914"/>
                    <a:pt x="14632" y="20756"/>
                    <a:pt x="13492" y="20661"/>
                  </a:cubicBezTo>
                  <a:lnTo>
                    <a:pt x="13713" y="20059"/>
                  </a:lnTo>
                  <a:close/>
                  <a:moveTo>
                    <a:pt x="7253" y="9482"/>
                  </a:moveTo>
                  <a:lnTo>
                    <a:pt x="7633" y="9957"/>
                  </a:lnTo>
                  <a:cubicBezTo>
                    <a:pt x="7348" y="10147"/>
                    <a:pt x="7095" y="10369"/>
                    <a:pt x="6905" y="10622"/>
                  </a:cubicBezTo>
                  <a:cubicBezTo>
                    <a:pt x="6081" y="11794"/>
                    <a:pt x="6398" y="13599"/>
                    <a:pt x="7601" y="14390"/>
                  </a:cubicBezTo>
                  <a:cubicBezTo>
                    <a:pt x="8043" y="14685"/>
                    <a:pt x="8559" y="14828"/>
                    <a:pt x="9077" y="14828"/>
                  </a:cubicBezTo>
                  <a:cubicBezTo>
                    <a:pt x="9675" y="14828"/>
                    <a:pt x="10276" y="14637"/>
                    <a:pt x="10768" y="14264"/>
                  </a:cubicBezTo>
                  <a:cubicBezTo>
                    <a:pt x="10768" y="14264"/>
                    <a:pt x="10768" y="14327"/>
                    <a:pt x="10800" y="14359"/>
                  </a:cubicBezTo>
                  <a:lnTo>
                    <a:pt x="10927" y="14485"/>
                  </a:lnTo>
                  <a:cubicBezTo>
                    <a:pt x="7475" y="16164"/>
                    <a:pt x="5290" y="20281"/>
                    <a:pt x="5638" y="24049"/>
                  </a:cubicBezTo>
                  <a:cubicBezTo>
                    <a:pt x="6018" y="27565"/>
                    <a:pt x="8646" y="31143"/>
                    <a:pt x="12225" y="31967"/>
                  </a:cubicBezTo>
                  <a:cubicBezTo>
                    <a:pt x="11718" y="32853"/>
                    <a:pt x="11433" y="33962"/>
                    <a:pt x="11180" y="35007"/>
                  </a:cubicBezTo>
                  <a:cubicBezTo>
                    <a:pt x="6366" y="32695"/>
                    <a:pt x="2313" y="28641"/>
                    <a:pt x="1331" y="23226"/>
                  </a:cubicBezTo>
                  <a:cubicBezTo>
                    <a:pt x="349" y="17906"/>
                    <a:pt x="2756" y="12364"/>
                    <a:pt x="7253" y="9482"/>
                  </a:cubicBezTo>
                  <a:close/>
                  <a:moveTo>
                    <a:pt x="14928" y="30618"/>
                  </a:moveTo>
                  <a:cubicBezTo>
                    <a:pt x="15037" y="30618"/>
                    <a:pt x="15149" y="30624"/>
                    <a:pt x="15265" y="30637"/>
                  </a:cubicBezTo>
                  <a:cubicBezTo>
                    <a:pt x="18464" y="30985"/>
                    <a:pt x="18749" y="35387"/>
                    <a:pt x="19034" y="37794"/>
                  </a:cubicBezTo>
                  <a:cubicBezTo>
                    <a:pt x="17830" y="37984"/>
                    <a:pt x="16690" y="38300"/>
                    <a:pt x="15455" y="38395"/>
                  </a:cubicBezTo>
                  <a:cubicBezTo>
                    <a:pt x="15212" y="38406"/>
                    <a:pt x="14970" y="38411"/>
                    <a:pt x="14727" y="38411"/>
                  </a:cubicBezTo>
                  <a:cubicBezTo>
                    <a:pt x="13514" y="38411"/>
                    <a:pt x="12304" y="38279"/>
                    <a:pt x="11117" y="38015"/>
                  </a:cubicBezTo>
                  <a:cubicBezTo>
                    <a:pt x="11545" y="35811"/>
                    <a:pt x="11767" y="30618"/>
                    <a:pt x="14928" y="30618"/>
                  </a:cubicBezTo>
                  <a:close/>
                  <a:moveTo>
                    <a:pt x="9346" y="36536"/>
                  </a:moveTo>
                  <a:cubicBezTo>
                    <a:pt x="9842" y="36536"/>
                    <a:pt x="10339" y="36548"/>
                    <a:pt x="10832" y="36559"/>
                  </a:cubicBezTo>
                  <a:lnTo>
                    <a:pt x="10863" y="36559"/>
                  </a:lnTo>
                  <a:cubicBezTo>
                    <a:pt x="10800" y="37065"/>
                    <a:pt x="10705" y="37604"/>
                    <a:pt x="10642" y="37984"/>
                  </a:cubicBezTo>
                  <a:cubicBezTo>
                    <a:pt x="10642" y="38110"/>
                    <a:pt x="10705" y="38174"/>
                    <a:pt x="10800" y="38237"/>
                  </a:cubicBezTo>
                  <a:cubicBezTo>
                    <a:pt x="10768" y="38332"/>
                    <a:pt x="10768" y="38491"/>
                    <a:pt x="10958" y="38554"/>
                  </a:cubicBezTo>
                  <a:cubicBezTo>
                    <a:pt x="12127" y="38779"/>
                    <a:pt x="13432" y="38942"/>
                    <a:pt x="14740" y="38942"/>
                  </a:cubicBezTo>
                  <a:cubicBezTo>
                    <a:pt x="16374" y="38942"/>
                    <a:pt x="18010" y="38688"/>
                    <a:pt x="19382" y="37984"/>
                  </a:cubicBezTo>
                  <a:cubicBezTo>
                    <a:pt x="19477" y="37952"/>
                    <a:pt x="19477" y="37825"/>
                    <a:pt x="19382" y="37794"/>
                  </a:cubicBezTo>
                  <a:cubicBezTo>
                    <a:pt x="19382" y="37445"/>
                    <a:pt x="19351" y="37002"/>
                    <a:pt x="19287" y="36559"/>
                  </a:cubicBezTo>
                  <a:lnTo>
                    <a:pt x="19287" y="36559"/>
                  </a:lnTo>
                  <a:cubicBezTo>
                    <a:pt x="20966" y="36590"/>
                    <a:pt x="22612" y="36685"/>
                    <a:pt x="24291" y="37034"/>
                  </a:cubicBezTo>
                  <a:cubicBezTo>
                    <a:pt x="24924" y="37160"/>
                    <a:pt x="27268" y="37604"/>
                    <a:pt x="26159" y="39029"/>
                  </a:cubicBezTo>
                  <a:cubicBezTo>
                    <a:pt x="25716" y="39567"/>
                    <a:pt x="24703" y="39694"/>
                    <a:pt x="24069" y="39821"/>
                  </a:cubicBezTo>
                  <a:cubicBezTo>
                    <a:pt x="21061" y="40362"/>
                    <a:pt x="17967" y="40646"/>
                    <a:pt x="14896" y="40646"/>
                  </a:cubicBezTo>
                  <a:cubicBezTo>
                    <a:pt x="14734" y="40646"/>
                    <a:pt x="14572" y="40646"/>
                    <a:pt x="14410" y="40644"/>
                  </a:cubicBezTo>
                  <a:cubicBezTo>
                    <a:pt x="11307" y="40612"/>
                    <a:pt x="7760" y="40517"/>
                    <a:pt x="4783" y="39567"/>
                  </a:cubicBezTo>
                  <a:cubicBezTo>
                    <a:pt x="4308" y="39504"/>
                    <a:pt x="3896" y="39282"/>
                    <a:pt x="3421" y="39061"/>
                  </a:cubicBezTo>
                  <a:cubicBezTo>
                    <a:pt x="3484" y="38174"/>
                    <a:pt x="3833" y="37635"/>
                    <a:pt x="4498" y="37382"/>
                  </a:cubicBezTo>
                  <a:cubicBezTo>
                    <a:pt x="5131" y="37002"/>
                    <a:pt x="5923" y="36844"/>
                    <a:pt x="6651" y="36717"/>
                  </a:cubicBezTo>
                  <a:cubicBezTo>
                    <a:pt x="7532" y="36574"/>
                    <a:pt x="8438" y="36536"/>
                    <a:pt x="9346" y="36536"/>
                  </a:cubicBezTo>
                  <a:close/>
                  <a:moveTo>
                    <a:pt x="26824" y="38871"/>
                  </a:moveTo>
                  <a:lnTo>
                    <a:pt x="26824" y="38871"/>
                  </a:lnTo>
                  <a:cubicBezTo>
                    <a:pt x="26983" y="40201"/>
                    <a:pt x="26824" y="41467"/>
                    <a:pt x="25273" y="42101"/>
                  </a:cubicBezTo>
                  <a:cubicBezTo>
                    <a:pt x="24291" y="42481"/>
                    <a:pt x="22993" y="42449"/>
                    <a:pt x="21947" y="42576"/>
                  </a:cubicBezTo>
                  <a:cubicBezTo>
                    <a:pt x="20047" y="42766"/>
                    <a:pt x="18115" y="42861"/>
                    <a:pt x="16215" y="42892"/>
                  </a:cubicBezTo>
                  <a:cubicBezTo>
                    <a:pt x="15792" y="42902"/>
                    <a:pt x="15367" y="42907"/>
                    <a:pt x="14943" y="42907"/>
                  </a:cubicBezTo>
                  <a:cubicBezTo>
                    <a:pt x="11182" y="42907"/>
                    <a:pt x="7409" y="42534"/>
                    <a:pt x="3738" y="41879"/>
                  </a:cubicBezTo>
                  <a:cubicBezTo>
                    <a:pt x="3294" y="40992"/>
                    <a:pt x="3136" y="40169"/>
                    <a:pt x="3199" y="39251"/>
                  </a:cubicBezTo>
                  <a:lnTo>
                    <a:pt x="3199" y="39251"/>
                  </a:lnTo>
                  <a:cubicBezTo>
                    <a:pt x="4054" y="40296"/>
                    <a:pt x="6430" y="40327"/>
                    <a:pt x="7538" y="40486"/>
                  </a:cubicBezTo>
                  <a:cubicBezTo>
                    <a:pt x="9913" y="40834"/>
                    <a:pt x="12320" y="41024"/>
                    <a:pt x="14759" y="41024"/>
                  </a:cubicBezTo>
                  <a:cubicBezTo>
                    <a:pt x="17165" y="41024"/>
                    <a:pt x="19572" y="40866"/>
                    <a:pt x="21947" y="40549"/>
                  </a:cubicBezTo>
                  <a:cubicBezTo>
                    <a:pt x="23278" y="40391"/>
                    <a:pt x="25969" y="40391"/>
                    <a:pt x="26761" y="39029"/>
                  </a:cubicBezTo>
                  <a:cubicBezTo>
                    <a:pt x="26793" y="38966"/>
                    <a:pt x="26793" y="38902"/>
                    <a:pt x="26824" y="38871"/>
                  </a:cubicBezTo>
                  <a:close/>
                  <a:moveTo>
                    <a:pt x="8090" y="1"/>
                  </a:moveTo>
                  <a:cubicBezTo>
                    <a:pt x="8027" y="1"/>
                    <a:pt x="7966" y="41"/>
                    <a:pt x="7950" y="108"/>
                  </a:cubicBezTo>
                  <a:cubicBezTo>
                    <a:pt x="7898" y="104"/>
                    <a:pt x="7847" y="102"/>
                    <a:pt x="7795" y="102"/>
                  </a:cubicBezTo>
                  <a:cubicBezTo>
                    <a:pt x="6595" y="102"/>
                    <a:pt x="5230" y="1128"/>
                    <a:pt x="4593" y="2008"/>
                  </a:cubicBezTo>
                  <a:cubicBezTo>
                    <a:pt x="4522" y="2102"/>
                    <a:pt x="4608" y="2213"/>
                    <a:pt x="4709" y="2213"/>
                  </a:cubicBezTo>
                  <a:cubicBezTo>
                    <a:pt x="4744" y="2213"/>
                    <a:pt x="4782" y="2199"/>
                    <a:pt x="4814" y="2166"/>
                  </a:cubicBezTo>
                  <a:cubicBezTo>
                    <a:pt x="5290" y="1691"/>
                    <a:pt x="5765" y="1216"/>
                    <a:pt x="6366" y="900"/>
                  </a:cubicBezTo>
                  <a:cubicBezTo>
                    <a:pt x="6841" y="615"/>
                    <a:pt x="7380" y="488"/>
                    <a:pt x="7918" y="266"/>
                  </a:cubicBezTo>
                  <a:lnTo>
                    <a:pt x="7918" y="266"/>
                  </a:lnTo>
                  <a:cubicBezTo>
                    <a:pt x="7158" y="1280"/>
                    <a:pt x="6176" y="2008"/>
                    <a:pt x="4909" y="2166"/>
                  </a:cubicBezTo>
                  <a:cubicBezTo>
                    <a:pt x="4846" y="2166"/>
                    <a:pt x="4846" y="2166"/>
                    <a:pt x="4814" y="2198"/>
                  </a:cubicBezTo>
                  <a:cubicBezTo>
                    <a:pt x="4814" y="2198"/>
                    <a:pt x="4783" y="2198"/>
                    <a:pt x="4783" y="2230"/>
                  </a:cubicBezTo>
                  <a:cubicBezTo>
                    <a:pt x="4624" y="2230"/>
                    <a:pt x="4498" y="2451"/>
                    <a:pt x="4624" y="2546"/>
                  </a:cubicBezTo>
                  <a:cubicBezTo>
                    <a:pt x="5480" y="3433"/>
                    <a:pt x="6240" y="4383"/>
                    <a:pt x="6905" y="5397"/>
                  </a:cubicBezTo>
                  <a:cubicBezTo>
                    <a:pt x="6968" y="5460"/>
                    <a:pt x="7000" y="5460"/>
                    <a:pt x="7031" y="5460"/>
                  </a:cubicBezTo>
                  <a:cubicBezTo>
                    <a:pt x="7095" y="5460"/>
                    <a:pt x="7190" y="5333"/>
                    <a:pt x="7158" y="5238"/>
                  </a:cubicBezTo>
                  <a:cubicBezTo>
                    <a:pt x="6588" y="4225"/>
                    <a:pt x="5891" y="3275"/>
                    <a:pt x="5068" y="2388"/>
                  </a:cubicBezTo>
                  <a:cubicBezTo>
                    <a:pt x="6335" y="2230"/>
                    <a:pt x="7475" y="1565"/>
                    <a:pt x="8076" y="424"/>
                  </a:cubicBezTo>
                  <a:cubicBezTo>
                    <a:pt x="8583" y="1660"/>
                    <a:pt x="9280" y="2768"/>
                    <a:pt x="10135" y="3750"/>
                  </a:cubicBezTo>
                  <a:cubicBezTo>
                    <a:pt x="9527" y="4844"/>
                    <a:pt x="8482" y="5559"/>
                    <a:pt x="7223" y="5559"/>
                  </a:cubicBezTo>
                  <a:cubicBezTo>
                    <a:pt x="7170" y="5559"/>
                    <a:pt x="7117" y="5557"/>
                    <a:pt x="7063" y="5555"/>
                  </a:cubicBezTo>
                  <a:lnTo>
                    <a:pt x="7031" y="5555"/>
                  </a:lnTo>
                  <a:cubicBezTo>
                    <a:pt x="6873" y="5555"/>
                    <a:pt x="6841" y="5682"/>
                    <a:pt x="6873" y="5808"/>
                  </a:cubicBezTo>
                  <a:cubicBezTo>
                    <a:pt x="6810" y="6473"/>
                    <a:pt x="6651" y="7043"/>
                    <a:pt x="6366" y="7677"/>
                  </a:cubicBezTo>
                  <a:cubicBezTo>
                    <a:pt x="6366" y="7708"/>
                    <a:pt x="6366" y="7740"/>
                    <a:pt x="6398" y="7772"/>
                  </a:cubicBezTo>
                  <a:cubicBezTo>
                    <a:pt x="6240" y="7835"/>
                    <a:pt x="6208" y="8025"/>
                    <a:pt x="6335" y="8152"/>
                  </a:cubicBezTo>
                  <a:cubicBezTo>
                    <a:pt x="6335" y="8183"/>
                    <a:pt x="6366" y="8183"/>
                    <a:pt x="6366" y="8215"/>
                  </a:cubicBezTo>
                  <a:cubicBezTo>
                    <a:pt x="6588" y="8532"/>
                    <a:pt x="6841" y="8880"/>
                    <a:pt x="7063" y="9323"/>
                  </a:cubicBezTo>
                  <a:cubicBezTo>
                    <a:pt x="2376" y="11889"/>
                    <a:pt x="1" y="17589"/>
                    <a:pt x="698" y="22814"/>
                  </a:cubicBezTo>
                  <a:cubicBezTo>
                    <a:pt x="1458" y="28515"/>
                    <a:pt x="5796" y="33518"/>
                    <a:pt x="11085" y="35640"/>
                  </a:cubicBezTo>
                  <a:cubicBezTo>
                    <a:pt x="11085" y="35799"/>
                    <a:pt x="11022" y="36020"/>
                    <a:pt x="10990" y="36210"/>
                  </a:cubicBezTo>
                  <a:cubicBezTo>
                    <a:pt x="10958" y="36179"/>
                    <a:pt x="10927" y="36179"/>
                    <a:pt x="10863" y="36179"/>
                  </a:cubicBezTo>
                  <a:cubicBezTo>
                    <a:pt x="10303" y="36161"/>
                    <a:pt x="9738" y="36144"/>
                    <a:pt x="9174" y="36144"/>
                  </a:cubicBezTo>
                  <a:cubicBezTo>
                    <a:pt x="7666" y="36144"/>
                    <a:pt x="6166" y="36267"/>
                    <a:pt x="4783" y="36844"/>
                  </a:cubicBezTo>
                  <a:cubicBezTo>
                    <a:pt x="3991" y="37192"/>
                    <a:pt x="2629" y="37825"/>
                    <a:pt x="2788" y="38807"/>
                  </a:cubicBezTo>
                  <a:cubicBezTo>
                    <a:pt x="2471" y="39916"/>
                    <a:pt x="2756" y="41151"/>
                    <a:pt x="3421" y="42101"/>
                  </a:cubicBezTo>
                  <a:cubicBezTo>
                    <a:pt x="3326" y="42196"/>
                    <a:pt x="3326" y="42386"/>
                    <a:pt x="3516" y="42417"/>
                  </a:cubicBezTo>
                  <a:cubicBezTo>
                    <a:pt x="7402" y="43092"/>
                    <a:pt x="11339" y="43442"/>
                    <a:pt x="15290" y="43442"/>
                  </a:cubicBezTo>
                  <a:cubicBezTo>
                    <a:pt x="16716" y="43442"/>
                    <a:pt x="18144" y="43397"/>
                    <a:pt x="19572" y="43304"/>
                  </a:cubicBezTo>
                  <a:cubicBezTo>
                    <a:pt x="20934" y="43178"/>
                    <a:pt x="22232" y="43051"/>
                    <a:pt x="23594" y="42892"/>
                  </a:cubicBezTo>
                  <a:cubicBezTo>
                    <a:pt x="24386" y="42766"/>
                    <a:pt x="25241" y="42734"/>
                    <a:pt x="25969" y="42354"/>
                  </a:cubicBezTo>
                  <a:cubicBezTo>
                    <a:pt x="27426" y="41499"/>
                    <a:pt x="27268" y="39916"/>
                    <a:pt x="26856" y="38491"/>
                  </a:cubicBezTo>
                  <a:cubicBezTo>
                    <a:pt x="27093" y="36625"/>
                    <a:pt x="22622" y="36307"/>
                    <a:pt x="20314" y="36307"/>
                  </a:cubicBezTo>
                  <a:cubicBezTo>
                    <a:pt x="19839" y="36307"/>
                    <a:pt x="19456" y="36321"/>
                    <a:pt x="19224" y="36337"/>
                  </a:cubicBezTo>
                  <a:cubicBezTo>
                    <a:pt x="19097" y="35165"/>
                    <a:pt x="18907" y="33899"/>
                    <a:pt x="18432" y="32853"/>
                  </a:cubicBezTo>
                  <a:cubicBezTo>
                    <a:pt x="18464" y="32853"/>
                    <a:pt x="18464" y="32790"/>
                    <a:pt x="18527" y="32790"/>
                  </a:cubicBezTo>
                  <a:cubicBezTo>
                    <a:pt x="20586" y="31587"/>
                    <a:pt x="22581" y="30383"/>
                    <a:pt x="24734" y="29370"/>
                  </a:cubicBezTo>
                  <a:cubicBezTo>
                    <a:pt x="25906" y="28768"/>
                    <a:pt x="27173" y="28198"/>
                    <a:pt x="28408" y="27691"/>
                  </a:cubicBezTo>
                  <a:cubicBezTo>
                    <a:pt x="28883" y="27501"/>
                    <a:pt x="29453" y="27343"/>
                    <a:pt x="29928" y="27058"/>
                  </a:cubicBezTo>
                  <a:cubicBezTo>
                    <a:pt x="30023" y="26995"/>
                    <a:pt x="30340" y="26773"/>
                    <a:pt x="30276" y="26773"/>
                  </a:cubicBezTo>
                  <a:cubicBezTo>
                    <a:pt x="30308" y="26741"/>
                    <a:pt x="30340" y="26741"/>
                    <a:pt x="30403" y="26741"/>
                  </a:cubicBezTo>
                  <a:cubicBezTo>
                    <a:pt x="30415" y="26776"/>
                    <a:pt x="30443" y="26790"/>
                    <a:pt x="30477" y="26790"/>
                  </a:cubicBezTo>
                  <a:cubicBezTo>
                    <a:pt x="30534" y="26790"/>
                    <a:pt x="30605" y="26750"/>
                    <a:pt x="30625" y="26710"/>
                  </a:cubicBezTo>
                  <a:cubicBezTo>
                    <a:pt x="30751" y="26710"/>
                    <a:pt x="30751" y="26520"/>
                    <a:pt x="30625" y="26520"/>
                  </a:cubicBezTo>
                  <a:cubicBezTo>
                    <a:pt x="30593" y="25791"/>
                    <a:pt x="30276" y="25000"/>
                    <a:pt x="29770" y="24556"/>
                  </a:cubicBezTo>
                  <a:cubicBezTo>
                    <a:pt x="29703" y="24534"/>
                    <a:pt x="29667" y="24511"/>
                    <a:pt x="29618" y="24511"/>
                  </a:cubicBezTo>
                  <a:cubicBezTo>
                    <a:pt x="29598" y="24511"/>
                    <a:pt x="29576" y="24515"/>
                    <a:pt x="29548" y="24525"/>
                  </a:cubicBezTo>
                  <a:cubicBezTo>
                    <a:pt x="29485" y="24556"/>
                    <a:pt x="29390" y="24651"/>
                    <a:pt x="29485" y="24778"/>
                  </a:cubicBezTo>
                  <a:cubicBezTo>
                    <a:pt x="29675" y="25095"/>
                    <a:pt x="29865" y="25316"/>
                    <a:pt x="30023" y="25633"/>
                  </a:cubicBezTo>
                  <a:cubicBezTo>
                    <a:pt x="30181" y="25950"/>
                    <a:pt x="30245" y="26266"/>
                    <a:pt x="30308" y="26583"/>
                  </a:cubicBezTo>
                  <a:cubicBezTo>
                    <a:pt x="26064" y="27723"/>
                    <a:pt x="21852" y="30067"/>
                    <a:pt x="18242" y="32442"/>
                  </a:cubicBezTo>
                  <a:lnTo>
                    <a:pt x="18210" y="32473"/>
                  </a:lnTo>
                  <a:cubicBezTo>
                    <a:pt x="17925" y="31903"/>
                    <a:pt x="17577" y="31428"/>
                    <a:pt x="17102" y="31017"/>
                  </a:cubicBezTo>
                  <a:cubicBezTo>
                    <a:pt x="21282" y="28927"/>
                    <a:pt x="25083" y="26235"/>
                    <a:pt x="29516" y="24525"/>
                  </a:cubicBezTo>
                  <a:cubicBezTo>
                    <a:pt x="29548" y="24493"/>
                    <a:pt x="29548" y="24493"/>
                    <a:pt x="29611" y="24493"/>
                  </a:cubicBezTo>
                  <a:cubicBezTo>
                    <a:pt x="29699" y="24405"/>
                    <a:pt x="29679" y="24236"/>
                    <a:pt x="29550" y="24236"/>
                  </a:cubicBezTo>
                  <a:cubicBezTo>
                    <a:pt x="29540" y="24236"/>
                    <a:pt x="29528" y="24237"/>
                    <a:pt x="29516" y="24240"/>
                  </a:cubicBezTo>
                  <a:cubicBezTo>
                    <a:pt x="24893" y="25411"/>
                    <a:pt x="21061" y="28515"/>
                    <a:pt x="16849" y="30637"/>
                  </a:cubicBezTo>
                  <a:cubicBezTo>
                    <a:pt x="16817" y="30668"/>
                    <a:pt x="16785" y="30700"/>
                    <a:pt x="16785" y="30732"/>
                  </a:cubicBezTo>
                  <a:cubicBezTo>
                    <a:pt x="16342" y="30478"/>
                    <a:pt x="15835" y="30257"/>
                    <a:pt x="15234" y="30193"/>
                  </a:cubicBezTo>
                  <a:cubicBezTo>
                    <a:pt x="15107" y="30181"/>
                    <a:pt x="14985" y="30176"/>
                    <a:pt x="14866" y="30176"/>
                  </a:cubicBezTo>
                  <a:cubicBezTo>
                    <a:pt x="13709" y="30176"/>
                    <a:pt x="12926" y="30725"/>
                    <a:pt x="12352" y="31587"/>
                  </a:cubicBezTo>
                  <a:cubicBezTo>
                    <a:pt x="12288" y="31587"/>
                    <a:pt x="12288" y="31523"/>
                    <a:pt x="12257" y="31523"/>
                  </a:cubicBezTo>
                  <a:cubicBezTo>
                    <a:pt x="8868" y="30257"/>
                    <a:pt x="6208" y="27375"/>
                    <a:pt x="6018" y="23606"/>
                  </a:cubicBezTo>
                  <a:cubicBezTo>
                    <a:pt x="5796" y="19869"/>
                    <a:pt x="8013" y="16797"/>
                    <a:pt x="10990" y="14707"/>
                  </a:cubicBezTo>
                  <a:cubicBezTo>
                    <a:pt x="11497" y="15309"/>
                    <a:pt x="11940" y="15911"/>
                    <a:pt x="12288" y="16639"/>
                  </a:cubicBezTo>
                  <a:lnTo>
                    <a:pt x="12352" y="16702"/>
                  </a:lnTo>
                  <a:cubicBezTo>
                    <a:pt x="12130" y="16861"/>
                    <a:pt x="11908" y="17019"/>
                    <a:pt x="11718" y="17177"/>
                  </a:cubicBezTo>
                  <a:cubicBezTo>
                    <a:pt x="11592" y="17272"/>
                    <a:pt x="11655" y="17494"/>
                    <a:pt x="11782" y="17526"/>
                  </a:cubicBezTo>
                  <a:cubicBezTo>
                    <a:pt x="11813" y="17526"/>
                    <a:pt x="11813" y="17557"/>
                    <a:pt x="11813" y="17557"/>
                  </a:cubicBezTo>
                  <a:cubicBezTo>
                    <a:pt x="12130" y="18127"/>
                    <a:pt x="12542" y="18666"/>
                    <a:pt x="12922" y="19172"/>
                  </a:cubicBezTo>
                  <a:cubicBezTo>
                    <a:pt x="12948" y="19212"/>
                    <a:pt x="12975" y="19230"/>
                    <a:pt x="12999" y="19230"/>
                  </a:cubicBezTo>
                  <a:cubicBezTo>
                    <a:pt x="13033" y="19230"/>
                    <a:pt x="13062" y="19196"/>
                    <a:pt x="13080" y="19141"/>
                  </a:cubicBezTo>
                  <a:cubicBezTo>
                    <a:pt x="13143" y="19141"/>
                    <a:pt x="13207" y="19141"/>
                    <a:pt x="13238" y="19109"/>
                  </a:cubicBezTo>
                  <a:cubicBezTo>
                    <a:pt x="13618" y="18824"/>
                    <a:pt x="13967" y="18602"/>
                    <a:pt x="14315" y="18349"/>
                  </a:cubicBezTo>
                  <a:lnTo>
                    <a:pt x="14315" y="18349"/>
                  </a:lnTo>
                  <a:cubicBezTo>
                    <a:pt x="14157" y="18824"/>
                    <a:pt x="13935" y="19299"/>
                    <a:pt x="13682" y="19743"/>
                  </a:cubicBezTo>
                  <a:cubicBezTo>
                    <a:pt x="13618" y="19711"/>
                    <a:pt x="13523" y="19711"/>
                    <a:pt x="13460" y="19711"/>
                  </a:cubicBezTo>
                  <a:cubicBezTo>
                    <a:pt x="13333" y="19711"/>
                    <a:pt x="13302" y="19901"/>
                    <a:pt x="13365" y="19964"/>
                  </a:cubicBezTo>
                  <a:lnTo>
                    <a:pt x="13017" y="20693"/>
                  </a:lnTo>
                  <a:cubicBezTo>
                    <a:pt x="12922" y="20756"/>
                    <a:pt x="12985" y="20914"/>
                    <a:pt x="13080" y="20914"/>
                  </a:cubicBezTo>
                  <a:cubicBezTo>
                    <a:pt x="14410" y="21136"/>
                    <a:pt x="15740" y="21326"/>
                    <a:pt x="17102" y="21516"/>
                  </a:cubicBezTo>
                  <a:cubicBezTo>
                    <a:pt x="17197" y="21516"/>
                    <a:pt x="17292" y="21453"/>
                    <a:pt x="17292" y="21358"/>
                  </a:cubicBezTo>
                  <a:cubicBezTo>
                    <a:pt x="17450" y="21389"/>
                    <a:pt x="17577" y="21389"/>
                    <a:pt x="17735" y="21389"/>
                  </a:cubicBezTo>
                  <a:cubicBezTo>
                    <a:pt x="18369" y="21326"/>
                    <a:pt x="19066" y="20598"/>
                    <a:pt x="19572" y="20249"/>
                  </a:cubicBezTo>
                  <a:cubicBezTo>
                    <a:pt x="20174" y="19806"/>
                    <a:pt x="20807" y="19394"/>
                    <a:pt x="21409" y="18919"/>
                  </a:cubicBezTo>
                  <a:cubicBezTo>
                    <a:pt x="21441" y="18919"/>
                    <a:pt x="21441" y="18856"/>
                    <a:pt x="21441" y="18824"/>
                  </a:cubicBezTo>
                  <a:lnTo>
                    <a:pt x="21441" y="18697"/>
                  </a:lnTo>
                  <a:cubicBezTo>
                    <a:pt x="21409" y="18602"/>
                    <a:pt x="21377" y="18507"/>
                    <a:pt x="21314" y="18444"/>
                  </a:cubicBezTo>
                  <a:cubicBezTo>
                    <a:pt x="21916" y="17272"/>
                    <a:pt x="22517" y="16132"/>
                    <a:pt x="22961" y="14897"/>
                  </a:cubicBezTo>
                  <a:cubicBezTo>
                    <a:pt x="22961" y="14866"/>
                    <a:pt x="22961" y="14834"/>
                    <a:pt x="22898" y="14834"/>
                  </a:cubicBezTo>
                  <a:cubicBezTo>
                    <a:pt x="22898" y="14771"/>
                    <a:pt x="22898" y="14739"/>
                    <a:pt x="22866" y="14739"/>
                  </a:cubicBezTo>
                  <a:cubicBezTo>
                    <a:pt x="22486" y="14549"/>
                    <a:pt x="22074" y="14390"/>
                    <a:pt x="21694" y="14232"/>
                  </a:cubicBezTo>
                  <a:cubicBezTo>
                    <a:pt x="21666" y="14223"/>
                    <a:pt x="21644" y="14219"/>
                    <a:pt x="21625" y="14219"/>
                  </a:cubicBezTo>
                  <a:cubicBezTo>
                    <a:pt x="21581" y="14219"/>
                    <a:pt x="21558" y="14241"/>
                    <a:pt x="21536" y="14264"/>
                  </a:cubicBezTo>
                  <a:cubicBezTo>
                    <a:pt x="21409" y="14422"/>
                    <a:pt x="21377" y="14580"/>
                    <a:pt x="21377" y="14771"/>
                  </a:cubicBezTo>
                  <a:cubicBezTo>
                    <a:pt x="21124" y="14675"/>
                    <a:pt x="20807" y="14549"/>
                    <a:pt x="20522" y="14454"/>
                  </a:cubicBezTo>
                  <a:lnTo>
                    <a:pt x="21377" y="13884"/>
                  </a:lnTo>
                  <a:cubicBezTo>
                    <a:pt x="21409" y="13852"/>
                    <a:pt x="21314" y="13757"/>
                    <a:pt x="21282" y="13757"/>
                  </a:cubicBezTo>
                  <a:cubicBezTo>
                    <a:pt x="21251" y="13789"/>
                    <a:pt x="21251" y="13789"/>
                    <a:pt x="21219" y="13789"/>
                  </a:cubicBezTo>
                  <a:cubicBezTo>
                    <a:pt x="19826" y="14232"/>
                    <a:pt x="18464" y="15151"/>
                    <a:pt x="17260" y="15879"/>
                  </a:cubicBezTo>
                  <a:cubicBezTo>
                    <a:pt x="15772" y="16797"/>
                    <a:pt x="14410" y="17747"/>
                    <a:pt x="13017" y="18729"/>
                  </a:cubicBezTo>
                  <a:cubicBezTo>
                    <a:pt x="13017" y="18792"/>
                    <a:pt x="12985" y="18792"/>
                    <a:pt x="12985" y="18824"/>
                  </a:cubicBezTo>
                  <a:cubicBezTo>
                    <a:pt x="12700" y="18349"/>
                    <a:pt x="12415" y="17874"/>
                    <a:pt x="12098" y="17399"/>
                  </a:cubicBezTo>
                  <a:cubicBezTo>
                    <a:pt x="12098" y="17367"/>
                    <a:pt x="12067" y="17367"/>
                    <a:pt x="12067" y="17367"/>
                  </a:cubicBezTo>
                  <a:cubicBezTo>
                    <a:pt x="14600" y="15531"/>
                    <a:pt x="17197" y="13947"/>
                    <a:pt x="19889" y="12364"/>
                  </a:cubicBezTo>
                  <a:cubicBezTo>
                    <a:pt x="19889" y="12364"/>
                    <a:pt x="19889" y="12427"/>
                    <a:pt x="19952" y="12459"/>
                  </a:cubicBezTo>
                  <a:cubicBezTo>
                    <a:pt x="20301" y="12902"/>
                    <a:pt x="20649" y="13314"/>
                    <a:pt x="21061" y="13725"/>
                  </a:cubicBezTo>
                  <a:cubicBezTo>
                    <a:pt x="21092" y="13757"/>
                    <a:pt x="21156" y="13757"/>
                    <a:pt x="21219" y="13757"/>
                  </a:cubicBezTo>
                  <a:cubicBezTo>
                    <a:pt x="21282" y="13725"/>
                    <a:pt x="21377" y="13630"/>
                    <a:pt x="21282" y="13567"/>
                  </a:cubicBezTo>
                  <a:cubicBezTo>
                    <a:pt x="20966" y="13092"/>
                    <a:pt x="20586" y="12649"/>
                    <a:pt x="20206" y="12205"/>
                  </a:cubicBezTo>
                  <a:cubicBezTo>
                    <a:pt x="20192" y="12179"/>
                    <a:pt x="20173" y="12169"/>
                    <a:pt x="20149" y="12169"/>
                  </a:cubicBezTo>
                  <a:cubicBezTo>
                    <a:pt x="20115" y="12169"/>
                    <a:pt x="20070" y="12187"/>
                    <a:pt x="20016" y="12205"/>
                  </a:cubicBezTo>
                  <a:cubicBezTo>
                    <a:pt x="19992" y="12159"/>
                    <a:pt x="19935" y="12130"/>
                    <a:pt x="19882" y="12130"/>
                  </a:cubicBezTo>
                  <a:cubicBezTo>
                    <a:pt x="19862" y="12130"/>
                    <a:pt x="19843" y="12134"/>
                    <a:pt x="19826" y="12142"/>
                  </a:cubicBezTo>
                  <a:lnTo>
                    <a:pt x="19097" y="12490"/>
                  </a:lnTo>
                  <a:cubicBezTo>
                    <a:pt x="17165" y="9608"/>
                    <a:pt x="15075" y="6758"/>
                    <a:pt x="12922" y="4035"/>
                  </a:cubicBezTo>
                  <a:cubicBezTo>
                    <a:pt x="12902" y="3975"/>
                    <a:pt x="12869" y="3952"/>
                    <a:pt x="12823" y="3952"/>
                  </a:cubicBezTo>
                  <a:cubicBezTo>
                    <a:pt x="12797" y="3952"/>
                    <a:pt x="12767" y="3960"/>
                    <a:pt x="12732" y="3971"/>
                  </a:cubicBezTo>
                  <a:lnTo>
                    <a:pt x="12700" y="3971"/>
                  </a:lnTo>
                  <a:cubicBezTo>
                    <a:pt x="12700" y="3971"/>
                    <a:pt x="12700" y="3940"/>
                    <a:pt x="12668" y="3940"/>
                  </a:cubicBezTo>
                  <a:cubicBezTo>
                    <a:pt x="12383" y="3750"/>
                    <a:pt x="11972" y="3750"/>
                    <a:pt x="11623" y="3718"/>
                  </a:cubicBezTo>
                  <a:cubicBezTo>
                    <a:pt x="11180" y="3718"/>
                    <a:pt x="10768" y="3718"/>
                    <a:pt x="10325" y="3750"/>
                  </a:cubicBezTo>
                  <a:lnTo>
                    <a:pt x="10325" y="3718"/>
                  </a:lnTo>
                  <a:cubicBezTo>
                    <a:pt x="9502" y="2610"/>
                    <a:pt x="8805" y="1375"/>
                    <a:pt x="8235" y="108"/>
                  </a:cubicBezTo>
                  <a:cubicBezTo>
                    <a:pt x="8205" y="33"/>
                    <a:pt x="8147" y="1"/>
                    <a:pt x="8090"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1;p51">
              <a:extLst>
                <a:ext uri="{FF2B5EF4-FFF2-40B4-BE49-F238E27FC236}">
                  <a16:creationId xmlns:a16="http://schemas.microsoft.com/office/drawing/2014/main" id="{43EDDD45-DF48-3D3D-FCCC-EFA2DD79DBDC}"/>
                </a:ext>
              </a:extLst>
            </p:cNvPr>
            <p:cNvSpPr/>
            <p:nvPr/>
          </p:nvSpPr>
          <p:spPr>
            <a:xfrm>
              <a:off x="771982" y="1762620"/>
              <a:ext cx="37943" cy="25788"/>
            </a:xfrm>
            <a:custGeom>
              <a:avLst/>
              <a:gdLst/>
              <a:ahLst/>
              <a:cxnLst/>
              <a:rect l="l" t="t" r="r" b="b"/>
              <a:pathLst>
                <a:path w="1208" h="821" extrusionOk="0">
                  <a:moveTo>
                    <a:pt x="1098" y="1"/>
                  </a:moveTo>
                  <a:cubicBezTo>
                    <a:pt x="1088" y="1"/>
                    <a:pt x="1077" y="4"/>
                    <a:pt x="1065" y="12"/>
                  </a:cubicBezTo>
                  <a:cubicBezTo>
                    <a:pt x="653" y="107"/>
                    <a:pt x="305" y="329"/>
                    <a:pt x="51" y="645"/>
                  </a:cubicBezTo>
                  <a:cubicBezTo>
                    <a:pt x="0" y="723"/>
                    <a:pt x="95" y="821"/>
                    <a:pt x="200" y="821"/>
                  </a:cubicBezTo>
                  <a:cubicBezTo>
                    <a:pt x="225" y="821"/>
                    <a:pt x="249" y="816"/>
                    <a:pt x="273" y="804"/>
                  </a:cubicBezTo>
                  <a:cubicBezTo>
                    <a:pt x="495" y="519"/>
                    <a:pt x="748" y="329"/>
                    <a:pt x="1097" y="202"/>
                  </a:cubicBezTo>
                  <a:cubicBezTo>
                    <a:pt x="1208" y="174"/>
                    <a:pt x="1173" y="1"/>
                    <a:pt x="1098"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02;p51">
              <a:extLst>
                <a:ext uri="{FF2B5EF4-FFF2-40B4-BE49-F238E27FC236}">
                  <a16:creationId xmlns:a16="http://schemas.microsoft.com/office/drawing/2014/main" id="{EC1DCE91-01DA-7674-620D-4FEABF732111}"/>
                </a:ext>
              </a:extLst>
            </p:cNvPr>
            <p:cNvSpPr/>
            <p:nvPr/>
          </p:nvSpPr>
          <p:spPr>
            <a:xfrm>
              <a:off x="871081" y="927679"/>
              <a:ext cx="66652" cy="61972"/>
            </a:xfrm>
            <a:custGeom>
              <a:avLst/>
              <a:gdLst/>
              <a:ahLst/>
              <a:cxnLst/>
              <a:rect l="l" t="t" r="r" b="b"/>
              <a:pathLst>
                <a:path w="2122" h="1973" extrusionOk="0">
                  <a:moveTo>
                    <a:pt x="950" y="214"/>
                  </a:moveTo>
                  <a:cubicBezTo>
                    <a:pt x="1330" y="246"/>
                    <a:pt x="1774" y="562"/>
                    <a:pt x="1774" y="1006"/>
                  </a:cubicBezTo>
                  <a:cubicBezTo>
                    <a:pt x="1774" y="1354"/>
                    <a:pt x="1425" y="1639"/>
                    <a:pt x="1077" y="1671"/>
                  </a:cubicBezTo>
                  <a:cubicBezTo>
                    <a:pt x="1044" y="1674"/>
                    <a:pt x="1013" y="1676"/>
                    <a:pt x="983" y="1676"/>
                  </a:cubicBezTo>
                  <a:cubicBezTo>
                    <a:pt x="218" y="1676"/>
                    <a:pt x="185" y="553"/>
                    <a:pt x="855" y="309"/>
                  </a:cubicBezTo>
                  <a:cubicBezTo>
                    <a:pt x="918" y="246"/>
                    <a:pt x="950" y="246"/>
                    <a:pt x="950" y="214"/>
                  </a:cubicBezTo>
                  <a:close/>
                  <a:moveTo>
                    <a:pt x="883" y="0"/>
                  </a:moveTo>
                  <a:cubicBezTo>
                    <a:pt x="855" y="0"/>
                    <a:pt x="823" y="8"/>
                    <a:pt x="792" y="24"/>
                  </a:cubicBezTo>
                  <a:cubicBezTo>
                    <a:pt x="285" y="119"/>
                    <a:pt x="0" y="689"/>
                    <a:pt x="63" y="1196"/>
                  </a:cubicBezTo>
                  <a:cubicBezTo>
                    <a:pt x="147" y="1670"/>
                    <a:pt x="551" y="1972"/>
                    <a:pt x="992" y="1972"/>
                  </a:cubicBezTo>
                  <a:cubicBezTo>
                    <a:pt x="1052" y="1972"/>
                    <a:pt x="1112" y="1967"/>
                    <a:pt x="1172" y="1956"/>
                  </a:cubicBezTo>
                  <a:cubicBezTo>
                    <a:pt x="1710" y="1892"/>
                    <a:pt x="2122" y="1449"/>
                    <a:pt x="2059" y="879"/>
                  </a:cubicBezTo>
                  <a:cubicBezTo>
                    <a:pt x="1975" y="403"/>
                    <a:pt x="1570" y="2"/>
                    <a:pt x="1127" y="2"/>
                  </a:cubicBezTo>
                  <a:cubicBezTo>
                    <a:pt x="1068" y="2"/>
                    <a:pt x="1009" y="9"/>
                    <a:pt x="950" y="24"/>
                  </a:cubicBezTo>
                  <a:cubicBezTo>
                    <a:pt x="934" y="8"/>
                    <a:pt x="911" y="0"/>
                    <a:pt x="883"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03;p51">
              <a:extLst>
                <a:ext uri="{FF2B5EF4-FFF2-40B4-BE49-F238E27FC236}">
                  <a16:creationId xmlns:a16="http://schemas.microsoft.com/office/drawing/2014/main" id="{C422C3FD-80AD-2673-B2E7-094CF9F79FBA}"/>
                </a:ext>
              </a:extLst>
            </p:cNvPr>
            <p:cNvSpPr/>
            <p:nvPr/>
          </p:nvSpPr>
          <p:spPr>
            <a:xfrm>
              <a:off x="1052097" y="1573594"/>
              <a:ext cx="90555" cy="78651"/>
            </a:xfrm>
            <a:custGeom>
              <a:avLst/>
              <a:gdLst/>
              <a:ahLst/>
              <a:cxnLst/>
              <a:rect l="l" t="t" r="r" b="b"/>
              <a:pathLst>
                <a:path w="2883" h="2504" extrusionOk="0">
                  <a:moveTo>
                    <a:pt x="1226" y="294"/>
                  </a:moveTo>
                  <a:cubicBezTo>
                    <a:pt x="1628" y="294"/>
                    <a:pt x="2038" y="508"/>
                    <a:pt x="2218" y="868"/>
                  </a:cubicBezTo>
                  <a:cubicBezTo>
                    <a:pt x="2471" y="1343"/>
                    <a:pt x="2186" y="1850"/>
                    <a:pt x="1743" y="2103"/>
                  </a:cubicBezTo>
                  <a:cubicBezTo>
                    <a:pt x="1595" y="2165"/>
                    <a:pt x="1459" y="2192"/>
                    <a:pt x="1335" y="2192"/>
                  </a:cubicBezTo>
                  <a:cubicBezTo>
                    <a:pt x="501" y="2192"/>
                    <a:pt x="230" y="945"/>
                    <a:pt x="919" y="393"/>
                  </a:cubicBezTo>
                  <a:cubicBezTo>
                    <a:pt x="951" y="361"/>
                    <a:pt x="951" y="361"/>
                    <a:pt x="951" y="330"/>
                  </a:cubicBezTo>
                  <a:cubicBezTo>
                    <a:pt x="1040" y="306"/>
                    <a:pt x="1133" y="294"/>
                    <a:pt x="1226" y="294"/>
                  </a:cubicBezTo>
                  <a:close/>
                  <a:moveTo>
                    <a:pt x="1456" y="0"/>
                  </a:moveTo>
                  <a:cubicBezTo>
                    <a:pt x="1256" y="0"/>
                    <a:pt x="1051" y="54"/>
                    <a:pt x="856" y="171"/>
                  </a:cubicBezTo>
                  <a:cubicBezTo>
                    <a:pt x="824" y="140"/>
                    <a:pt x="800" y="124"/>
                    <a:pt x="781" y="124"/>
                  </a:cubicBezTo>
                  <a:cubicBezTo>
                    <a:pt x="761" y="124"/>
                    <a:pt x="745" y="140"/>
                    <a:pt x="729" y="171"/>
                  </a:cubicBezTo>
                  <a:cubicBezTo>
                    <a:pt x="159" y="488"/>
                    <a:pt x="1" y="1311"/>
                    <a:pt x="286" y="1850"/>
                  </a:cubicBezTo>
                  <a:cubicBezTo>
                    <a:pt x="507" y="2293"/>
                    <a:pt x="946" y="2503"/>
                    <a:pt x="1384" y="2503"/>
                  </a:cubicBezTo>
                  <a:cubicBezTo>
                    <a:pt x="1573" y="2503"/>
                    <a:pt x="1761" y="2464"/>
                    <a:pt x="1933" y="2388"/>
                  </a:cubicBezTo>
                  <a:cubicBezTo>
                    <a:pt x="2534" y="2103"/>
                    <a:pt x="2883" y="1343"/>
                    <a:pt x="2598" y="710"/>
                  </a:cubicBezTo>
                  <a:cubicBezTo>
                    <a:pt x="2335" y="272"/>
                    <a:pt x="1905" y="0"/>
                    <a:pt x="145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04;p51">
              <a:extLst>
                <a:ext uri="{FF2B5EF4-FFF2-40B4-BE49-F238E27FC236}">
                  <a16:creationId xmlns:a16="http://schemas.microsoft.com/office/drawing/2014/main" id="{BF54C87C-8364-DC7C-1DCE-26A66B232D11}"/>
                </a:ext>
              </a:extLst>
            </p:cNvPr>
            <p:cNvSpPr/>
            <p:nvPr/>
          </p:nvSpPr>
          <p:spPr>
            <a:xfrm>
              <a:off x="1120727" y="1654475"/>
              <a:ext cx="42058" cy="31944"/>
            </a:xfrm>
            <a:custGeom>
              <a:avLst/>
              <a:gdLst/>
              <a:ahLst/>
              <a:cxnLst/>
              <a:rect l="l" t="t" r="r" b="b"/>
              <a:pathLst>
                <a:path w="1339" h="1017" extrusionOk="0">
                  <a:moveTo>
                    <a:pt x="1266" y="0"/>
                  </a:moveTo>
                  <a:cubicBezTo>
                    <a:pt x="1242" y="0"/>
                    <a:pt x="1217" y="11"/>
                    <a:pt x="1204" y="35"/>
                  </a:cubicBezTo>
                  <a:cubicBezTo>
                    <a:pt x="951" y="447"/>
                    <a:pt x="603" y="637"/>
                    <a:pt x="128" y="795"/>
                  </a:cubicBezTo>
                  <a:cubicBezTo>
                    <a:pt x="1" y="827"/>
                    <a:pt x="1" y="1017"/>
                    <a:pt x="159" y="1017"/>
                  </a:cubicBezTo>
                  <a:cubicBezTo>
                    <a:pt x="666" y="985"/>
                    <a:pt x="1141" y="542"/>
                    <a:pt x="1299" y="67"/>
                  </a:cubicBezTo>
                  <a:cubicBezTo>
                    <a:pt x="1339" y="27"/>
                    <a:pt x="1305" y="0"/>
                    <a:pt x="126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5;p51">
              <a:extLst>
                <a:ext uri="{FF2B5EF4-FFF2-40B4-BE49-F238E27FC236}">
                  <a16:creationId xmlns:a16="http://schemas.microsoft.com/office/drawing/2014/main" id="{4593AC58-811B-5151-1D0C-0751846BA6E4}"/>
                </a:ext>
              </a:extLst>
            </p:cNvPr>
            <p:cNvSpPr/>
            <p:nvPr/>
          </p:nvSpPr>
          <p:spPr>
            <a:xfrm>
              <a:off x="1338587" y="1855028"/>
              <a:ext cx="73154" cy="26353"/>
            </a:xfrm>
            <a:custGeom>
              <a:avLst/>
              <a:gdLst/>
              <a:ahLst/>
              <a:cxnLst/>
              <a:rect l="l" t="t" r="r" b="b"/>
              <a:pathLst>
                <a:path w="2329" h="839" extrusionOk="0">
                  <a:moveTo>
                    <a:pt x="2218" y="1"/>
                  </a:moveTo>
                  <a:cubicBezTo>
                    <a:pt x="2207" y="1"/>
                    <a:pt x="2196" y="5"/>
                    <a:pt x="2186" y="15"/>
                  </a:cubicBezTo>
                  <a:cubicBezTo>
                    <a:pt x="1489" y="395"/>
                    <a:pt x="919" y="554"/>
                    <a:pt x="159" y="617"/>
                  </a:cubicBezTo>
                  <a:cubicBezTo>
                    <a:pt x="1" y="617"/>
                    <a:pt x="1" y="839"/>
                    <a:pt x="159" y="839"/>
                  </a:cubicBezTo>
                  <a:cubicBezTo>
                    <a:pt x="919" y="839"/>
                    <a:pt x="1647" y="585"/>
                    <a:pt x="2249" y="174"/>
                  </a:cubicBezTo>
                  <a:cubicBezTo>
                    <a:pt x="2329" y="121"/>
                    <a:pt x="2275" y="1"/>
                    <a:pt x="2218"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6;p51">
              <a:extLst>
                <a:ext uri="{FF2B5EF4-FFF2-40B4-BE49-F238E27FC236}">
                  <a16:creationId xmlns:a16="http://schemas.microsoft.com/office/drawing/2014/main" id="{9595628F-1D21-7F95-380D-DF01DDACDCED}"/>
                </a:ext>
              </a:extLst>
            </p:cNvPr>
            <p:cNvSpPr/>
            <p:nvPr/>
          </p:nvSpPr>
          <p:spPr>
            <a:xfrm>
              <a:off x="1436335" y="1402755"/>
              <a:ext cx="68223" cy="32132"/>
            </a:xfrm>
            <a:custGeom>
              <a:avLst/>
              <a:gdLst/>
              <a:ahLst/>
              <a:cxnLst/>
              <a:rect l="l" t="t" r="r" b="b"/>
              <a:pathLst>
                <a:path w="2172" h="1023" extrusionOk="0">
                  <a:moveTo>
                    <a:pt x="2099" y="1"/>
                  </a:moveTo>
                  <a:cubicBezTo>
                    <a:pt x="2093" y="1"/>
                    <a:pt x="2088" y="2"/>
                    <a:pt x="2082" y="5"/>
                  </a:cubicBezTo>
                  <a:cubicBezTo>
                    <a:pt x="1386" y="227"/>
                    <a:pt x="689" y="417"/>
                    <a:pt x="87" y="797"/>
                  </a:cubicBezTo>
                  <a:cubicBezTo>
                    <a:pt x="1" y="883"/>
                    <a:pt x="45" y="1023"/>
                    <a:pt x="150" y="1023"/>
                  </a:cubicBezTo>
                  <a:cubicBezTo>
                    <a:pt x="160" y="1023"/>
                    <a:pt x="171" y="1021"/>
                    <a:pt x="182" y="1018"/>
                  </a:cubicBezTo>
                  <a:cubicBezTo>
                    <a:pt x="847" y="733"/>
                    <a:pt x="1449" y="417"/>
                    <a:pt x="2114" y="163"/>
                  </a:cubicBezTo>
                  <a:cubicBezTo>
                    <a:pt x="2172" y="135"/>
                    <a:pt x="2151" y="1"/>
                    <a:pt x="2099"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519;p51">
            <a:extLst>
              <a:ext uri="{FF2B5EF4-FFF2-40B4-BE49-F238E27FC236}">
                <a16:creationId xmlns:a16="http://schemas.microsoft.com/office/drawing/2014/main" id="{F15ADFC3-3365-D2C5-0CE3-7A5977CFCA4F}"/>
              </a:ext>
            </a:extLst>
          </p:cNvPr>
          <p:cNvGrpSpPr/>
          <p:nvPr/>
        </p:nvGrpSpPr>
        <p:grpSpPr>
          <a:xfrm>
            <a:off x="7290467" y="3311745"/>
            <a:ext cx="1301128" cy="1234162"/>
            <a:chOff x="733788" y="3316095"/>
            <a:chExt cx="1301128" cy="1234162"/>
          </a:xfrm>
        </p:grpSpPr>
        <p:sp>
          <p:nvSpPr>
            <p:cNvPr id="31" name="Google Shape;1520;p51">
              <a:extLst>
                <a:ext uri="{FF2B5EF4-FFF2-40B4-BE49-F238E27FC236}">
                  <a16:creationId xmlns:a16="http://schemas.microsoft.com/office/drawing/2014/main" id="{55F50B64-F74F-B837-9430-9C7188B46624}"/>
                </a:ext>
              </a:extLst>
            </p:cNvPr>
            <p:cNvSpPr/>
            <p:nvPr/>
          </p:nvSpPr>
          <p:spPr>
            <a:xfrm>
              <a:off x="856161" y="3702690"/>
              <a:ext cx="616735" cy="241731"/>
            </a:xfrm>
            <a:custGeom>
              <a:avLst/>
              <a:gdLst/>
              <a:ahLst/>
              <a:cxnLst/>
              <a:rect l="l" t="t" r="r" b="b"/>
              <a:pathLst>
                <a:path w="19635" h="7696" extrusionOk="0">
                  <a:moveTo>
                    <a:pt x="285" y="0"/>
                  </a:moveTo>
                  <a:cubicBezTo>
                    <a:pt x="127" y="95"/>
                    <a:pt x="0" y="254"/>
                    <a:pt x="0" y="444"/>
                  </a:cubicBezTo>
                  <a:cubicBezTo>
                    <a:pt x="6334" y="3484"/>
                    <a:pt x="12858" y="5796"/>
                    <a:pt x="19603" y="7696"/>
                  </a:cubicBezTo>
                  <a:lnTo>
                    <a:pt x="19603" y="6778"/>
                  </a:lnTo>
                  <a:cubicBezTo>
                    <a:pt x="19603" y="6746"/>
                    <a:pt x="19603" y="6714"/>
                    <a:pt x="19635" y="6714"/>
                  </a:cubicBezTo>
                  <a:cubicBezTo>
                    <a:pt x="12858" y="5986"/>
                    <a:pt x="6366" y="2756"/>
                    <a:pt x="285" y="0"/>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521;p51">
              <a:extLst>
                <a:ext uri="{FF2B5EF4-FFF2-40B4-BE49-F238E27FC236}">
                  <a16:creationId xmlns:a16="http://schemas.microsoft.com/office/drawing/2014/main" id="{EED7A57F-C21C-CA21-B3E9-37ADA42651E7}"/>
                </a:ext>
              </a:extLst>
            </p:cNvPr>
            <p:cNvSpPr/>
            <p:nvPr/>
          </p:nvSpPr>
          <p:spPr>
            <a:xfrm>
              <a:off x="1566372" y="3828015"/>
              <a:ext cx="397933" cy="414832"/>
            </a:xfrm>
            <a:custGeom>
              <a:avLst/>
              <a:gdLst/>
              <a:ahLst/>
              <a:cxnLst/>
              <a:rect l="l" t="t" r="r" b="b"/>
              <a:pathLst>
                <a:path w="12669" h="13207" extrusionOk="0">
                  <a:moveTo>
                    <a:pt x="11813" y="1"/>
                  </a:moveTo>
                  <a:cubicBezTo>
                    <a:pt x="9280" y="1774"/>
                    <a:pt x="6651" y="3358"/>
                    <a:pt x="4023" y="5004"/>
                  </a:cubicBezTo>
                  <a:cubicBezTo>
                    <a:pt x="2693" y="6651"/>
                    <a:pt x="1331" y="8298"/>
                    <a:pt x="1" y="9976"/>
                  </a:cubicBezTo>
                  <a:lnTo>
                    <a:pt x="32" y="10008"/>
                  </a:lnTo>
                  <a:cubicBezTo>
                    <a:pt x="55" y="9986"/>
                    <a:pt x="109" y="9963"/>
                    <a:pt x="150" y="9963"/>
                  </a:cubicBezTo>
                  <a:cubicBezTo>
                    <a:pt x="167" y="9963"/>
                    <a:pt x="181" y="9967"/>
                    <a:pt x="191" y="9976"/>
                  </a:cubicBezTo>
                  <a:cubicBezTo>
                    <a:pt x="1489" y="10578"/>
                    <a:pt x="2629" y="11782"/>
                    <a:pt x="3009" y="13207"/>
                  </a:cubicBezTo>
                  <a:cubicBezTo>
                    <a:pt x="6208" y="9375"/>
                    <a:pt x="9375" y="5511"/>
                    <a:pt x="12447" y="1553"/>
                  </a:cubicBezTo>
                  <a:cubicBezTo>
                    <a:pt x="12447" y="1489"/>
                    <a:pt x="12510" y="1489"/>
                    <a:pt x="12510" y="1489"/>
                  </a:cubicBezTo>
                  <a:cubicBezTo>
                    <a:pt x="12668" y="856"/>
                    <a:pt x="12383" y="317"/>
                    <a:pt x="11813" y="1"/>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522;p51">
              <a:extLst>
                <a:ext uri="{FF2B5EF4-FFF2-40B4-BE49-F238E27FC236}">
                  <a16:creationId xmlns:a16="http://schemas.microsoft.com/office/drawing/2014/main" id="{CF8FDFD4-34A7-D76C-5A3B-201629EE2698}"/>
                </a:ext>
              </a:extLst>
            </p:cNvPr>
            <p:cNvSpPr/>
            <p:nvPr/>
          </p:nvSpPr>
          <p:spPr>
            <a:xfrm>
              <a:off x="1549474" y="4141362"/>
              <a:ext cx="107454" cy="136319"/>
            </a:xfrm>
            <a:custGeom>
              <a:avLst/>
              <a:gdLst/>
              <a:ahLst/>
              <a:cxnLst/>
              <a:rect l="l" t="t" r="r" b="b"/>
              <a:pathLst>
                <a:path w="3421" h="4340" extrusionOk="0">
                  <a:moveTo>
                    <a:pt x="539" y="0"/>
                  </a:moveTo>
                  <a:cubicBezTo>
                    <a:pt x="380" y="190"/>
                    <a:pt x="159" y="444"/>
                    <a:pt x="0" y="634"/>
                  </a:cubicBezTo>
                  <a:cubicBezTo>
                    <a:pt x="32" y="618"/>
                    <a:pt x="56" y="610"/>
                    <a:pt x="80" y="610"/>
                  </a:cubicBezTo>
                  <a:cubicBezTo>
                    <a:pt x="103" y="610"/>
                    <a:pt x="127" y="618"/>
                    <a:pt x="159" y="634"/>
                  </a:cubicBezTo>
                  <a:cubicBezTo>
                    <a:pt x="1520" y="1331"/>
                    <a:pt x="2534" y="2819"/>
                    <a:pt x="2661" y="4339"/>
                  </a:cubicBezTo>
                  <a:cubicBezTo>
                    <a:pt x="2914" y="4022"/>
                    <a:pt x="3167" y="3706"/>
                    <a:pt x="3421" y="3452"/>
                  </a:cubicBezTo>
                  <a:cubicBezTo>
                    <a:pt x="2819" y="2059"/>
                    <a:pt x="1996" y="982"/>
                    <a:pt x="602" y="285"/>
                  </a:cubicBezTo>
                  <a:cubicBezTo>
                    <a:pt x="475" y="222"/>
                    <a:pt x="507" y="127"/>
                    <a:pt x="570" y="64"/>
                  </a:cubicBezTo>
                  <a:lnTo>
                    <a:pt x="539" y="0"/>
                  </a:ln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523;p51">
              <a:extLst>
                <a:ext uri="{FF2B5EF4-FFF2-40B4-BE49-F238E27FC236}">
                  <a16:creationId xmlns:a16="http://schemas.microsoft.com/office/drawing/2014/main" id="{9A30ECC9-B028-C240-80EE-6A6D8F777235}"/>
                </a:ext>
              </a:extLst>
            </p:cNvPr>
            <p:cNvSpPr/>
            <p:nvPr/>
          </p:nvSpPr>
          <p:spPr>
            <a:xfrm>
              <a:off x="1448993" y="4163254"/>
              <a:ext cx="180074" cy="245720"/>
            </a:xfrm>
            <a:custGeom>
              <a:avLst/>
              <a:gdLst/>
              <a:ahLst/>
              <a:cxnLst/>
              <a:rect l="l" t="t" r="r" b="b"/>
              <a:pathLst>
                <a:path w="5733" h="7823" extrusionOk="0">
                  <a:moveTo>
                    <a:pt x="3168" y="0"/>
                  </a:moveTo>
                  <a:lnTo>
                    <a:pt x="3168" y="0"/>
                  </a:lnTo>
                  <a:cubicBezTo>
                    <a:pt x="2091" y="1330"/>
                    <a:pt x="1046" y="2629"/>
                    <a:pt x="1" y="3927"/>
                  </a:cubicBezTo>
                  <a:lnTo>
                    <a:pt x="96" y="3927"/>
                  </a:lnTo>
                  <a:cubicBezTo>
                    <a:pt x="1394" y="4814"/>
                    <a:pt x="2218" y="6239"/>
                    <a:pt x="2376" y="7822"/>
                  </a:cubicBezTo>
                  <a:cubicBezTo>
                    <a:pt x="3484" y="6461"/>
                    <a:pt x="4624" y="5131"/>
                    <a:pt x="5733" y="3769"/>
                  </a:cubicBezTo>
                  <a:cubicBezTo>
                    <a:pt x="5353" y="2217"/>
                    <a:pt x="4561" y="1077"/>
                    <a:pt x="3199" y="158"/>
                  </a:cubicBezTo>
                  <a:cubicBezTo>
                    <a:pt x="3136" y="127"/>
                    <a:pt x="3136" y="63"/>
                    <a:pt x="3168"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524;p51">
              <a:extLst>
                <a:ext uri="{FF2B5EF4-FFF2-40B4-BE49-F238E27FC236}">
                  <a16:creationId xmlns:a16="http://schemas.microsoft.com/office/drawing/2014/main" id="{BFD52376-EDB1-E3E4-E615-C402FE2A003B}"/>
                </a:ext>
              </a:extLst>
            </p:cNvPr>
            <p:cNvSpPr/>
            <p:nvPr/>
          </p:nvSpPr>
          <p:spPr>
            <a:xfrm>
              <a:off x="1429111" y="4291564"/>
              <a:ext cx="90555" cy="147250"/>
            </a:xfrm>
            <a:custGeom>
              <a:avLst/>
              <a:gdLst/>
              <a:ahLst/>
              <a:cxnLst/>
              <a:rect l="l" t="t" r="r" b="b"/>
              <a:pathLst>
                <a:path w="2883" h="4688" extrusionOk="0">
                  <a:moveTo>
                    <a:pt x="507" y="0"/>
                  </a:moveTo>
                  <a:cubicBezTo>
                    <a:pt x="349" y="254"/>
                    <a:pt x="159" y="444"/>
                    <a:pt x="0" y="665"/>
                  </a:cubicBezTo>
                  <a:cubicBezTo>
                    <a:pt x="1362" y="1552"/>
                    <a:pt x="2217" y="3104"/>
                    <a:pt x="2249" y="4687"/>
                  </a:cubicBezTo>
                  <a:cubicBezTo>
                    <a:pt x="2471" y="4434"/>
                    <a:pt x="2661" y="4149"/>
                    <a:pt x="2882" y="3927"/>
                  </a:cubicBezTo>
                  <a:cubicBezTo>
                    <a:pt x="2661" y="2344"/>
                    <a:pt x="1869" y="1077"/>
                    <a:pt x="602" y="95"/>
                  </a:cubicBezTo>
                  <a:cubicBezTo>
                    <a:pt x="507" y="32"/>
                    <a:pt x="507" y="0"/>
                    <a:pt x="507"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525;p51">
              <a:extLst>
                <a:ext uri="{FF2B5EF4-FFF2-40B4-BE49-F238E27FC236}">
                  <a16:creationId xmlns:a16="http://schemas.microsoft.com/office/drawing/2014/main" id="{E3D70F83-CBFA-7141-E40B-296FA98CE7F8}"/>
                </a:ext>
              </a:extLst>
            </p:cNvPr>
            <p:cNvSpPr/>
            <p:nvPr/>
          </p:nvSpPr>
          <p:spPr>
            <a:xfrm>
              <a:off x="1384351" y="4318420"/>
              <a:ext cx="109432" cy="219870"/>
            </a:xfrm>
            <a:custGeom>
              <a:avLst/>
              <a:gdLst/>
              <a:ahLst/>
              <a:cxnLst/>
              <a:rect l="l" t="t" r="r" b="b"/>
              <a:pathLst>
                <a:path w="3484" h="7000" extrusionOk="0">
                  <a:moveTo>
                    <a:pt x="1235" y="0"/>
                  </a:moveTo>
                  <a:cubicBezTo>
                    <a:pt x="919" y="444"/>
                    <a:pt x="507" y="919"/>
                    <a:pt x="159" y="1457"/>
                  </a:cubicBezTo>
                  <a:cubicBezTo>
                    <a:pt x="159" y="1521"/>
                    <a:pt x="64" y="1552"/>
                    <a:pt x="0" y="1552"/>
                  </a:cubicBezTo>
                  <a:cubicBezTo>
                    <a:pt x="982" y="3041"/>
                    <a:pt x="1900" y="5289"/>
                    <a:pt x="1045" y="6999"/>
                  </a:cubicBezTo>
                  <a:cubicBezTo>
                    <a:pt x="1869" y="5986"/>
                    <a:pt x="2661" y="5004"/>
                    <a:pt x="3484" y="4022"/>
                  </a:cubicBezTo>
                  <a:cubicBezTo>
                    <a:pt x="3262" y="2344"/>
                    <a:pt x="2534" y="1046"/>
                    <a:pt x="1235"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526;p51">
              <a:extLst>
                <a:ext uri="{FF2B5EF4-FFF2-40B4-BE49-F238E27FC236}">
                  <a16:creationId xmlns:a16="http://schemas.microsoft.com/office/drawing/2014/main" id="{6C6C81AB-29D5-40DE-B531-B877DD30A731}"/>
                </a:ext>
              </a:extLst>
            </p:cNvPr>
            <p:cNvSpPr/>
            <p:nvPr/>
          </p:nvSpPr>
          <p:spPr>
            <a:xfrm>
              <a:off x="741766" y="4205030"/>
              <a:ext cx="695323" cy="339228"/>
            </a:xfrm>
            <a:custGeom>
              <a:avLst/>
              <a:gdLst/>
              <a:ahLst/>
              <a:cxnLst/>
              <a:rect l="l" t="t" r="r" b="b"/>
              <a:pathLst>
                <a:path w="22137" h="10800" extrusionOk="0">
                  <a:moveTo>
                    <a:pt x="127" y="0"/>
                  </a:moveTo>
                  <a:cubicBezTo>
                    <a:pt x="32" y="190"/>
                    <a:pt x="0" y="475"/>
                    <a:pt x="63" y="665"/>
                  </a:cubicBezTo>
                  <a:lnTo>
                    <a:pt x="63" y="792"/>
                  </a:lnTo>
                  <a:lnTo>
                    <a:pt x="127" y="792"/>
                  </a:lnTo>
                  <a:cubicBezTo>
                    <a:pt x="6239" y="2565"/>
                    <a:pt x="12478" y="3991"/>
                    <a:pt x="18590" y="5701"/>
                  </a:cubicBezTo>
                  <a:cubicBezTo>
                    <a:pt x="18590" y="5701"/>
                    <a:pt x="18590" y="5637"/>
                    <a:pt x="18653" y="5637"/>
                  </a:cubicBezTo>
                  <a:cubicBezTo>
                    <a:pt x="18685" y="5621"/>
                    <a:pt x="18709" y="5614"/>
                    <a:pt x="18736" y="5614"/>
                  </a:cubicBezTo>
                  <a:cubicBezTo>
                    <a:pt x="18764" y="5614"/>
                    <a:pt x="18796" y="5621"/>
                    <a:pt x="18843" y="5637"/>
                  </a:cubicBezTo>
                  <a:lnTo>
                    <a:pt x="19002" y="5637"/>
                  </a:lnTo>
                  <a:cubicBezTo>
                    <a:pt x="19033" y="5637"/>
                    <a:pt x="19065" y="5701"/>
                    <a:pt x="19033" y="5732"/>
                  </a:cubicBezTo>
                  <a:cubicBezTo>
                    <a:pt x="19192" y="5764"/>
                    <a:pt x="19350" y="5764"/>
                    <a:pt x="19508" y="5796"/>
                  </a:cubicBezTo>
                  <a:cubicBezTo>
                    <a:pt x="19508" y="5716"/>
                    <a:pt x="19583" y="5649"/>
                    <a:pt x="19662" y="5649"/>
                  </a:cubicBezTo>
                  <a:cubicBezTo>
                    <a:pt x="19709" y="5649"/>
                    <a:pt x="19758" y="5673"/>
                    <a:pt x="19793" y="5732"/>
                  </a:cubicBezTo>
                  <a:cubicBezTo>
                    <a:pt x="20490" y="6904"/>
                    <a:pt x="20490" y="8488"/>
                    <a:pt x="19857" y="9723"/>
                  </a:cubicBezTo>
                  <a:cubicBezTo>
                    <a:pt x="19845" y="9758"/>
                    <a:pt x="19816" y="9771"/>
                    <a:pt x="19784" y="9771"/>
                  </a:cubicBezTo>
                  <a:cubicBezTo>
                    <a:pt x="19730" y="9771"/>
                    <a:pt x="19667" y="9731"/>
                    <a:pt x="19667" y="9691"/>
                  </a:cubicBezTo>
                  <a:cubicBezTo>
                    <a:pt x="19635" y="9723"/>
                    <a:pt x="19603" y="9723"/>
                    <a:pt x="19540" y="9723"/>
                  </a:cubicBezTo>
                  <a:cubicBezTo>
                    <a:pt x="13111" y="8076"/>
                    <a:pt x="6651" y="6334"/>
                    <a:pt x="158" y="4814"/>
                  </a:cubicBezTo>
                  <a:lnTo>
                    <a:pt x="158" y="4846"/>
                  </a:lnTo>
                  <a:lnTo>
                    <a:pt x="285" y="5226"/>
                  </a:lnTo>
                  <a:cubicBezTo>
                    <a:pt x="3705" y="6176"/>
                    <a:pt x="7126" y="7189"/>
                    <a:pt x="10514" y="8107"/>
                  </a:cubicBezTo>
                  <a:cubicBezTo>
                    <a:pt x="13966" y="9026"/>
                    <a:pt x="17450" y="9754"/>
                    <a:pt x="20870" y="10768"/>
                  </a:cubicBezTo>
                  <a:cubicBezTo>
                    <a:pt x="20902" y="10768"/>
                    <a:pt x="20902" y="10799"/>
                    <a:pt x="20933" y="10799"/>
                  </a:cubicBezTo>
                  <a:lnTo>
                    <a:pt x="20933" y="10768"/>
                  </a:lnTo>
                  <a:cubicBezTo>
                    <a:pt x="22137" y="8773"/>
                    <a:pt x="20648" y="7126"/>
                    <a:pt x="20237" y="5162"/>
                  </a:cubicBezTo>
                  <a:cubicBezTo>
                    <a:pt x="16816" y="4592"/>
                    <a:pt x="13428" y="3801"/>
                    <a:pt x="10103" y="2914"/>
                  </a:cubicBezTo>
                  <a:cubicBezTo>
                    <a:pt x="6809" y="1995"/>
                    <a:pt x="3357" y="1172"/>
                    <a:pt x="127"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527;p51">
              <a:extLst>
                <a:ext uri="{FF2B5EF4-FFF2-40B4-BE49-F238E27FC236}">
                  <a16:creationId xmlns:a16="http://schemas.microsoft.com/office/drawing/2014/main" id="{A489A890-CD18-8302-9053-6CAD437AF23C}"/>
                </a:ext>
              </a:extLst>
            </p:cNvPr>
            <p:cNvSpPr/>
            <p:nvPr/>
          </p:nvSpPr>
          <p:spPr>
            <a:xfrm>
              <a:off x="743745" y="3997127"/>
              <a:ext cx="925119" cy="358137"/>
            </a:xfrm>
            <a:custGeom>
              <a:avLst/>
              <a:gdLst/>
              <a:ahLst/>
              <a:cxnLst/>
              <a:rect l="l" t="t" r="r" b="b"/>
              <a:pathLst>
                <a:path w="29453" h="11402" extrusionOk="0">
                  <a:moveTo>
                    <a:pt x="21269" y="7964"/>
                  </a:moveTo>
                  <a:cubicBezTo>
                    <a:pt x="21334" y="7964"/>
                    <a:pt x="21371" y="8056"/>
                    <a:pt x="21345" y="8108"/>
                  </a:cubicBezTo>
                  <a:cubicBezTo>
                    <a:pt x="20902" y="8709"/>
                    <a:pt x="20395" y="9343"/>
                    <a:pt x="19857" y="9849"/>
                  </a:cubicBezTo>
                  <a:cubicBezTo>
                    <a:pt x="19828" y="9861"/>
                    <a:pt x="19799" y="9866"/>
                    <a:pt x="19771" y="9866"/>
                  </a:cubicBezTo>
                  <a:cubicBezTo>
                    <a:pt x="19649" y="9866"/>
                    <a:pt x="19558" y="9763"/>
                    <a:pt x="19635" y="9659"/>
                  </a:cubicBezTo>
                  <a:cubicBezTo>
                    <a:pt x="20174" y="9089"/>
                    <a:pt x="20712" y="8551"/>
                    <a:pt x="21219" y="7981"/>
                  </a:cubicBezTo>
                  <a:cubicBezTo>
                    <a:pt x="21237" y="7969"/>
                    <a:pt x="21254" y="7964"/>
                    <a:pt x="21269" y="7964"/>
                  </a:cubicBezTo>
                  <a:close/>
                  <a:moveTo>
                    <a:pt x="29453" y="0"/>
                  </a:moveTo>
                  <a:lnTo>
                    <a:pt x="29453" y="0"/>
                  </a:lnTo>
                  <a:cubicBezTo>
                    <a:pt x="29421" y="32"/>
                    <a:pt x="29389" y="32"/>
                    <a:pt x="29358" y="64"/>
                  </a:cubicBezTo>
                  <a:cubicBezTo>
                    <a:pt x="25652" y="2407"/>
                    <a:pt x="21915" y="4656"/>
                    <a:pt x="18147" y="6873"/>
                  </a:cubicBezTo>
                  <a:cubicBezTo>
                    <a:pt x="18110" y="6900"/>
                    <a:pt x="18073" y="6912"/>
                    <a:pt x="18038" y="6912"/>
                  </a:cubicBezTo>
                  <a:cubicBezTo>
                    <a:pt x="17954" y="6912"/>
                    <a:pt x="17884" y="6845"/>
                    <a:pt x="17862" y="6778"/>
                  </a:cubicBezTo>
                  <a:cubicBezTo>
                    <a:pt x="17590" y="6934"/>
                    <a:pt x="17304" y="6995"/>
                    <a:pt x="17012" y="6995"/>
                  </a:cubicBezTo>
                  <a:cubicBezTo>
                    <a:pt x="16418" y="6995"/>
                    <a:pt x="15796" y="6747"/>
                    <a:pt x="15202" y="6556"/>
                  </a:cubicBezTo>
                  <a:cubicBezTo>
                    <a:pt x="13681" y="6081"/>
                    <a:pt x="12098" y="5511"/>
                    <a:pt x="10578" y="4877"/>
                  </a:cubicBezTo>
                  <a:cubicBezTo>
                    <a:pt x="8393" y="3959"/>
                    <a:pt x="6334" y="2977"/>
                    <a:pt x="4244" y="1932"/>
                  </a:cubicBezTo>
                  <a:cubicBezTo>
                    <a:pt x="2851" y="3357"/>
                    <a:pt x="1394" y="4719"/>
                    <a:pt x="0" y="6144"/>
                  </a:cubicBezTo>
                  <a:cubicBezTo>
                    <a:pt x="3421" y="6999"/>
                    <a:pt x="6746" y="8139"/>
                    <a:pt x="10135" y="9026"/>
                  </a:cubicBezTo>
                  <a:cubicBezTo>
                    <a:pt x="13460" y="9881"/>
                    <a:pt x="16848" y="10610"/>
                    <a:pt x="20174" y="11401"/>
                  </a:cubicBezTo>
                  <a:cubicBezTo>
                    <a:pt x="23119" y="7474"/>
                    <a:pt x="26127" y="3547"/>
                    <a:pt x="29453"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528;p51">
              <a:extLst>
                <a:ext uri="{FF2B5EF4-FFF2-40B4-BE49-F238E27FC236}">
                  <a16:creationId xmlns:a16="http://schemas.microsoft.com/office/drawing/2014/main" id="{FE58F3B8-4D0D-AA75-7B2B-C56E8451D43B}"/>
                </a:ext>
              </a:extLst>
            </p:cNvPr>
            <p:cNvSpPr/>
            <p:nvPr/>
          </p:nvSpPr>
          <p:spPr>
            <a:xfrm>
              <a:off x="733788" y="3316095"/>
              <a:ext cx="1301128" cy="1234162"/>
            </a:xfrm>
            <a:custGeom>
              <a:avLst/>
              <a:gdLst/>
              <a:ahLst/>
              <a:cxnLst/>
              <a:rect l="l" t="t" r="r" b="b"/>
              <a:pathLst>
                <a:path w="41424" h="39292" extrusionOk="0">
                  <a:moveTo>
                    <a:pt x="37117" y="7463"/>
                  </a:moveTo>
                  <a:lnTo>
                    <a:pt x="37117" y="7463"/>
                  </a:lnTo>
                  <a:cubicBezTo>
                    <a:pt x="37339" y="7495"/>
                    <a:pt x="37624" y="7526"/>
                    <a:pt x="37845" y="7621"/>
                  </a:cubicBezTo>
                  <a:cubicBezTo>
                    <a:pt x="38225" y="7685"/>
                    <a:pt x="38542" y="7906"/>
                    <a:pt x="38890" y="7938"/>
                  </a:cubicBezTo>
                  <a:lnTo>
                    <a:pt x="38890" y="7970"/>
                  </a:lnTo>
                  <a:lnTo>
                    <a:pt x="38890" y="8001"/>
                  </a:lnTo>
                  <a:cubicBezTo>
                    <a:pt x="38384" y="8382"/>
                    <a:pt x="37909" y="8730"/>
                    <a:pt x="37434" y="9142"/>
                  </a:cubicBezTo>
                  <a:cubicBezTo>
                    <a:pt x="37434" y="8572"/>
                    <a:pt x="37307" y="8065"/>
                    <a:pt x="37149" y="7590"/>
                  </a:cubicBezTo>
                  <a:cubicBezTo>
                    <a:pt x="37149" y="7526"/>
                    <a:pt x="37117" y="7495"/>
                    <a:pt x="37117" y="7463"/>
                  </a:cubicBezTo>
                  <a:close/>
                  <a:moveTo>
                    <a:pt x="18622" y="433"/>
                  </a:moveTo>
                  <a:cubicBezTo>
                    <a:pt x="22422" y="1636"/>
                    <a:pt x="26318" y="2523"/>
                    <a:pt x="30086" y="3948"/>
                  </a:cubicBezTo>
                  <a:cubicBezTo>
                    <a:pt x="31733" y="4550"/>
                    <a:pt x="33823" y="5056"/>
                    <a:pt x="35280" y="6133"/>
                  </a:cubicBezTo>
                  <a:cubicBezTo>
                    <a:pt x="31321" y="8096"/>
                    <a:pt x="27489" y="10503"/>
                    <a:pt x="23848" y="13037"/>
                  </a:cubicBezTo>
                  <a:cubicBezTo>
                    <a:pt x="17704" y="11580"/>
                    <a:pt x="11845" y="8920"/>
                    <a:pt x="5986" y="6766"/>
                  </a:cubicBezTo>
                  <a:cubicBezTo>
                    <a:pt x="7823" y="5975"/>
                    <a:pt x="9565" y="4930"/>
                    <a:pt x="11338" y="4075"/>
                  </a:cubicBezTo>
                  <a:cubicBezTo>
                    <a:pt x="13745" y="2871"/>
                    <a:pt x="16184" y="1636"/>
                    <a:pt x="18622" y="433"/>
                  </a:cubicBezTo>
                  <a:close/>
                  <a:moveTo>
                    <a:pt x="5543" y="6893"/>
                  </a:moveTo>
                  <a:cubicBezTo>
                    <a:pt x="5606" y="6956"/>
                    <a:pt x="5606" y="6988"/>
                    <a:pt x="5638" y="6988"/>
                  </a:cubicBezTo>
                  <a:cubicBezTo>
                    <a:pt x="8646" y="8128"/>
                    <a:pt x="11687" y="9237"/>
                    <a:pt x="14727" y="10377"/>
                  </a:cubicBezTo>
                  <a:cubicBezTo>
                    <a:pt x="17672" y="11453"/>
                    <a:pt x="20649" y="12752"/>
                    <a:pt x="23753" y="13227"/>
                  </a:cubicBezTo>
                  <a:lnTo>
                    <a:pt x="23816" y="13227"/>
                  </a:lnTo>
                  <a:cubicBezTo>
                    <a:pt x="23839" y="13273"/>
                    <a:pt x="23862" y="13303"/>
                    <a:pt x="23910" y="13303"/>
                  </a:cubicBezTo>
                  <a:cubicBezTo>
                    <a:pt x="23928" y="13303"/>
                    <a:pt x="23949" y="13299"/>
                    <a:pt x="23974" y="13290"/>
                  </a:cubicBezTo>
                  <a:lnTo>
                    <a:pt x="23974" y="13290"/>
                  </a:lnTo>
                  <a:cubicBezTo>
                    <a:pt x="23911" y="13512"/>
                    <a:pt x="23911" y="13765"/>
                    <a:pt x="23879" y="13987"/>
                  </a:cubicBezTo>
                  <a:cubicBezTo>
                    <a:pt x="23879" y="14050"/>
                    <a:pt x="23848" y="14050"/>
                    <a:pt x="23848" y="14050"/>
                  </a:cubicBezTo>
                  <a:cubicBezTo>
                    <a:pt x="23816" y="14082"/>
                    <a:pt x="23753" y="14082"/>
                    <a:pt x="23753" y="14114"/>
                  </a:cubicBezTo>
                  <a:cubicBezTo>
                    <a:pt x="20839" y="12847"/>
                    <a:pt x="17735" y="11833"/>
                    <a:pt x="14695" y="10757"/>
                  </a:cubicBezTo>
                  <a:cubicBezTo>
                    <a:pt x="11370" y="9585"/>
                    <a:pt x="8076" y="8255"/>
                    <a:pt x="4719" y="7210"/>
                  </a:cubicBezTo>
                  <a:cubicBezTo>
                    <a:pt x="5004" y="7146"/>
                    <a:pt x="5289" y="7020"/>
                    <a:pt x="5543" y="6893"/>
                  </a:cubicBezTo>
                  <a:close/>
                  <a:moveTo>
                    <a:pt x="39017" y="8160"/>
                  </a:moveTo>
                  <a:cubicBezTo>
                    <a:pt x="40379" y="10060"/>
                    <a:pt x="40917" y="12023"/>
                    <a:pt x="40442" y="14335"/>
                  </a:cubicBezTo>
                  <a:lnTo>
                    <a:pt x="40442" y="14430"/>
                  </a:lnTo>
                  <a:cubicBezTo>
                    <a:pt x="39809" y="14779"/>
                    <a:pt x="39175" y="15127"/>
                    <a:pt x="38574" y="15539"/>
                  </a:cubicBezTo>
                  <a:cubicBezTo>
                    <a:pt x="39334" y="13544"/>
                    <a:pt x="39714" y="10630"/>
                    <a:pt x="37497" y="9395"/>
                  </a:cubicBezTo>
                  <a:cubicBezTo>
                    <a:pt x="38004" y="9015"/>
                    <a:pt x="38542" y="8603"/>
                    <a:pt x="39017" y="8160"/>
                  </a:cubicBezTo>
                  <a:close/>
                  <a:moveTo>
                    <a:pt x="37402" y="9712"/>
                  </a:moveTo>
                  <a:cubicBezTo>
                    <a:pt x="39492" y="11042"/>
                    <a:pt x="38859" y="13512"/>
                    <a:pt x="38447" y="15539"/>
                  </a:cubicBezTo>
                  <a:cubicBezTo>
                    <a:pt x="38447" y="15570"/>
                    <a:pt x="38447" y="15634"/>
                    <a:pt x="38479" y="15634"/>
                  </a:cubicBezTo>
                  <a:cubicBezTo>
                    <a:pt x="38289" y="15729"/>
                    <a:pt x="38130" y="15855"/>
                    <a:pt x="37940" y="15982"/>
                  </a:cubicBezTo>
                  <a:cubicBezTo>
                    <a:pt x="38542" y="14399"/>
                    <a:pt x="38289" y="12530"/>
                    <a:pt x="37244" y="11137"/>
                  </a:cubicBezTo>
                  <a:cubicBezTo>
                    <a:pt x="37212" y="11137"/>
                    <a:pt x="37180" y="11105"/>
                    <a:pt x="37149" y="11105"/>
                  </a:cubicBezTo>
                  <a:cubicBezTo>
                    <a:pt x="37307" y="10662"/>
                    <a:pt x="37370" y="10187"/>
                    <a:pt x="37402" y="9712"/>
                  </a:cubicBezTo>
                  <a:close/>
                  <a:moveTo>
                    <a:pt x="35470" y="7431"/>
                  </a:moveTo>
                  <a:cubicBezTo>
                    <a:pt x="35565" y="7970"/>
                    <a:pt x="35628" y="8508"/>
                    <a:pt x="35660" y="9015"/>
                  </a:cubicBezTo>
                  <a:cubicBezTo>
                    <a:pt x="35755" y="9933"/>
                    <a:pt x="35755" y="10820"/>
                    <a:pt x="35755" y="11770"/>
                  </a:cubicBezTo>
                  <a:cubicBezTo>
                    <a:pt x="35755" y="11833"/>
                    <a:pt x="35787" y="11865"/>
                    <a:pt x="35818" y="11897"/>
                  </a:cubicBezTo>
                  <a:cubicBezTo>
                    <a:pt x="31923" y="14145"/>
                    <a:pt x="28123" y="16584"/>
                    <a:pt x="24228" y="18801"/>
                  </a:cubicBezTo>
                  <a:cubicBezTo>
                    <a:pt x="24354" y="18262"/>
                    <a:pt x="24449" y="17756"/>
                    <a:pt x="24481" y="17249"/>
                  </a:cubicBezTo>
                  <a:lnTo>
                    <a:pt x="24544" y="17249"/>
                  </a:lnTo>
                  <a:cubicBezTo>
                    <a:pt x="24544" y="17249"/>
                    <a:pt x="24608" y="17217"/>
                    <a:pt x="24544" y="17217"/>
                  </a:cubicBezTo>
                  <a:cubicBezTo>
                    <a:pt x="24513" y="17154"/>
                    <a:pt x="24513" y="17154"/>
                    <a:pt x="24481" y="17154"/>
                  </a:cubicBezTo>
                  <a:cubicBezTo>
                    <a:pt x="24513" y="16742"/>
                    <a:pt x="24513" y="16330"/>
                    <a:pt x="24481" y="15887"/>
                  </a:cubicBezTo>
                  <a:cubicBezTo>
                    <a:pt x="24449" y="15412"/>
                    <a:pt x="24386" y="14937"/>
                    <a:pt x="24323" y="14462"/>
                  </a:cubicBezTo>
                  <a:cubicBezTo>
                    <a:pt x="24323" y="14385"/>
                    <a:pt x="24288" y="14343"/>
                    <a:pt x="24253" y="14343"/>
                  </a:cubicBezTo>
                  <a:cubicBezTo>
                    <a:pt x="24231" y="14343"/>
                    <a:pt x="24208" y="14361"/>
                    <a:pt x="24196" y="14399"/>
                  </a:cubicBezTo>
                  <a:lnTo>
                    <a:pt x="24196" y="14367"/>
                  </a:lnTo>
                  <a:cubicBezTo>
                    <a:pt x="24671" y="14114"/>
                    <a:pt x="25178" y="13892"/>
                    <a:pt x="25684" y="13607"/>
                  </a:cubicBezTo>
                  <a:cubicBezTo>
                    <a:pt x="29105" y="11865"/>
                    <a:pt x="32493" y="9775"/>
                    <a:pt x="35470" y="7431"/>
                  </a:cubicBezTo>
                  <a:close/>
                  <a:moveTo>
                    <a:pt x="4814" y="7716"/>
                  </a:moveTo>
                  <a:cubicBezTo>
                    <a:pt x="7886" y="8920"/>
                    <a:pt x="11085" y="9965"/>
                    <a:pt x="14220" y="11073"/>
                  </a:cubicBezTo>
                  <a:cubicBezTo>
                    <a:pt x="17419" y="12213"/>
                    <a:pt x="20649" y="13480"/>
                    <a:pt x="23911" y="14399"/>
                  </a:cubicBezTo>
                  <a:cubicBezTo>
                    <a:pt x="23879" y="14430"/>
                    <a:pt x="23879" y="14494"/>
                    <a:pt x="23879" y="14557"/>
                  </a:cubicBezTo>
                  <a:cubicBezTo>
                    <a:pt x="24006" y="15380"/>
                    <a:pt x="24038" y="16204"/>
                    <a:pt x="24006" y="17059"/>
                  </a:cubicBezTo>
                  <a:cubicBezTo>
                    <a:pt x="19477" y="15665"/>
                    <a:pt x="15012" y="14304"/>
                    <a:pt x="10673" y="12372"/>
                  </a:cubicBezTo>
                  <a:cubicBezTo>
                    <a:pt x="10665" y="12369"/>
                    <a:pt x="10656" y="12368"/>
                    <a:pt x="10647" y="12368"/>
                  </a:cubicBezTo>
                  <a:cubicBezTo>
                    <a:pt x="10557" y="12368"/>
                    <a:pt x="10463" y="12501"/>
                    <a:pt x="10578" y="12530"/>
                  </a:cubicBezTo>
                  <a:cubicBezTo>
                    <a:pt x="13555" y="13829"/>
                    <a:pt x="16595" y="15064"/>
                    <a:pt x="19731" y="16014"/>
                  </a:cubicBezTo>
                  <a:cubicBezTo>
                    <a:pt x="21156" y="16457"/>
                    <a:pt x="22581" y="16805"/>
                    <a:pt x="24038" y="17122"/>
                  </a:cubicBezTo>
                  <a:cubicBezTo>
                    <a:pt x="24038" y="17692"/>
                    <a:pt x="23974" y="18262"/>
                    <a:pt x="23879" y="18832"/>
                  </a:cubicBezTo>
                  <a:cubicBezTo>
                    <a:pt x="23879" y="18769"/>
                    <a:pt x="23848" y="18769"/>
                    <a:pt x="23848" y="18769"/>
                  </a:cubicBezTo>
                  <a:cubicBezTo>
                    <a:pt x="20522" y="18072"/>
                    <a:pt x="17324" y="17280"/>
                    <a:pt x="14093" y="16077"/>
                  </a:cubicBezTo>
                  <a:cubicBezTo>
                    <a:pt x="11465" y="15095"/>
                    <a:pt x="8836" y="13955"/>
                    <a:pt x="6271" y="12752"/>
                  </a:cubicBezTo>
                  <a:cubicBezTo>
                    <a:pt x="5669" y="12498"/>
                    <a:pt x="5131" y="12245"/>
                    <a:pt x="4498" y="11928"/>
                  </a:cubicBezTo>
                  <a:cubicBezTo>
                    <a:pt x="5448" y="10757"/>
                    <a:pt x="5479" y="9047"/>
                    <a:pt x="4814" y="7716"/>
                  </a:cubicBezTo>
                  <a:close/>
                  <a:moveTo>
                    <a:pt x="37054" y="11422"/>
                  </a:moveTo>
                  <a:cubicBezTo>
                    <a:pt x="37972" y="12878"/>
                    <a:pt x="38225" y="14462"/>
                    <a:pt x="37687" y="16140"/>
                  </a:cubicBezTo>
                  <a:cubicBezTo>
                    <a:pt x="36483" y="16900"/>
                    <a:pt x="35280" y="17724"/>
                    <a:pt x="34045" y="18516"/>
                  </a:cubicBezTo>
                  <a:lnTo>
                    <a:pt x="33348" y="18991"/>
                  </a:lnTo>
                  <a:cubicBezTo>
                    <a:pt x="33570" y="17724"/>
                    <a:pt x="33190" y="16457"/>
                    <a:pt x="32272" y="15507"/>
                  </a:cubicBezTo>
                  <a:cubicBezTo>
                    <a:pt x="32588" y="15254"/>
                    <a:pt x="32905" y="15064"/>
                    <a:pt x="33190" y="14905"/>
                  </a:cubicBezTo>
                  <a:cubicBezTo>
                    <a:pt x="33728" y="16014"/>
                    <a:pt x="33982" y="17090"/>
                    <a:pt x="33823" y="18357"/>
                  </a:cubicBezTo>
                  <a:cubicBezTo>
                    <a:pt x="33823" y="18402"/>
                    <a:pt x="33855" y="18447"/>
                    <a:pt x="33896" y="18447"/>
                  </a:cubicBezTo>
                  <a:cubicBezTo>
                    <a:pt x="33913" y="18447"/>
                    <a:pt x="33931" y="18439"/>
                    <a:pt x="33950" y="18421"/>
                  </a:cubicBezTo>
                  <a:cubicBezTo>
                    <a:pt x="33982" y="18421"/>
                    <a:pt x="33982" y="18421"/>
                    <a:pt x="33982" y="18389"/>
                  </a:cubicBezTo>
                  <a:cubicBezTo>
                    <a:pt x="34330" y="17154"/>
                    <a:pt x="34172" y="15792"/>
                    <a:pt x="33412" y="14747"/>
                  </a:cubicBezTo>
                  <a:cubicBezTo>
                    <a:pt x="34362" y="14114"/>
                    <a:pt x="35375" y="13480"/>
                    <a:pt x="36325" y="12847"/>
                  </a:cubicBezTo>
                  <a:cubicBezTo>
                    <a:pt x="36388" y="12847"/>
                    <a:pt x="36483" y="12847"/>
                    <a:pt x="36515" y="12783"/>
                  </a:cubicBezTo>
                  <a:cubicBezTo>
                    <a:pt x="36705" y="12372"/>
                    <a:pt x="36895" y="11897"/>
                    <a:pt x="37054" y="11422"/>
                  </a:cubicBezTo>
                  <a:close/>
                  <a:moveTo>
                    <a:pt x="35438" y="6196"/>
                  </a:moveTo>
                  <a:cubicBezTo>
                    <a:pt x="35628" y="6355"/>
                    <a:pt x="35850" y="6545"/>
                    <a:pt x="36008" y="6703"/>
                  </a:cubicBezTo>
                  <a:cubicBezTo>
                    <a:pt x="37624" y="8318"/>
                    <a:pt x="36864" y="10693"/>
                    <a:pt x="36198" y="12593"/>
                  </a:cubicBezTo>
                  <a:lnTo>
                    <a:pt x="36198" y="12657"/>
                  </a:lnTo>
                  <a:cubicBezTo>
                    <a:pt x="33950" y="13924"/>
                    <a:pt x="31733" y="15317"/>
                    <a:pt x="29516" y="16647"/>
                  </a:cubicBezTo>
                  <a:cubicBezTo>
                    <a:pt x="28471" y="17280"/>
                    <a:pt x="27489" y="17882"/>
                    <a:pt x="26444" y="18484"/>
                  </a:cubicBezTo>
                  <a:cubicBezTo>
                    <a:pt x="25969" y="18737"/>
                    <a:pt x="25494" y="18991"/>
                    <a:pt x="25019" y="19276"/>
                  </a:cubicBezTo>
                  <a:cubicBezTo>
                    <a:pt x="24614" y="19488"/>
                    <a:pt x="24291" y="19759"/>
                    <a:pt x="24079" y="19759"/>
                  </a:cubicBezTo>
                  <a:cubicBezTo>
                    <a:pt x="23943" y="19759"/>
                    <a:pt x="23853" y="19648"/>
                    <a:pt x="23816" y="19339"/>
                  </a:cubicBezTo>
                  <a:lnTo>
                    <a:pt x="23816" y="19339"/>
                  </a:lnTo>
                  <a:cubicBezTo>
                    <a:pt x="23832" y="19355"/>
                    <a:pt x="23855" y="19363"/>
                    <a:pt x="23887" y="19363"/>
                  </a:cubicBezTo>
                  <a:cubicBezTo>
                    <a:pt x="23919" y="19363"/>
                    <a:pt x="23958" y="19355"/>
                    <a:pt x="24006" y="19339"/>
                  </a:cubicBezTo>
                  <a:cubicBezTo>
                    <a:pt x="27996" y="17059"/>
                    <a:pt x="32050" y="14715"/>
                    <a:pt x="35882" y="12150"/>
                  </a:cubicBezTo>
                  <a:cubicBezTo>
                    <a:pt x="35945" y="12055"/>
                    <a:pt x="35913" y="11992"/>
                    <a:pt x="35882" y="11928"/>
                  </a:cubicBezTo>
                  <a:cubicBezTo>
                    <a:pt x="35913" y="11897"/>
                    <a:pt x="35945" y="11865"/>
                    <a:pt x="35945" y="11833"/>
                  </a:cubicBezTo>
                  <a:cubicBezTo>
                    <a:pt x="36167" y="10282"/>
                    <a:pt x="36040" y="8698"/>
                    <a:pt x="35723" y="7146"/>
                  </a:cubicBezTo>
                  <a:cubicBezTo>
                    <a:pt x="35723" y="7042"/>
                    <a:pt x="35647" y="6995"/>
                    <a:pt x="35567" y="6995"/>
                  </a:cubicBezTo>
                  <a:cubicBezTo>
                    <a:pt x="35502" y="6995"/>
                    <a:pt x="35435" y="7026"/>
                    <a:pt x="35407" y="7083"/>
                  </a:cubicBezTo>
                  <a:lnTo>
                    <a:pt x="35375" y="7083"/>
                  </a:lnTo>
                  <a:cubicBezTo>
                    <a:pt x="31606" y="9395"/>
                    <a:pt x="27870" y="11643"/>
                    <a:pt x="24069" y="13892"/>
                  </a:cubicBezTo>
                  <a:cubicBezTo>
                    <a:pt x="24164" y="13670"/>
                    <a:pt x="24196" y="13449"/>
                    <a:pt x="24228" y="13227"/>
                  </a:cubicBezTo>
                  <a:cubicBezTo>
                    <a:pt x="24291" y="13195"/>
                    <a:pt x="24228" y="13164"/>
                    <a:pt x="24228" y="13132"/>
                  </a:cubicBezTo>
                  <a:cubicBezTo>
                    <a:pt x="27933" y="10693"/>
                    <a:pt x="31670" y="8445"/>
                    <a:pt x="35438" y="6196"/>
                  </a:cubicBezTo>
                  <a:close/>
                  <a:moveTo>
                    <a:pt x="4213" y="12308"/>
                  </a:moveTo>
                  <a:cubicBezTo>
                    <a:pt x="10293" y="15095"/>
                    <a:pt x="16785" y="18294"/>
                    <a:pt x="23531" y="19022"/>
                  </a:cubicBezTo>
                  <a:cubicBezTo>
                    <a:pt x="23499" y="19022"/>
                    <a:pt x="23499" y="19054"/>
                    <a:pt x="23499" y="19086"/>
                  </a:cubicBezTo>
                  <a:lnTo>
                    <a:pt x="23499" y="20004"/>
                  </a:lnTo>
                  <a:cubicBezTo>
                    <a:pt x="16754" y="18072"/>
                    <a:pt x="10230" y="15792"/>
                    <a:pt x="3928" y="12752"/>
                  </a:cubicBezTo>
                  <a:cubicBezTo>
                    <a:pt x="3928" y="12562"/>
                    <a:pt x="4054" y="12403"/>
                    <a:pt x="4213" y="12308"/>
                  </a:cubicBezTo>
                  <a:close/>
                  <a:moveTo>
                    <a:pt x="4434" y="13449"/>
                  </a:moveTo>
                  <a:cubicBezTo>
                    <a:pt x="9660" y="16014"/>
                    <a:pt x="15202" y="18167"/>
                    <a:pt x="20839" y="19624"/>
                  </a:cubicBezTo>
                  <a:cubicBezTo>
                    <a:pt x="19952" y="20067"/>
                    <a:pt x="19129" y="20542"/>
                    <a:pt x="18274" y="21017"/>
                  </a:cubicBezTo>
                  <a:cubicBezTo>
                    <a:pt x="18210" y="21049"/>
                    <a:pt x="18179" y="21081"/>
                    <a:pt x="18179" y="21112"/>
                  </a:cubicBezTo>
                  <a:cubicBezTo>
                    <a:pt x="13048" y="18516"/>
                    <a:pt x="7380" y="16679"/>
                    <a:pt x="1838" y="15032"/>
                  </a:cubicBezTo>
                  <a:cubicBezTo>
                    <a:pt x="2756" y="14557"/>
                    <a:pt x="3611" y="13987"/>
                    <a:pt x="4434" y="13449"/>
                  </a:cubicBezTo>
                  <a:close/>
                  <a:moveTo>
                    <a:pt x="32081" y="15570"/>
                  </a:moveTo>
                  <a:cubicBezTo>
                    <a:pt x="32081" y="15602"/>
                    <a:pt x="32081" y="15602"/>
                    <a:pt x="32113" y="15665"/>
                  </a:cubicBezTo>
                  <a:cubicBezTo>
                    <a:pt x="32937" y="16520"/>
                    <a:pt x="33317" y="17660"/>
                    <a:pt x="33158" y="18896"/>
                  </a:cubicBezTo>
                  <a:cubicBezTo>
                    <a:pt x="33158" y="18991"/>
                    <a:pt x="33190" y="19022"/>
                    <a:pt x="33222" y="19022"/>
                  </a:cubicBezTo>
                  <a:cubicBezTo>
                    <a:pt x="31986" y="19846"/>
                    <a:pt x="30783" y="20637"/>
                    <a:pt x="29516" y="21429"/>
                  </a:cubicBezTo>
                  <a:cubicBezTo>
                    <a:pt x="25906" y="23709"/>
                    <a:pt x="22296" y="25926"/>
                    <a:pt x="18622" y="28016"/>
                  </a:cubicBezTo>
                  <a:cubicBezTo>
                    <a:pt x="19857" y="25958"/>
                    <a:pt x="19857" y="23266"/>
                    <a:pt x="18559" y="21207"/>
                  </a:cubicBezTo>
                  <a:cubicBezTo>
                    <a:pt x="19477" y="20701"/>
                    <a:pt x="20364" y="20162"/>
                    <a:pt x="21219" y="19656"/>
                  </a:cubicBezTo>
                  <a:cubicBezTo>
                    <a:pt x="22011" y="19846"/>
                    <a:pt x="22771" y="20067"/>
                    <a:pt x="23531" y="20226"/>
                  </a:cubicBezTo>
                  <a:cubicBezTo>
                    <a:pt x="23554" y="20294"/>
                    <a:pt x="23626" y="20346"/>
                    <a:pt x="23712" y="20346"/>
                  </a:cubicBezTo>
                  <a:cubicBezTo>
                    <a:pt x="23745" y="20346"/>
                    <a:pt x="23780" y="20338"/>
                    <a:pt x="23816" y="20321"/>
                  </a:cubicBezTo>
                  <a:cubicBezTo>
                    <a:pt x="26603" y="18864"/>
                    <a:pt x="29390" y="17280"/>
                    <a:pt x="32081" y="15570"/>
                  </a:cubicBezTo>
                  <a:close/>
                  <a:moveTo>
                    <a:pt x="1711" y="15380"/>
                  </a:moveTo>
                  <a:lnTo>
                    <a:pt x="1711" y="15380"/>
                  </a:lnTo>
                  <a:cubicBezTo>
                    <a:pt x="1711" y="15380"/>
                    <a:pt x="1743" y="15412"/>
                    <a:pt x="1806" y="15412"/>
                  </a:cubicBezTo>
                  <a:cubicBezTo>
                    <a:pt x="7411" y="17154"/>
                    <a:pt x="12763" y="19371"/>
                    <a:pt x="18274" y="21366"/>
                  </a:cubicBezTo>
                  <a:lnTo>
                    <a:pt x="18274" y="21397"/>
                  </a:lnTo>
                  <a:cubicBezTo>
                    <a:pt x="19382" y="23709"/>
                    <a:pt x="19382" y="25958"/>
                    <a:pt x="18210" y="28238"/>
                  </a:cubicBezTo>
                  <a:lnTo>
                    <a:pt x="18210" y="28365"/>
                  </a:lnTo>
                  <a:cubicBezTo>
                    <a:pt x="17984" y="28430"/>
                    <a:pt x="17745" y="28459"/>
                    <a:pt x="17497" y="28459"/>
                  </a:cubicBezTo>
                  <a:cubicBezTo>
                    <a:pt x="16188" y="28459"/>
                    <a:pt x="14647" y="27656"/>
                    <a:pt x="13555" y="27256"/>
                  </a:cubicBezTo>
                  <a:cubicBezTo>
                    <a:pt x="12193" y="26749"/>
                    <a:pt x="10863" y="26179"/>
                    <a:pt x="9565" y="25609"/>
                  </a:cubicBezTo>
                  <a:cubicBezTo>
                    <a:pt x="7063" y="24501"/>
                    <a:pt x="4593" y="23234"/>
                    <a:pt x="2154" y="21999"/>
                  </a:cubicBezTo>
                  <a:cubicBezTo>
                    <a:pt x="2107" y="21983"/>
                    <a:pt x="2067" y="21975"/>
                    <a:pt x="2035" y="21975"/>
                  </a:cubicBezTo>
                  <a:cubicBezTo>
                    <a:pt x="2004" y="21975"/>
                    <a:pt x="1980" y="21983"/>
                    <a:pt x="1964" y="21999"/>
                  </a:cubicBezTo>
                  <a:lnTo>
                    <a:pt x="1996" y="21967"/>
                  </a:lnTo>
                  <a:cubicBezTo>
                    <a:pt x="2123" y="21746"/>
                    <a:pt x="2154" y="21492"/>
                    <a:pt x="2154" y="21239"/>
                  </a:cubicBezTo>
                  <a:cubicBezTo>
                    <a:pt x="6936" y="23963"/>
                    <a:pt x="12320" y="26306"/>
                    <a:pt x="17577" y="27890"/>
                  </a:cubicBezTo>
                  <a:cubicBezTo>
                    <a:pt x="17586" y="27899"/>
                    <a:pt x="17598" y="27903"/>
                    <a:pt x="17611" y="27903"/>
                  </a:cubicBezTo>
                  <a:cubicBezTo>
                    <a:pt x="17643" y="27903"/>
                    <a:pt x="17681" y="27880"/>
                    <a:pt x="17704" y="27858"/>
                  </a:cubicBezTo>
                  <a:cubicBezTo>
                    <a:pt x="17735" y="27858"/>
                    <a:pt x="17830" y="27858"/>
                    <a:pt x="17862" y="27763"/>
                  </a:cubicBezTo>
                  <a:cubicBezTo>
                    <a:pt x="18749" y="26084"/>
                    <a:pt x="18907" y="23963"/>
                    <a:pt x="17957" y="22221"/>
                  </a:cubicBezTo>
                  <a:cubicBezTo>
                    <a:pt x="18020" y="22189"/>
                    <a:pt x="18020" y="22126"/>
                    <a:pt x="17957" y="22062"/>
                  </a:cubicBezTo>
                  <a:cubicBezTo>
                    <a:pt x="12795" y="19466"/>
                    <a:pt x="7348" y="17534"/>
                    <a:pt x="1806" y="16014"/>
                  </a:cubicBezTo>
                  <a:cubicBezTo>
                    <a:pt x="1806" y="15982"/>
                    <a:pt x="1806" y="15982"/>
                    <a:pt x="1838" y="15982"/>
                  </a:cubicBezTo>
                  <a:cubicBezTo>
                    <a:pt x="1743" y="15792"/>
                    <a:pt x="1711" y="15570"/>
                    <a:pt x="1711" y="15380"/>
                  </a:cubicBezTo>
                  <a:close/>
                  <a:moveTo>
                    <a:pt x="38289" y="16330"/>
                  </a:moveTo>
                  <a:cubicBezTo>
                    <a:pt x="38859" y="16647"/>
                    <a:pt x="39112" y="17185"/>
                    <a:pt x="38954" y="17819"/>
                  </a:cubicBezTo>
                  <a:cubicBezTo>
                    <a:pt x="38954" y="17819"/>
                    <a:pt x="38922" y="17819"/>
                    <a:pt x="38922" y="17882"/>
                  </a:cubicBezTo>
                  <a:cubicBezTo>
                    <a:pt x="35818" y="21841"/>
                    <a:pt x="32652" y="25704"/>
                    <a:pt x="29453" y="29536"/>
                  </a:cubicBezTo>
                  <a:cubicBezTo>
                    <a:pt x="29105" y="28143"/>
                    <a:pt x="27965" y="26908"/>
                    <a:pt x="26634" y="26306"/>
                  </a:cubicBezTo>
                  <a:cubicBezTo>
                    <a:pt x="26625" y="26297"/>
                    <a:pt x="26613" y="26293"/>
                    <a:pt x="26599" y="26293"/>
                  </a:cubicBezTo>
                  <a:cubicBezTo>
                    <a:pt x="26566" y="26293"/>
                    <a:pt x="26521" y="26315"/>
                    <a:pt x="26476" y="26338"/>
                  </a:cubicBezTo>
                  <a:cubicBezTo>
                    <a:pt x="26444" y="26401"/>
                    <a:pt x="26413" y="26496"/>
                    <a:pt x="26539" y="26559"/>
                  </a:cubicBezTo>
                  <a:cubicBezTo>
                    <a:pt x="27901" y="27256"/>
                    <a:pt x="28756" y="28333"/>
                    <a:pt x="29358" y="29726"/>
                  </a:cubicBezTo>
                  <a:cubicBezTo>
                    <a:pt x="29105" y="29980"/>
                    <a:pt x="28820" y="30296"/>
                    <a:pt x="28598" y="30613"/>
                  </a:cubicBezTo>
                  <a:cubicBezTo>
                    <a:pt x="28471" y="29093"/>
                    <a:pt x="27458" y="27605"/>
                    <a:pt x="26096" y="26908"/>
                  </a:cubicBezTo>
                  <a:cubicBezTo>
                    <a:pt x="26088" y="26899"/>
                    <a:pt x="26079" y="26895"/>
                    <a:pt x="26069" y="26895"/>
                  </a:cubicBezTo>
                  <a:cubicBezTo>
                    <a:pt x="26043" y="26895"/>
                    <a:pt x="26007" y="26925"/>
                    <a:pt x="25938" y="26971"/>
                  </a:cubicBezTo>
                  <a:cubicBezTo>
                    <a:pt x="26096" y="26781"/>
                    <a:pt x="26286" y="26528"/>
                    <a:pt x="26444" y="26338"/>
                  </a:cubicBezTo>
                  <a:lnTo>
                    <a:pt x="30498" y="21366"/>
                  </a:lnTo>
                  <a:cubicBezTo>
                    <a:pt x="33095" y="19687"/>
                    <a:pt x="35755" y="18104"/>
                    <a:pt x="38289" y="16330"/>
                  </a:cubicBezTo>
                  <a:close/>
                  <a:moveTo>
                    <a:pt x="29833" y="21746"/>
                  </a:moveTo>
                  <a:lnTo>
                    <a:pt x="29833" y="21746"/>
                  </a:lnTo>
                  <a:cubicBezTo>
                    <a:pt x="26444" y="25356"/>
                    <a:pt x="23436" y="29283"/>
                    <a:pt x="20522" y="33147"/>
                  </a:cubicBezTo>
                  <a:cubicBezTo>
                    <a:pt x="17165" y="32355"/>
                    <a:pt x="13840" y="31658"/>
                    <a:pt x="10515" y="30771"/>
                  </a:cubicBezTo>
                  <a:cubicBezTo>
                    <a:pt x="7095" y="29885"/>
                    <a:pt x="3769" y="28713"/>
                    <a:pt x="412" y="27953"/>
                  </a:cubicBezTo>
                  <a:cubicBezTo>
                    <a:pt x="1743" y="26464"/>
                    <a:pt x="3231" y="25103"/>
                    <a:pt x="4593" y="23678"/>
                  </a:cubicBezTo>
                  <a:cubicBezTo>
                    <a:pt x="6683" y="24723"/>
                    <a:pt x="8805" y="25704"/>
                    <a:pt x="10927" y="26623"/>
                  </a:cubicBezTo>
                  <a:cubicBezTo>
                    <a:pt x="12447" y="27256"/>
                    <a:pt x="13998" y="27858"/>
                    <a:pt x="15582" y="28333"/>
                  </a:cubicBezTo>
                  <a:cubicBezTo>
                    <a:pt x="16152" y="28502"/>
                    <a:pt x="16764" y="28741"/>
                    <a:pt x="17353" y="28741"/>
                  </a:cubicBezTo>
                  <a:cubicBezTo>
                    <a:pt x="17647" y="28741"/>
                    <a:pt x="17936" y="28681"/>
                    <a:pt x="18210" y="28523"/>
                  </a:cubicBezTo>
                  <a:cubicBezTo>
                    <a:pt x="18210" y="28616"/>
                    <a:pt x="18278" y="28674"/>
                    <a:pt x="18377" y="28674"/>
                  </a:cubicBezTo>
                  <a:cubicBezTo>
                    <a:pt x="18413" y="28674"/>
                    <a:pt x="18453" y="28667"/>
                    <a:pt x="18495" y="28650"/>
                  </a:cubicBezTo>
                  <a:cubicBezTo>
                    <a:pt x="22264" y="26433"/>
                    <a:pt x="25969" y="24153"/>
                    <a:pt x="29706" y="21841"/>
                  </a:cubicBezTo>
                  <a:cubicBezTo>
                    <a:pt x="29738" y="21809"/>
                    <a:pt x="29770" y="21809"/>
                    <a:pt x="29833" y="21746"/>
                  </a:cubicBezTo>
                  <a:close/>
                  <a:moveTo>
                    <a:pt x="25938" y="26971"/>
                  </a:moveTo>
                  <a:cubicBezTo>
                    <a:pt x="25906" y="27034"/>
                    <a:pt x="25906" y="27098"/>
                    <a:pt x="25969" y="27129"/>
                  </a:cubicBezTo>
                  <a:cubicBezTo>
                    <a:pt x="27331" y="28048"/>
                    <a:pt x="28123" y="29188"/>
                    <a:pt x="28503" y="30740"/>
                  </a:cubicBezTo>
                  <a:cubicBezTo>
                    <a:pt x="27394" y="32102"/>
                    <a:pt x="26254" y="33432"/>
                    <a:pt x="25146" y="34793"/>
                  </a:cubicBezTo>
                  <a:cubicBezTo>
                    <a:pt x="24988" y="33242"/>
                    <a:pt x="24164" y="31816"/>
                    <a:pt x="22866" y="30930"/>
                  </a:cubicBezTo>
                  <a:lnTo>
                    <a:pt x="22771" y="30930"/>
                  </a:lnTo>
                  <a:cubicBezTo>
                    <a:pt x="23816" y="29600"/>
                    <a:pt x="24861" y="28301"/>
                    <a:pt x="25938" y="26971"/>
                  </a:cubicBezTo>
                  <a:close/>
                  <a:moveTo>
                    <a:pt x="22644" y="31056"/>
                  </a:moveTo>
                  <a:cubicBezTo>
                    <a:pt x="22644" y="31088"/>
                    <a:pt x="22644" y="31088"/>
                    <a:pt x="22707" y="31151"/>
                  </a:cubicBezTo>
                  <a:cubicBezTo>
                    <a:pt x="23974" y="32133"/>
                    <a:pt x="24766" y="33400"/>
                    <a:pt x="24988" y="34983"/>
                  </a:cubicBezTo>
                  <a:cubicBezTo>
                    <a:pt x="24766" y="35205"/>
                    <a:pt x="24544" y="35490"/>
                    <a:pt x="24354" y="35743"/>
                  </a:cubicBezTo>
                  <a:cubicBezTo>
                    <a:pt x="24323" y="34160"/>
                    <a:pt x="23436" y="32577"/>
                    <a:pt x="22137" y="31721"/>
                  </a:cubicBezTo>
                  <a:cubicBezTo>
                    <a:pt x="22296" y="31500"/>
                    <a:pt x="22486" y="31310"/>
                    <a:pt x="22644" y="31056"/>
                  </a:cubicBezTo>
                  <a:close/>
                  <a:moveTo>
                    <a:pt x="1838" y="29821"/>
                  </a:moveTo>
                  <a:lnTo>
                    <a:pt x="1838" y="29821"/>
                  </a:lnTo>
                  <a:cubicBezTo>
                    <a:pt x="7696" y="31531"/>
                    <a:pt x="13618" y="33273"/>
                    <a:pt x="19636" y="34350"/>
                  </a:cubicBezTo>
                  <a:cubicBezTo>
                    <a:pt x="19731" y="34350"/>
                    <a:pt x="19762" y="34223"/>
                    <a:pt x="19699" y="34192"/>
                  </a:cubicBezTo>
                  <a:lnTo>
                    <a:pt x="19794" y="34192"/>
                  </a:lnTo>
                  <a:cubicBezTo>
                    <a:pt x="20364" y="35458"/>
                    <a:pt x="20427" y="36598"/>
                    <a:pt x="19952" y="37865"/>
                  </a:cubicBezTo>
                  <a:cubicBezTo>
                    <a:pt x="19952" y="37834"/>
                    <a:pt x="19921" y="37802"/>
                    <a:pt x="19889" y="37802"/>
                  </a:cubicBezTo>
                  <a:cubicBezTo>
                    <a:pt x="13555" y="35807"/>
                    <a:pt x="7095" y="34192"/>
                    <a:pt x="634" y="32767"/>
                  </a:cubicBezTo>
                  <a:cubicBezTo>
                    <a:pt x="1679" y="32323"/>
                    <a:pt x="2376" y="30898"/>
                    <a:pt x="1838" y="29821"/>
                  </a:cubicBezTo>
                  <a:close/>
                  <a:moveTo>
                    <a:pt x="21979" y="31911"/>
                  </a:moveTo>
                  <a:cubicBezTo>
                    <a:pt x="23277" y="32957"/>
                    <a:pt x="24006" y="34255"/>
                    <a:pt x="24228" y="35933"/>
                  </a:cubicBezTo>
                  <a:cubicBezTo>
                    <a:pt x="23404" y="36915"/>
                    <a:pt x="22612" y="37897"/>
                    <a:pt x="21789" y="38910"/>
                  </a:cubicBezTo>
                  <a:cubicBezTo>
                    <a:pt x="22612" y="37200"/>
                    <a:pt x="21694" y="34952"/>
                    <a:pt x="20712" y="33463"/>
                  </a:cubicBezTo>
                  <a:cubicBezTo>
                    <a:pt x="20807" y="33463"/>
                    <a:pt x="20871" y="33432"/>
                    <a:pt x="20871" y="33368"/>
                  </a:cubicBezTo>
                  <a:cubicBezTo>
                    <a:pt x="21219" y="32862"/>
                    <a:pt x="21631" y="32387"/>
                    <a:pt x="21979" y="31911"/>
                  </a:cubicBezTo>
                  <a:close/>
                  <a:moveTo>
                    <a:pt x="381" y="28238"/>
                  </a:moveTo>
                  <a:cubicBezTo>
                    <a:pt x="3611" y="29473"/>
                    <a:pt x="7063" y="30296"/>
                    <a:pt x="10388" y="31183"/>
                  </a:cubicBezTo>
                  <a:cubicBezTo>
                    <a:pt x="13713" y="32038"/>
                    <a:pt x="17102" y="32830"/>
                    <a:pt x="20522" y="33432"/>
                  </a:cubicBezTo>
                  <a:cubicBezTo>
                    <a:pt x="20966" y="35363"/>
                    <a:pt x="22422" y="37042"/>
                    <a:pt x="21219" y="39005"/>
                  </a:cubicBezTo>
                  <a:lnTo>
                    <a:pt x="21219" y="39069"/>
                  </a:lnTo>
                  <a:cubicBezTo>
                    <a:pt x="21187" y="39069"/>
                    <a:pt x="21187" y="39005"/>
                    <a:pt x="21156" y="39005"/>
                  </a:cubicBezTo>
                  <a:cubicBezTo>
                    <a:pt x="17735" y="38024"/>
                    <a:pt x="14252" y="37264"/>
                    <a:pt x="10832" y="36377"/>
                  </a:cubicBezTo>
                  <a:cubicBezTo>
                    <a:pt x="7411" y="35458"/>
                    <a:pt x="4023" y="34413"/>
                    <a:pt x="571" y="33463"/>
                  </a:cubicBezTo>
                  <a:lnTo>
                    <a:pt x="444" y="33115"/>
                  </a:lnTo>
                  <a:lnTo>
                    <a:pt x="444" y="33083"/>
                  </a:lnTo>
                  <a:cubicBezTo>
                    <a:pt x="6936" y="34572"/>
                    <a:pt x="13397" y="36313"/>
                    <a:pt x="19857" y="37992"/>
                  </a:cubicBezTo>
                  <a:cubicBezTo>
                    <a:pt x="19889" y="37992"/>
                    <a:pt x="19921" y="37992"/>
                    <a:pt x="19952" y="37929"/>
                  </a:cubicBezTo>
                  <a:cubicBezTo>
                    <a:pt x="19952" y="37990"/>
                    <a:pt x="20018" y="38025"/>
                    <a:pt x="20082" y="38025"/>
                  </a:cubicBezTo>
                  <a:cubicBezTo>
                    <a:pt x="20117" y="38025"/>
                    <a:pt x="20151" y="38014"/>
                    <a:pt x="20174" y="37992"/>
                  </a:cubicBezTo>
                  <a:cubicBezTo>
                    <a:pt x="20807" y="36757"/>
                    <a:pt x="20807" y="35173"/>
                    <a:pt x="20079" y="33970"/>
                  </a:cubicBezTo>
                  <a:cubicBezTo>
                    <a:pt x="20058" y="33917"/>
                    <a:pt x="20019" y="33896"/>
                    <a:pt x="19977" y="33896"/>
                  </a:cubicBezTo>
                  <a:cubicBezTo>
                    <a:pt x="19892" y="33896"/>
                    <a:pt x="19794" y="33981"/>
                    <a:pt x="19794" y="34065"/>
                  </a:cubicBezTo>
                  <a:cubicBezTo>
                    <a:pt x="19636" y="34033"/>
                    <a:pt x="19477" y="34033"/>
                    <a:pt x="19319" y="33970"/>
                  </a:cubicBezTo>
                  <a:cubicBezTo>
                    <a:pt x="19382" y="33938"/>
                    <a:pt x="19319" y="33907"/>
                    <a:pt x="19287" y="33907"/>
                  </a:cubicBezTo>
                  <a:lnTo>
                    <a:pt x="19129" y="33907"/>
                  </a:lnTo>
                  <a:cubicBezTo>
                    <a:pt x="19097" y="33891"/>
                    <a:pt x="19066" y="33883"/>
                    <a:pt x="19034" y="33883"/>
                  </a:cubicBezTo>
                  <a:cubicBezTo>
                    <a:pt x="19002" y="33883"/>
                    <a:pt x="18971" y="33891"/>
                    <a:pt x="18939" y="33907"/>
                  </a:cubicBezTo>
                  <a:cubicBezTo>
                    <a:pt x="18907" y="33907"/>
                    <a:pt x="18907" y="33938"/>
                    <a:pt x="18907" y="33938"/>
                  </a:cubicBezTo>
                  <a:cubicBezTo>
                    <a:pt x="12732" y="32260"/>
                    <a:pt x="6493" y="30866"/>
                    <a:pt x="381" y="29030"/>
                  </a:cubicBezTo>
                  <a:cubicBezTo>
                    <a:pt x="381" y="29030"/>
                    <a:pt x="381" y="28998"/>
                    <a:pt x="317" y="28935"/>
                  </a:cubicBezTo>
                  <a:cubicBezTo>
                    <a:pt x="254" y="28713"/>
                    <a:pt x="286" y="28460"/>
                    <a:pt x="381" y="28238"/>
                  </a:cubicBezTo>
                  <a:close/>
                  <a:moveTo>
                    <a:pt x="18472" y="1"/>
                  </a:moveTo>
                  <a:cubicBezTo>
                    <a:pt x="18438" y="1"/>
                    <a:pt x="18404" y="7"/>
                    <a:pt x="18369" y="21"/>
                  </a:cubicBezTo>
                  <a:cubicBezTo>
                    <a:pt x="16025" y="1161"/>
                    <a:pt x="13650" y="2364"/>
                    <a:pt x="11338" y="3536"/>
                  </a:cubicBezTo>
                  <a:cubicBezTo>
                    <a:pt x="9058" y="4740"/>
                    <a:pt x="6588" y="5721"/>
                    <a:pt x="4434" y="7146"/>
                  </a:cubicBezTo>
                  <a:cubicBezTo>
                    <a:pt x="4413" y="7138"/>
                    <a:pt x="4391" y="7134"/>
                    <a:pt x="4369" y="7134"/>
                  </a:cubicBezTo>
                  <a:cubicBezTo>
                    <a:pt x="4230" y="7134"/>
                    <a:pt x="4103" y="7295"/>
                    <a:pt x="4213" y="7431"/>
                  </a:cubicBezTo>
                  <a:cubicBezTo>
                    <a:pt x="5194" y="8857"/>
                    <a:pt x="5068" y="10472"/>
                    <a:pt x="4244" y="11897"/>
                  </a:cubicBezTo>
                  <a:cubicBezTo>
                    <a:pt x="4086" y="11897"/>
                    <a:pt x="3959" y="12087"/>
                    <a:pt x="4054" y="12213"/>
                  </a:cubicBezTo>
                  <a:cubicBezTo>
                    <a:pt x="3801" y="12340"/>
                    <a:pt x="3674" y="12562"/>
                    <a:pt x="3643" y="12815"/>
                  </a:cubicBezTo>
                  <a:cubicBezTo>
                    <a:pt x="3579" y="12878"/>
                    <a:pt x="3579" y="13037"/>
                    <a:pt x="3674" y="13100"/>
                  </a:cubicBezTo>
                  <a:cubicBezTo>
                    <a:pt x="3896" y="13164"/>
                    <a:pt x="4054" y="13259"/>
                    <a:pt x="4213" y="13322"/>
                  </a:cubicBezTo>
                  <a:cubicBezTo>
                    <a:pt x="3326" y="13797"/>
                    <a:pt x="2471" y="14272"/>
                    <a:pt x="1616" y="14842"/>
                  </a:cubicBezTo>
                  <a:cubicBezTo>
                    <a:pt x="1553" y="14905"/>
                    <a:pt x="1521" y="14937"/>
                    <a:pt x="1553" y="15032"/>
                  </a:cubicBezTo>
                  <a:cubicBezTo>
                    <a:pt x="1458" y="15064"/>
                    <a:pt x="1426" y="15064"/>
                    <a:pt x="1426" y="15159"/>
                  </a:cubicBezTo>
                  <a:cubicBezTo>
                    <a:pt x="1363" y="15507"/>
                    <a:pt x="1426" y="15824"/>
                    <a:pt x="1584" y="16109"/>
                  </a:cubicBezTo>
                  <a:cubicBezTo>
                    <a:pt x="1458" y="16172"/>
                    <a:pt x="1458" y="16362"/>
                    <a:pt x="1616" y="16425"/>
                  </a:cubicBezTo>
                  <a:cubicBezTo>
                    <a:pt x="1901" y="16489"/>
                    <a:pt x="2186" y="16584"/>
                    <a:pt x="2408" y="16647"/>
                  </a:cubicBezTo>
                  <a:cubicBezTo>
                    <a:pt x="7696" y="18167"/>
                    <a:pt x="12700" y="20099"/>
                    <a:pt x="17735" y="22284"/>
                  </a:cubicBezTo>
                  <a:cubicBezTo>
                    <a:pt x="18369" y="24121"/>
                    <a:pt x="18464" y="25926"/>
                    <a:pt x="17577" y="27700"/>
                  </a:cubicBezTo>
                  <a:lnTo>
                    <a:pt x="17577" y="27731"/>
                  </a:lnTo>
                  <a:cubicBezTo>
                    <a:pt x="14885" y="26654"/>
                    <a:pt x="12162" y="25641"/>
                    <a:pt x="9501" y="24501"/>
                  </a:cubicBezTo>
                  <a:cubicBezTo>
                    <a:pt x="7095" y="23424"/>
                    <a:pt x="4751" y="22221"/>
                    <a:pt x="2376" y="21081"/>
                  </a:cubicBezTo>
                  <a:cubicBezTo>
                    <a:pt x="3294" y="19846"/>
                    <a:pt x="3326" y="18104"/>
                    <a:pt x="2503" y="16837"/>
                  </a:cubicBezTo>
                  <a:cubicBezTo>
                    <a:pt x="2471" y="16805"/>
                    <a:pt x="2439" y="16774"/>
                    <a:pt x="2376" y="16774"/>
                  </a:cubicBezTo>
                  <a:cubicBezTo>
                    <a:pt x="2362" y="16771"/>
                    <a:pt x="2348" y="16770"/>
                    <a:pt x="2335" y="16770"/>
                  </a:cubicBezTo>
                  <a:cubicBezTo>
                    <a:pt x="2192" y="16770"/>
                    <a:pt x="2067" y="16914"/>
                    <a:pt x="2154" y="17059"/>
                  </a:cubicBezTo>
                  <a:cubicBezTo>
                    <a:pt x="2851" y="18326"/>
                    <a:pt x="2819" y="19687"/>
                    <a:pt x="2154" y="20954"/>
                  </a:cubicBezTo>
                  <a:cubicBezTo>
                    <a:pt x="2091" y="20954"/>
                    <a:pt x="2091" y="20922"/>
                    <a:pt x="2059" y="20922"/>
                  </a:cubicBezTo>
                  <a:cubicBezTo>
                    <a:pt x="2038" y="20914"/>
                    <a:pt x="2016" y="20910"/>
                    <a:pt x="1995" y="20910"/>
                  </a:cubicBezTo>
                  <a:cubicBezTo>
                    <a:pt x="1863" y="20910"/>
                    <a:pt x="1760" y="21066"/>
                    <a:pt x="1869" y="21176"/>
                  </a:cubicBezTo>
                  <a:cubicBezTo>
                    <a:pt x="1869" y="21429"/>
                    <a:pt x="1838" y="21682"/>
                    <a:pt x="1711" y="21904"/>
                  </a:cubicBezTo>
                  <a:cubicBezTo>
                    <a:pt x="1687" y="22000"/>
                    <a:pt x="1772" y="22096"/>
                    <a:pt x="1842" y="22096"/>
                  </a:cubicBezTo>
                  <a:cubicBezTo>
                    <a:pt x="1850" y="22096"/>
                    <a:pt x="1859" y="22094"/>
                    <a:pt x="1866" y="22091"/>
                  </a:cubicBezTo>
                  <a:lnTo>
                    <a:pt x="1866" y="22091"/>
                  </a:lnTo>
                  <a:cubicBezTo>
                    <a:pt x="1775" y="22177"/>
                    <a:pt x="1787" y="22262"/>
                    <a:pt x="1901" y="22347"/>
                  </a:cubicBezTo>
                  <a:cubicBezTo>
                    <a:pt x="2661" y="22728"/>
                    <a:pt x="3421" y="23108"/>
                    <a:pt x="4149" y="23488"/>
                  </a:cubicBezTo>
                  <a:cubicBezTo>
                    <a:pt x="2661" y="24691"/>
                    <a:pt x="1267" y="26211"/>
                    <a:pt x="96" y="27731"/>
                  </a:cubicBezTo>
                  <a:cubicBezTo>
                    <a:pt x="1" y="27858"/>
                    <a:pt x="96" y="27953"/>
                    <a:pt x="159" y="28016"/>
                  </a:cubicBezTo>
                  <a:cubicBezTo>
                    <a:pt x="127" y="28080"/>
                    <a:pt x="127" y="28175"/>
                    <a:pt x="222" y="28238"/>
                  </a:cubicBezTo>
                  <a:cubicBezTo>
                    <a:pt x="96" y="28523"/>
                    <a:pt x="64" y="28745"/>
                    <a:pt x="64" y="29030"/>
                  </a:cubicBezTo>
                  <a:cubicBezTo>
                    <a:pt x="64" y="29125"/>
                    <a:pt x="127" y="29156"/>
                    <a:pt x="222" y="29156"/>
                  </a:cubicBezTo>
                  <a:cubicBezTo>
                    <a:pt x="127" y="29251"/>
                    <a:pt x="159" y="29346"/>
                    <a:pt x="286" y="29410"/>
                  </a:cubicBezTo>
                  <a:cubicBezTo>
                    <a:pt x="697" y="29473"/>
                    <a:pt x="1046" y="29600"/>
                    <a:pt x="1426" y="29726"/>
                  </a:cubicBezTo>
                  <a:lnTo>
                    <a:pt x="1426" y="29758"/>
                  </a:lnTo>
                  <a:cubicBezTo>
                    <a:pt x="1869" y="30898"/>
                    <a:pt x="1584" y="32165"/>
                    <a:pt x="381" y="32640"/>
                  </a:cubicBezTo>
                  <a:cubicBezTo>
                    <a:pt x="317" y="32640"/>
                    <a:pt x="286" y="32672"/>
                    <a:pt x="286" y="32735"/>
                  </a:cubicBezTo>
                  <a:cubicBezTo>
                    <a:pt x="249" y="32707"/>
                    <a:pt x="214" y="32696"/>
                    <a:pt x="183" y="32696"/>
                  </a:cubicBezTo>
                  <a:cubicBezTo>
                    <a:pt x="109" y="32696"/>
                    <a:pt x="55" y="32763"/>
                    <a:pt x="32" y="32830"/>
                  </a:cubicBezTo>
                  <a:cubicBezTo>
                    <a:pt x="32" y="32957"/>
                    <a:pt x="159" y="33083"/>
                    <a:pt x="191" y="33210"/>
                  </a:cubicBezTo>
                  <a:cubicBezTo>
                    <a:pt x="254" y="33273"/>
                    <a:pt x="317" y="33400"/>
                    <a:pt x="349" y="33463"/>
                  </a:cubicBezTo>
                  <a:cubicBezTo>
                    <a:pt x="286" y="33558"/>
                    <a:pt x="286" y="33748"/>
                    <a:pt x="444" y="33780"/>
                  </a:cubicBezTo>
                  <a:cubicBezTo>
                    <a:pt x="3833" y="34888"/>
                    <a:pt x="7285" y="35807"/>
                    <a:pt x="10737" y="36725"/>
                  </a:cubicBezTo>
                  <a:cubicBezTo>
                    <a:pt x="14188" y="37644"/>
                    <a:pt x="17672" y="38594"/>
                    <a:pt x="21156" y="39164"/>
                  </a:cubicBezTo>
                  <a:cubicBezTo>
                    <a:pt x="21219" y="39164"/>
                    <a:pt x="21219" y="39164"/>
                    <a:pt x="21251" y="39132"/>
                  </a:cubicBezTo>
                  <a:cubicBezTo>
                    <a:pt x="21290" y="39210"/>
                    <a:pt x="21365" y="39264"/>
                    <a:pt x="21440" y="39264"/>
                  </a:cubicBezTo>
                  <a:cubicBezTo>
                    <a:pt x="21486" y="39264"/>
                    <a:pt x="21531" y="39244"/>
                    <a:pt x="21567" y="39195"/>
                  </a:cubicBezTo>
                  <a:cubicBezTo>
                    <a:pt x="21608" y="39257"/>
                    <a:pt x="21649" y="39292"/>
                    <a:pt x="21699" y="39292"/>
                  </a:cubicBezTo>
                  <a:cubicBezTo>
                    <a:pt x="21726" y="39292"/>
                    <a:pt x="21755" y="39281"/>
                    <a:pt x="21789" y="39259"/>
                  </a:cubicBezTo>
                  <a:cubicBezTo>
                    <a:pt x="28123" y="32703"/>
                    <a:pt x="33887" y="25388"/>
                    <a:pt x="39365" y="18104"/>
                  </a:cubicBezTo>
                  <a:cubicBezTo>
                    <a:pt x="39429" y="17977"/>
                    <a:pt x="39365" y="17882"/>
                    <a:pt x="39270" y="17787"/>
                  </a:cubicBezTo>
                  <a:cubicBezTo>
                    <a:pt x="39524" y="17154"/>
                    <a:pt x="39239" y="16362"/>
                    <a:pt x="38637" y="16045"/>
                  </a:cubicBezTo>
                  <a:cubicBezTo>
                    <a:pt x="39302" y="15539"/>
                    <a:pt x="39999" y="15064"/>
                    <a:pt x="40664" y="14557"/>
                  </a:cubicBezTo>
                  <a:cubicBezTo>
                    <a:pt x="40695" y="14494"/>
                    <a:pt x="40727" y="14462"/>
                    <a:pt x="40727" y="14430"/>
                  </a:cubicBezTo>
                  <a:cubicBezTo>
                    <a:pt x="41424" y="12182"/>
                    <a:pt x="40790" y="9490"/>
                    <a:pt x="38985" y="7843"/>
                  </a:cubicBezTo>
                  <a:lnTo>
                    <a:pt x="38890" y="7843"/>
                  </a:lnTo>
                  <a:cubicBezTo>
                    <a:pt x="38352" y="7431"/>
                    <a:pt x="37529" y="7273"/>
                    <a:pt x="36864" y="7178"/>
                  </a:cubicBezTo>
                  <a:cubicBezTo>
                    <a:pt x="36103" y="5880"/>
                    <a:pt x="34647" y="5278"/>
                    <a:pt x="33285" y="4740"/>
                  </a:cubicBezTo>
                  <a:cubicBezTo>
                    <a:pt x="28693" y="2808"/>
                    <a:pt x="23689" y="876"/>
                    <a:pt x="18717" y="179"/>
                  </a:cubicBezTo>
                  <a:cubicBezTo>
                    <a:pt x="18692" y="80"/>
                    <a:pt x="18590" y="1"/>
                    <a:pt x="18472"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529;p51">
              <a:extLst>
                <a:ext uri="{FF2B5EF4-FFF2-40B4-BE49-F238E27FC236}">
                  <a16:creationId xmlns:a16="http://schemas.microsoft.com/office/drawing/2014/main" id="{8A0A8746-0A58-09B8-1D50-1B9473BF950A}"/>
                </a:ext>
              </a:extLst>
            </p:cNvPr>
            <p:cNvSpPr/>
            <p:nvPr/>
          </p:nvSpPr>
          <p:spPr>
            <a:xfrm>
              <a:off x="786525" y="3798176"/>
              <a:ext cx="555078" cy="411817"/>
            </a:xfrm>
            <a:custGeom>
              <a:avLst/>
              <a:gdLst/>
              <a:ahLst/>
              <a:cxnLst/>
              <a:rect l="l" t="t" r="r" b="b"/>
              <a:pathLst>
                <a:path w="17672" h="13111" extrusionOk="0">
                  <a:moveTo>
                    <a:pt x="0" y="1"/>
                  </a:moveTo>
                  <a:lnTo>
                    <a:pt x="0" y="1"/>
                  </a:lnTo>
                  <a:cubicBezTo>
                    <a:pt x="0" y="191"/>
                    <a:pt x="32" y="381"/>
                    <a:pt x="95" y="571"/>
                  </a:cubicBezTo>
                  <a:lnTo>
                    <a:pt x="95" y="666"/>
                  </a:lnTo>
                  <a:cubicBezTo>
                    <a:pt x="5637" y="2154"/>
                    <a:pt x="11116" y="4118"/>
                    <a:pt x="16246" y="6714"/>
                  </a:cubicBezTo>
                  <a:cubicBezTo>
                    <a:pt x="16341" y="6778"/>
                    <a:pt x="16341" y="6841"/>
                    <a:pt x="16246" y="6873"/>
                  </a:cubicBezTo>
                  <a:cubicBezTo>
                    <a:pt x="17196" y="8615"/>
                    <a:pt x="17038" y="10705"/>
                    <a:pt x="16183" y="12415"/>
                  </a:cubicBezTo>
                  <a:cubicBezTo>
                    <a:pt x="16151" y="12510"/>
                    <a:pt x="16056" y="12510"/>
                    <a:pt x="16025" y="12510"/>
                  </a:cubicBezTo>
                  <a:cubicBezTo>
                    <a:pt x="16002" y="12532"/>
                    <a:pt x="15964" y="12555"/>
                    <a:pt x="15932" y="12555"/>
                  </a:cubicBezTo>
                  <a:cubicBezTo>
                    <a:pt x="15919" y="12555"/>
                    <a:pt x="15907" y="12551"/>
                    <a:pt x="15898" y="12542"/>
                  </a:cubicBezTo>
                  <a:cubicBezTo>
                    <a:pt x="10641" y="10958"/>
                    <a:pt x="5257" y="8615"/>
                    <a:pt x="475" y="5891"/>
                  </a:cubicBezTo>
                  <a:cubicBezTo>
                    <a:pt x="475" y="6113"/>
                    <a:pt x="412" y="6398"/>
                    <a:pt x="317" y="6588"/>
                  </a:cubicBezTo>
                  <a:lnTo>
                    <a:pt x="254" y="6651"/>
                  </a:lnTo>
                  <a:cubicBezTo>
                    <a:pt x="285" y="6619"/>
                    <a:pt x="317" y="6604"/>
                    <a:pt x="353" y="6604"/>
                  </a:cubicBezTo>
                  <a:cubicBezTo>
                    <a:pt x="388" y="6604"/>
                    <a:pt x="428" y="6619"/>
                    <a:pt x="475" y="6651"/>
                  </a:cubicBezTo>
                  <a:cubicBezTo>
                    <a:pt x="2914" y="7886"/>
                    <a:pt x="5384" y="9153"/>
                    <a:pt x="7886" y="10261"/>
                  </a:cubicBezTo>
                  <a:cubicBezTo>
                    <a:pt x="9184" y="10831"/>
                    <a:pt x="10514" y="11401"/>
                    <a:pt x="11876" y="11908"/>
                  </a:cubicBezTo>
                  <a:cubicBezTo>
                    <a:pt x="12968" y="12308"/>
                    <a:pt x="14509" y="13111"/>
                    <a:pt x="15818" y="13111"/>
                  </a:cubicBezTo>
                  <a:cubicBezTo>
                    <a:pt x="16066" y="13111"/>
                    <a:pt x="16305" y="13082"/>
                    <a:pt x="16531" y="13017"/>
                  </a:cubicBezTo>
                  <a:lnTo>
                    <a:pt x="16531" y="12890"/>
                  </a:lnTo>
                  <a:cubicBezTo>
                    <a:pt x="17672" y="10610"/>
                    <a:pt x="17672" y="8361"/>
                    <a:pt x="16595" y="6049"/>
                  </a:cubicBezTo>
                  <a:lnTo>
                    <a:pt x="16595" y="6018"/>
                  </a:lnTo>
                  <a:cubicBezTo>
                    <a:pt x="11084" y="4023"/>
                    <a:pt x="5732" y="1806"/>
                    <a:pt x="95" y="64"/>
                  </a:cubicBezTo>
                  <a:cubicBezTo>
                    <a:pt x="32" y="32"/>
                    <a:pt x="0" y="32"/>
                    <a:pt x="0"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530;p51">
              <a:extLst>
                <a:ext uri="{FF2B5EF4-FFF2-40B4-BE49-F238E27FC236}">
                  <a16:creationId xmlns:a16="http://schemas.microsoft.com/office/drawing/2014/main" id="{5C04D7FB-1B85-7ECE-C0E0-CCA600A2CD71}"/>
                </a:ext>
              </a:extLst>
            </p:cNvPr>
            <p:cNvSpPr/>
            <p:nvPr/>
          </p:nvSpPr>
          <p:spPr>
            <a:xfrm>
              <a:off x="753702" y="4252773"/>
              <a:ext cx="620724" cy="252693"/>
            </a:xfrm>
            <a:custGeom>
              <a:avLst/>
              <a:gdLst/>
              <a:ahLst/>
              <a:cxnLst/>
              <a:rect l="l" t="t" r="r" b="b"/>
              <a:pathLst>
                <a:path w="19762" h="8045" extrusionOk="0">
                  <a:moveTo>
                    <a:pt x="3108" y="1074"/>
                  </a:moveTo>
                  <a:cubicBezTo>
                    <a:pt x="3116" y="1074"/>
                    <a:pt x="3126" y="1075"/>
                    <a:pt x="3135" y="1077"/>
                  </a:cubicBezTo>
                  <a:cubicBezTo>
                    <a:pt x="4180" y="1330"/>
                    <a:pt x="5194" y="1584"/>
                    <a:pt x="6239" y="1900"/>
                  </a:cubicBezTo>
                  <a:cubicBezTo>
                    <a:pt x="6271" y="1964"/>
                    <a:pt x="6271" y="2027"/>
                    <a:pt x="6176" y="2027"/>
                  </a:cubicBezTo>
                  <a:cubicBezTo>
                    <a:pt x="5162" y="1837"/>
                    <a:pt x="4117" y="1552"/>
                    <a:pt x="3104" y="1235"/>
                  </a:cubicBezTo>
                  <a:cubicBezTo>
                    <a:pt x="2987" y="1235"/>
                    <a:pt x="3005" y="1074"/>
                    <a:pt x="3108" y="1074"/>
                  </a:cubicBezTo>
                  <a:close/>
                  <a:moveTo>
                    <a:pt x="2821" y="1707"/>
                  </a:moveTo>
                  <a:cubicBezTo>
                    <a:pt x="2830" y="1707"/>
                    <a:pt x="2840" y="1708"/>
                    <a:pt x="2850" y="1710"/>
                  </a:cubicBezTo>
                  <a:cubicBezTo>
                    <a:pt x="7379" y="2946"/>
                    <a:pt x="11939" y="3959"/>
                    <a:pt x="16436" y="5131"/>
                  </a:cubicBezTo>
                  <a:cubicBezTo>
                    <a:pt x="16468" y="5162"/>
                    <a:pt x="16468" y="5226"/>
                    <a:pt x="16405" y="5226"/>
                  </a:cubicBezTo>
                  <a:cubicBezTo>
                    <a:pt x="11813" y="4339"/>
                    <a:pt x="7284" y="3167"/>
                    <a:pt x="2787" y="1964"/>
                  </a:cubicBezTo>
                  <a:cubicBezTo>
                    <a:pt x="2669" y="1905"/>
                    <a:pt x="2688" y="1707"/>
                    <a:pt x="2821" y="1707"/>
                  </a:cubicBezTo>
                  <a:close/>
                  <a:moveTo>
                    <a:pt x="2259" y="2586"/>
                  </a:moveTo>
                  <a:cubicBezTo>
                    <a:pt x="2275" y="2586"/>
                    <a:pt x="2293" y="2589"/>
                    <a:pt x="2312" y="2597"/>
                  </a:cubicBezTo>
                  <a:cubicBezTo>
                    <a:pt x="6461" y="3801"/>
                    <a:pt x="10609" y="4909"/>
                    <a:pt x="14821" y="6081"/>
                  </a:cubicBezTo>
                  <a:cubicBezTo>
                    <a:pt x="14853" y="6081"/>
                    <a:pt x="14853" y="6144"/>
                    <a:pt x="14790" y="6144"/>
                  </a:cubicBezTo>
                  <a:cubicBezTo>
                    <a:pt x="10546" y="5194"/>
                    <a:pt x="6397" y="4022"/>
                    <a:pt x="2280" y="2819"/>
                  </a:cubicBezTo>
                  <a:cubicBezTo>
                    <a:pt x="2141" y="2763"/>
                    <a:pt x="2149" y="2586"/>
                    <a:pt x="2259" y="2586"/>
                  </a:cubicBezTo>
                  <a:close/>
                  <a:moveTo>
                    <a:pt x="1204" y="0"/>
                  </a:moveTo>
                  <a:cubicBezTo>
                    <a:pt x="1742" y="1077"/>
                    <a:pt x="1077" y="2502"/>
                    <a:pt x="0" y="2946"/>
                  </a:cubicBezTo>
                  <a:cubicBezTo>
                    <a:pt x="6461" y="4371"/>
                    <a:pt x="12921" y="5986"/>
                    <a:pt x="19255" y="7981"/>
                  </a:cubicBezTo>
                  <a:cubicBezTo>
                    <a:pt x="19287" y="7981"/>
                    <a:pt x="19318" y="8013"/>
                    <a:pt x="19318" y="8044"/>
                  </a:cubicBezTo>
                  <a:cubicBezTo>
                    <a:pt x="19762" y="6746"/>
                    <a:pt x="19698" y="5606"/>
                    <a:pt x="19160" y="4371"/>
                  </a:cubicBezTo>
                  <a:lnTo>
                    <a:pt x="19065" y="4371"/>
                  </a:lnTo>
                  <a:cubicBezTo>
                    <a:pt x="19128" y="4402"/>
                    <a:pt x="19097" y="4529"/>
                    <a:pt x="19002" y="4529"/>
                  </a:cubicBezTo>
                  <a:cubicBezTo>
                    <a:pt x="13079" y="3009"/>
                    <a:pt x="7062" y="1710"/>
                    <a:pt x="1204"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531;p51">
              <a:extLst>
                <a:ext uri="{FF2B5EF4-FFF2-40B4-BE49-F238E27FC236}">
                  <a16:creationId xmlns:a16="http://schemas.microsoft.com/office/drawing/2014/main" id="{9A5E0671-1F5A-B7A0-FB79-DEF1D602F229}"/>
                </a:ext>
              </a:extLst>
            </p:cNvPr>
            <p:cNvSpPr/>
            <p:nvPr/>
          </p:nvSpPr>
          <p:spPr>
            <a:xfrm>
              <a:off x="808386" y="3837972"/>
              <a:ext cx="505355" cy="347175"/>
            </a:xfrm>
            <a:custGeom>
              <a:avLst/>
              <a:gdLst/>
              <a:ahLst/>
              <a:cxnLst/>
              <a:rect l="l" t="t" r="r" b="b"/>
              <a:pathLst>
                <a:path w="16089" h="11053" extrusionOk="0">
                  <a:moveTo>
                    <a:pt x="2134" y="1731"/>
                  </a:moveTo>
                  <a:cubicBezTo>
                    <a:pt x="2149" y="1731"/>
                    <a:pt x="2167" y="1734"/>
                    <a:pt x="2186" y="1742"/>
                  </a:cubicBezTo>
                  <a:cubicBezTo>
                    <a:pt x="6018" y="3231"/>
                    <a:pt x="9882" y="4656"/>
                    <a:pt x="13682" y="6239"/>
                  </a:cubicBezTo>
                  <a:cubicBezTo>
                    <a:pt x="13709" y="6294"/>
                    <a:pt x="13713" y="6372"/>
                    <a:pt x="13652" y="6372"/>
                  </a:cubicBezTo>
                  <a:cubicBezTo>
                    <a:pt x="13643" y="6372"/>
                    <a:pt x="13632" y="6370"/>
                    <a:pt x="13619" y="6366"/>
                  </a:cubicBezTo>
                  <a:cubicBezTo>
                    <a:pt x="9755" y="4972"/>
                    <a:pt x="5923" y="3484"/>
                    <a:pt x="2123" y="1964"/>
                  </a:cubicBezTo>
                  <a:cubicBezTo>
                    <a:pt x="2012" y="1908"/>
                    <a:pt x="2022" y="1731"/>
                    <a:pt x="2134" y="1731"/>
                  </a:cubicBezTo>
                  <a:close/>
                  <a:moveTo>
                    <a:pt x="1509" y="2649"/>
                  </a:moveTo>
                  <a:cubicBezTo>
                    <a:pt x="1522" y="2649"/>
                    <a:pt x="1537" y="2653"/>
                    <a:pt x="1553" y="2661"/>
                  </a:cubicBezTo>
                  <a:cubicBezTo>
                    <a:pt x="5670" y="4307"/>
                    <a:pt x="9882" y="5828"/>
                    <a:pt x="14094" y="7189"/>
                  </a:cubicBezTo>
                  <a:cubicBezTo>
                    <a:pt x="14157" y="7253"/>
                    <a:pt x="14157" y="7316"/>
                    <a:pt x="14062" y="7316"/>
                  </a:cubicBezTo>
                  <a:cubicBezTo>
                    <a:pt x="9818" y="6018"/>
                    <a:pt x="5638" y="4561"/>
                    <a:pt x="1521" y="2851"/>
                  </a:cubicBezTo>
                  <a:cubicBezTo>
                    <a:pt x="1382" y="2823"/>
                    <a:pt x="1414" y="2649"/>
                    <a:pt x="1509" y="2649"/>
                  </a:cubicBezTo>
                  <a:close/>
                  <a:moveTo>
                    <a:pt x="758" y="3758"/>
                  </a:moveTo>
                  <a:cubicBezTo>
                    <a:pt x="769" y="3758"/>
                    <a:pt x="781" y="3761"/>
                    <a:pt x="793" y="3769"/>
                  </a:cubicBezTo>
                  <a:cubicBezTo>
                    <a:pt x="4435" y="5194"/>
                    <a:pt x="8077" y="6556"/>
                    <a:pt x="11687" y="8076"/>
                  </a:cubicBezTo>
                  <a:cubicBezTo>
                    <a:pt x="11718" y="8076"/>
                    <a:pt x="11718" y="8108"/>
                    <a:pt x="11687" y="8108"/>
                  </a:cubicBezTo>
                  <a:cubicBezTo>
                    <a:pt x="8013" y="6809"/>
                    <a:pt x="4403" y="5384"/>
                    <a:pt x="761" y="3959"/>
                  </a:cubicBezTo>
                  <a:cubicBezTo>
                    <a:pt x="622" y="3931"/>
                    <a:pt x="678" y="3758"/>
                    <a:pt x="758" y="3758"/>
                  </a:cubicBezTo>
                  <a:close/>
                  <a:moveTo>
                    <a:pt x="64" y="0"/>
                  </a:moveTo>
                  <a:lnTo>
                    <a:pt x="1" y="64"/>
                  </a:lnTo>
                  <a:cubicBezTo>
                    <a:pt x="64" y="64"/>
                    <a:pt x="96" y="95"/>
                    <a:pt x="128" y="159"/>
                  </a:cubicBezTo>
                  <a:cubicBezTo>
                    <a:pt x="919" y="1426"/>
                    <a:pt x="919" y="3167"/>
                    <a:pt x="1" y="4402"/>
                  </a:cubicBezTo>
                  <a:cubicBezTo>
                    <a:pt x="2376" y="5542"/>
                    <a:pt x="4720" y="6714"/>
                    <a:pt x="7126" y="7791"/>
                  </a:cubicBezTo>
                  <a:cubicBezTo>
                    <a:pt x="9787" y="8994"/>
                    <a:pt x="12510" y="9976"/>
                    <a:pt x="15202" y="11053"/>
                  </a:cubicBezTo>
                  <a:lnTo>
                    <a:pt x="15202" y="10990"/>
                  </a:lnTo>
                  <a:cubicBezTo>
                    <a:pt x="16089" y="9216"/>
                    <a:pt x="15994" y="7411"/>
                    <a:pt x="15360" y="5574"/>
                  </a:cubicBezTo>
                  <a:cubicBezTo>
                    <a:pt x="10357" y="3389"/>
                    <a:pt x="5290" y="1457"/>
                    <a:pt x="64"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1532;p51">
              <a:extLst>
                <a:ext uri="{FF2B5EF4-FFF2-40B4-BE49-F238E27FC236}">
                  <a16:creationId xmlns:a16="http://schemas.microsoft.com/office/drawing/2014/main" id="{3411A698-A07F-A6D9-ED08-62B33A30BF85}"/>
                </a:ext>
              </a:extLst>
            </p:cNvPr>
            <p:cNvSpPr/>
            <p:nvPr/>
          </p:nvSpPr>
          <p:spPr>
            <a:xfrm>
              <a:off x="818720" y="4332240"/>
              <a:ext cx="401514" cy="113547"/>
            </a:xfrm>
            <a:custGeom>
              <a:avLst/>
              <a:gdLst/>
              <a:ahLst/>
              <a:cxnLst/>
              <a:rect l="l" t="t" r="r" b="b"/>
              <a:pathLst>
                <a:path w="12783" h="3615" extrusionOk="0">
                  <a:moveTo>
                    <a:pt x="176" y="0"/>
                  </a:moveTo>
                  <a:cubicBezTo>
                    <a:pt x="44" y="0"/>
                    <a:pt x="1" y="169"/>
                    <a:pt x="147" y="257"/>
                  </a:cubicBezTo>
                  <a:cubicBezTo>
                    <a:pt x="4327" y="1492"/>
                    <a:pt x="8476" y="2664"/>
                    <a:pt x="12720" y="3614"/>
                  </a:cubicBezTo>
                  <a:cubicBezTo>
                    <a:pt x="12783" y="3614"/>
                    <a:pt x="12783" y="3551"/>
                    <a:pt x="12751" y="3551"/>
                  </a:cubicBezTo>
                  <a:cubicBezTo>
                    <a:pt x="8539" y="2379"/>
                    <a:pt x="4359" y="1271"/>
                    <a:pt x="210" y="4"/>
                  </a:cubicBezTo>
                  <a:cubicBezTo>
                    <a:pt x="198" y="1"/>
                    <a:pt x="187" y="0"/>
                    <a:pt x="17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1533;p51">
              <a:extLst>
                <a:ext uri="{FF2B5EF4-FFF2-40B4-BE49-F238E27FC236}">
                  <a16:creationId xmlns:a16="http://schemas.microsoft.com/office/drawing/2014/main" id="{3AA059F9-9A8B-D567-4068-193FDF32E506}"/>
                </a:ext>
              </a:extLst>
            </p:cNvPr>
            <p:cNvSpPr/>
            <p:nvPr/>
          </p:nvSpPr>
          <p:spPr>
            <a:xfrm>
              <a:off x="827923" y="3955980"/>
              <a:ext cx="350536" cy="136665"/>
            </a:xfrm>
            <a:custGeom>
              <a:avLst/>
              <a:gdLst/>
              <a:ahLst/>
              <a:cxnLst/>
              <a:rect l="l" t="t" r="r" b="b"/>
              <a:pathLst>
                <a:path w="11160" h="4351" extrusionOk="0">
                  <a:moveTo>
                    <a:pt x="136" y="1"/>
                  </a:moveTo>
                  <a:cubicBezTo>
                    <a:pt x="56" y="1"/>
                    <a:pt x="0" y="174"/>
                    <a:pt x="139" y="202"/>
                  </a:cubicBezTo>
                  <a:cubicBezTo>
                    <a:pt x="3781" y="1627"/>
                    <a:pt x="7423" y="3052"/>
                    <a:pt x="11096" y="4351"/>
                  </a:cubicBezTo>
                  <a:cubicBezTo>
                    <a:pt x="11160" y="4351"/>
                    <a:pt x="11160" y="4319"/>
                    <a:pt x="11096" y="4319"/>
                  </a:cubicBezTo>
                  <a:cubicBezTo>
                    <a:pt x="7455" y="2799"/>
                    <a:pt x="3813" y="1437"/>
                    <a:pt x="171" y="12"/>
                  </a:cubicBezTo>
                  <a:cubicBezTo>
                    <a:pt x="159" y="4"/>
                    <a:pt x="147" y="1"/>
                    <a:pt x="136"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1534;p51">
              <a:extLst>
                <a:ext uri="{FF2B5EF4-FFF2-40B4-BE49-F238E27FC236}">
                  <a16:creationId xmlns:a16="http://schemas.microsoft.com/office/drawing/2014/main" id="{0FE60C0C-C389-684E-8FFC-11DF54583267}"/>
                </a:ext>
              </a:extLst>
            </p:cNvPr>
            <p:cNvSpPr/>
            <p:nvPr/>
          </p:nvSpPr>
          <p:spPr>
            <a:xfrm>
              <a:off x="837503" y="4306390"/>
              <a:ext cx="433458" cy="110532"/>
            </a:xfrm>
            <a:custGeom>
              <a:avLst/>
              <a:gdLst/>
              <a:ahLst/>
              <a:cxnLst/>
              <a:rect l="l" t="t" r="r" b="b"/>
              <a:pathLst>
                <a:path w="13800" h="3519" extrusionOk="0">
                  <a:moveTo>
                    <a:pt x="153" y="0"/>
                  </a:moveTo>
                  <a:cubicBezTo>
                    <a:pt x="20" y="0"/>
                    <a:pt x="1" y="198"/>
                    <a:pt x="119" y="257"/>
                  </a:cubicBezTo>
                  <a:cubicBezTo>
                    <a:pt x="4616" y="1429"/>
                    <a:pt x="9145" y="2632"/>
                    <a:pt x="13737" y="3519"/>
                  </a:cubicBezTo>
                  <a:cubicBezTo>
                    <a:pt x="13800" y="3519"/>
                    <a:pt x="13800" y="3455"/>
                    <a:pt x="13768" y="3424"/>
                  </a:cubicBezTo>
                  <a:cubicBezTo>
                    <a:pt x="9208" y="2252"/>
                    <a:pt x="4711" y="1239"/>
                    <a:pt x="182" y="3"/>
                  </a:cubicBezTo>
                  <a:cubicBezTo>
                    <a:pt x="172" y="1"/>
                    <a:pt x="162" y="0"/>
                    <a:pt x="153"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1535;p51">
              <a:extLst>
                <a:ext uri="{FF2B5EF4-FFF2-40B4-BE49-F238E27FC236}">
                  <a16:creationId xmlns:a16="http://schemas.microsoft.com/office/drawing/2014/main" id="{14F7FB9A-53AD-2E09-486D-137FE34AF66D}"/>
                </a:ext>
              </a:extLst>
            </p:cNvPr>
            <p:cNvSpPr/>
            <p:nvPr/>
          </p:nvSpPr>
          <p:spPr>
            <a:xfrm>
              <a:off x="847492" y="4287481"/>
              <a:ext cx="103182" cy="28991"/>
            </a:xfrm>
            <a:custGeom>
              <a:avLst/>
              <a:gdLst/>
              <a:ahLst/>
              <a:cxnLst/>
              <a:rect l="l" t="t" r="r" b="b"/>
              <a:pathLst>
                <a:path w="3285" h="923" extrusionOk="0">
                  <a:moveTo>
                    <a:pt x="122" y="0"/>
                  </a:moveTo>
                  <a:cubicBezTo>
                    <a:pt x="19" y="0"/>
                    <a:pt x="1" y="162"/>
                    <a:pt x="118" y="162"/>
                  </a:cubicBezTo>
                  <a:cubicBezTo>
                    <a:pt x="1131" y="447"/>
                    <a:pt x="2176" y="732"/>
                    <a:pt x="3190" y="922"/>
                  </a:cubicBezTo>
                  <a:cubicBezTo>
                    <a:pt x="3285" y="922"/>
                    <a:pt x="3285" y="859"/>
                    <a:pt x="3253" y="795"/>
                  </a:cubicBezTo>
                  <a:cubicBezTo>
                    <a:pt x="2208" y="542"/>
                    <a:pt x="1194" y="225"/>
                    <a:pt x="149" y="4"/>
                  </a:cubicBezTo>
                  <a:cubicBezTo>
                    <a:pt x="140" y="1"/>
                    <a:pt x="130" y="0"/>
                    <a:pt x="12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1536;p51">
              <a:extLst>
                <a:ext uri="{FF2B5EF4-FFF2-40B4-BE49-F238E27FC236}">
                  <a16:creationId xmlns:a16="http://schemas.microsoft.com/office/drawing/2014/main" id="{64ED308E-230B-2B47-63D4-87BEB2AE8AB8}"/>
                </a:ext>
              </a:extLst>
            </p:cNvPr>
            <p:cNvSpPr/>
            <p:nvPr/>
          </p:nvSpPr>
          <p:spPr>
            <a:xfrm>
              <a:off x="851795" y="3922151"/>
              <a:ext cx="402268" cy="145617"/>
            </a:xfrm>
            <a:custGeom>
              <a:avLst/>
              <a:gdLst/>
              <a:ahLst/>
              <a:cxnLst/>
              <a:rect l="l" t="t" r="r" b="b"/>
              <a:pathLst>
                <a:path w="12807" h="4636" extrusionOk="0">
                  <a:moveTo>
                    <a:pt x="127" y="1"/>
                  </a:moveTo>
                  <a:cubicBezTo>
                    <a:pt x="32" y="1"/>
                    <a:pt x="0" y="175"/>
                    <a:pt x="139" y="202"/>
                  </a:cubicBezTo>
                  <a:cubicBezTo>
                    <a:pt x="4256" y="1817"/>
                    <a:pt x="8436" y="3338"/>
                    <a:pt x="12712" y="4636"/>
                  </a:cubicBezTo>
                  <a:cubicBezTo>
                    <a:pt x="12807" y="4636"/>
                    <a:pt x="12807" y="4541"/>
                    <a:pt x="12775" y="4509"/>
                  </a:cubicBezTo>
                  <a:cubicBezTo>
                    <a:pt x="8500" y="3148"/>
                    <a:pt x="4288" y="1659"/>
                    <a:pt x="171" y="12"/>
                  </a:cubicBezTo>
                  <a:cubicBezTo>
                    <a:pt x="155" y="4"/>
                    <a:pt x="140" y="1"/>
                    <a:pt x="127"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1537;p51">
              <a:extLst>
                <a:ext uri="{FF2B5EF4-FFF2-40B4-BE49-F238E27FC236}">
                  <a16:creationId xmlns:a16="http://schemas.microsoft.com/office/drawing/2014/main" id="{C614417F-B7C6-3A8D-5646-912204DB58BE}"/>
                </a:ext>
              </a:extLst>
            </p:cNvPr>
            <p:cNvSpPr/>
            <p:nvPr/>
          </p:nvSpPr>
          <p:spPr>
            <a:xfrm>
              <a:off x="792493" y="3737492"/>
              <a:ext cx="595848" cy="240758"/>
            </a:xfrm>
            <a:custGeom>
              <a:avLst/>
              <a:gdLst/>
              <a:ahLst/>
              <a:cxnLst/>
              <a:rect l="l" t="t" r="r" b="b"/>
              <a:pathLst>
                <a:path w="18970" h="7665" extrusionOk="0">
                  <a:moveTo>
                    <a:pt x="2941" y="1083"/>
                  </a:moveTo>
                  <a:cubicBezTo>
                    <a:pt x="2962" y="1083"/>
                    <a:pt x="2985" y="1091"/>
                    <a:pt x="3009" y="1109"/>
                  </a:cubicBezTo>
                  <a:cubicBezTo>
                    <a:pt x="3420" y="1331"/>
                    <a:pt x="3769" y="1616"/>
                    <a:pt x="4149" y="1901"/>
                  </a:cubicBezTo>
                  <a:cubicBezTo>
                    <a:pt x="4255" y="1954"/>
                    <a:pt x="4183" y="2074"/>
                    <a:pt x="4120" y="2074"/>
                  </a:cubicBezTo>
                  <a:cubicBezTo>
                    <a:pt x="4108" y="2074"/>
                    <a:pt x="4096" y="2070"/>
                    <a:pt x="4086" y="2059"/>
                  </a:cubicBezTo>
                  <a:cubicBezTo>
                    <a:pt x="3674" y="1806"/>
                    <a:pt x="3262" y="1584"/>
                    <a:pt x="2882" y="1299"/>
                  </a:cubicBezTo>
                  <a:cubicBezTo>
                    <a:pt x="2805" y="1222"/>
                    <a:pt x="2853" y="1083"/>
                    <a:pt x="2941" y="1083"/>
                  </a:cubicBezTo>
                  <a:close/>
                  <a:moveTo>
                    <a:pt x="2629" y="1"/>
                  </a:moveTo>
                  <a:cubicBezTo>
                    <a:pt x="1774" y="539"/>
                    <a:pt x="919" y="1109"/>
                    <a:pt x="0" y="1584"/>
                  </a:cubicBezTo>
                  <a:cubicBezTo>
                    <a:pt x="5511" y="3231"/>
                    <a:pt x="11179" y="5100"/>
                    <a:pt x="16310" y="7665"/>
                  </a:cubicBezTo>
                  <a:cubicBezTo>
                    <a:pt x="16310" y="7633"/>
                    <a:pt x="16341" y="7601"/>
                    <a:pt x="16405" y="7538"/>
                  </a:cubicBezTo>
                  <a:cubicBezTo>
                    <a:pt x="17228" y="7063"/>
                    <a:pt x="18083" y="6588"/>
                    <a:pt x="18970" y="6176"/>
                  </a:cubicBezTo>
                  <a:cubicBezTo>
                    <a:pt x="13333" y="4688"/>
                    <a:pt x="7854" y="2566"/>
                    <a:pt x="2629"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1538;p51">
              <a:extLst>
                <a:ext uri="{FF2B5EF4-FFF2-40B4-BE49-F238E27FC236}">
                  <a16:creationId xmlns:a16="http://schemas.microsoft.com/office/drawing/2014/main" id="{60B99D0E-6E55-EB0B-13D1-C3A0D4A13188}"/>
                </a:ext>
              </a:extLst>
            </p:cNvPr>
            <p:cNvSpPr/>
            <p:nvPr/>
          </p:nvSpPr>
          <p:spPr>
            <a:xfrm>
              <a:off x="870295" y="3893568"/>
              <a:ext cx="367811" cy="144580"/>
            </a:xfrm>
            <a:custGeom>
              <a:avLst/>
              <a:gdLst/>
              <a:ahLst/>
              <a:cxnLst/>
              <a:rect l="l" t="t" r="r" b="b"/>
              <a:pathLst>
                <a:path w="11710" h="4603" extrusionOk="0">
                  <a:moveTo>
                    <a:pt x="150" y="0"/>
                  </a:moveTo>
                  <a:cubicBezTo>
                    <a:pt x="21" y="0"/>
                    <a:pt x="1" y="169"/>
                    <a:pt x="88" y="257"/>
                  </a:cubicBezTo>
                  <a:cubicBezTo>
                    <a:pt x="3952" y="1714"/>
                    <a:pt x="7721" y="3266"/>
                    <a:pt x="11616" y="4596"/>
                  </a:cubicBezTo>
                  <a:cubicBezTo>
                    <a:pt x="11629" y="4600"/>
                    <a:pt x="11640" y="4602"/>
                    <a:pt x="11650" y="4602"/>
                  </a:cubicBezTo>
                  <a:cubicBezTo>
                    <a:pt x="11710" y="4602"/>
                    <a:pt x="11702" y="4524"/>
                    <a:pt x="11648" y="4469"/>
                  </a:cubicBezTo>
                  <a:cubicBezTo>
                    <a:pt x="7911" y="2886"/>
                    <a:pt x="4015" y="1461"/>
                    <a:pt x="183" y="4"/>
                  </a:cubicBezTo>
                  <a:cubicBezTo>
                    <a:pt x="171" y="1"/>
                    <a:pt x="160" y="0"/>
                    <a:pt x="150"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1539;p51">
              <a:extLst>
                <a:ext uri="{FF2B5EF4-FFF2-40B4-BE49-F238E27FC236}">
                  <a16:creationId xmlns:a16="http://schemas.microsoft.com/office/drawing/2014/main" id="{45DFF97C-ADF1-FE29-9241-77C44E2679DF}"/>
                </a:ext>
              </a:extLst>
            </p:cNvPr>
            <p:cNvSpPr/>
            <p:nvPr/>
          </p:nvSpPr>
          <p:spPr>
            <a:xfrm>
              <a:off x="880598" y="3771509"/>
              <a:ext cx="45576" cy="31159"/>
            </a:xfrm>
            <a:custGeom>
              <a:avLst/>
              <a:gdLst/>
              <a:ahLst/>
              <a:cxnLst/>
              <a:rect l="l" t="t" r="r" b="b"/>
              <a:pathLst>
                <a:path w="1451" h="992" extrusionOk="0">
                  <a:moveTo>
                    <a:pt x="136" y="0"/>
                  </a:moveTo>
                  <a:cubicBezTo>
                    <a:pt x="48" y="0"/>
                    <a:pt x="0" y="139"/>
                    <a:pt x="77" y="216"/>
                  </a:cubicBezTo>
                  <a:cubicBezTo>
                    <a:pt x="489" y="438"/>
                    <a:pt x="869" y="691"/>
                    <a:pt x="1281" y="976"/>
                  </a:cubicBezTo>
                  <a:cubicBezTo>
                    <a:pt x="1291" y="987"/>
                    <a:pt x="1303" y="991"/>
                    <a:pt x="1315" y="991"/>
                  </a:cubicBezTo>
                  <a:cubicBezTo>
                    <a:pt x="1378" y="991"/>
                    <a:pt x="1450" y="871"/>
                    <a:pt x="1344" y="818"/>
                  </a:cubicBezTo>
                  <a:cubicBezTo>
                    <a:pt x="964" y="565"/>
                    <a:pt x="615" y="280"/>
                    <a:pt x="204" y="26"/>
                  </a:cubicBezTo>
                  <a:cubicBezTo>
                    <a:pt x="180" y="8"/>
                    <a:pt x="157" y="0"/>
                    <a:pt x="13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1540;p51">
              <a:extLst>
                <a:ext uri="{FF2B5EF4-FFF2-40B4-BE49-F238E27FC236}">
                  <a16:creationId xmlns:a16="http://schemas.microsoft.com/office/drawing/2014/main" id="{ED85EFCA-F51F-4F8B-9380-CDC09278CEA1}"/>
                </a:ext>
              </a:extLst>
            </p:cNvPr>
            <p:cNvSpPr/>
            <p:nvPr/>
          </p:nvSpPr>
          <p:spPr>
            <a:xfrm>
              <a:off x="882011" y="3533578"/>
              <a:ext cx="604831" cy="225838"/>
            </a:xfrm>
            <a:custGeom>
              <a:avLst/>
              <a:gdLst/>
              <a:ahLst/>
              <a:cxnLst/>
              <a:rect l="l" t="t" r="r" b="b"/>
              <a:pathLst>
                <a:path w="19256" h="7190" extrusionOk="0">
                  <a:moveTo>
                    <a:pt x="824" y="1"/>
                  </a:moveTo>
                  <a:cubicBezTo>
                    <a:pt x="570" y="96"/>
                    <a:pt x="285" y="222"/>
                    <a:pt x="0" y="317"/>
                  </a:cubicBezTo>
                  <a:cubicBezTo>
                    <a:pt x="3357" y="1331"/>
                    <a:pt x="6651" y="2629"/>
                    <a:pt x="9976" y="3833"/>
                  </a:cubicBezTo>
                  <a:cubicBezTo>
                    <a:pt x="13016" y="4909"/>
                    <a:pt x="16120" y="5923"/>
                    <a:pt x="19034" y="7190"/>
                  </a:cubicBezTo>
                  <a:cubicBezTo>
                    <a:pt x="19034" y="7158"/>
                    <a:pt x="19097" y="7158"/>
                    <a:pt x="19129" y="7126"/>
                  </a:cubicBezTo>
                  <a:cubicBezTo>
                    <a:pt x="19129" y="7126"/>
                    <a:pt x="19160" y="7126"/>
                    <a:pt x="19160" y="7063"/>
                  </a:cubicBezTo>
                  <a:cubicBezTo>
                    <a:pt x="19192" y="6841"/>
                    <a:pt x="19192" y="6588"/>
                    <a:pt x="19255" y="6366"/>
                  </a:cubicBezTo>
                  <a:lnTo>
                    <a:pt x="19255" y="6366"/>
                  </a:lnTo>
                  <a:cubicBezTo>
                    <a:pt x="19230" y="6375"/>
                    <a:pt x="19209" y="6379"/>
                    <a:pt x="19191" y="6379"/>
                  </a:cubicBezTo>
                  <a:cubicBezTo>
                    <a:pt x="19143" y="6379"/>
                    <a:pt x="19120" y="6349"/>
                    <a:pt x="19097" y="6303"/>
                  </a:cubicBezTo>
                  <a:lnTo>
                    <a:pt x="19034" y="6303"/>
                  </a:lnTo>
                  <a:cubicBezTo>
                    <a:pt x="15930" y="5828"/>
                    <a:pt x="12953" y="4529"/>
                    <a:pt x="10008" y="3453"/>
                  </a:cubicBezTo>
                  <a:cubicBezTo>
                    <a:pt x="6968" y="2313"/>
                    <a:pt x="3927" y="1204"/>
                    <a:pt x="919" y="64"/>
                  </a:cubicBezTo>
                  <a:lnTo>
                    <a:pt x="824" y="1"/>
                  </a:ln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1541;p51">
              <a:extLst>
                <a:ext uri="{FF2B5EF4-FFF2-40B4-BE49-F238E27FC236}">
                  <a16:creationId xmlns:a16="http://schemas.microsoft.com/office/drawing/2014/main" id="{6092AB25-0794-1833-21E5-FF8A89C80521}"/>
                </a:ext>
              </a:extLst>
            </p:cNvPr>
            <p:cNvSpPr/>
            <p:nvPr/>
          </p:nvSpPr>
          <p:spPr>
            <a:xfrm>
              <a:off x="926142" y="3619987"/>
              <a:ext cx="428401" cy="163301"/>
            </a:xfrm>
            <a:custGeom>
              <a:avLst/>
              <a:gdLst/>
              <a:ahLst/>
              <a:cxnLst/>
              <a:rect l="l" t="t" r="r" b="b"/>
              <a:pathLst>
                <a:path w="13639" h="5199" extrusionOk="0">
                  <a:moveTo>
                    <a:pt x="115" y="1"/>
                  </a:moveTo>
                  <a:cubicBezTo>
                    <a:pt x="16" y="1"/>
                    <a:pt x="0" y="134"/>
                    <a:pt x="116" y="163"/>
                  </a:cubicBezTo>
                  <a:cubicBezTo>
                    <a:pt x="4581" y="1873"/>
                    <a:pt x="9046" y="3584"/>
                    <a:pt x="13575" y="5199"/>
                  </a:cubicBezTo>
                  <a:cubicBezTo>
                    <a:pt x="13607" y="5199"/>
                    <a:pt x="13638" y="5135"/>
                    <a:pt x="13607" y="5104"/>
                  </a:cubicBezTo>
                  <a:cubicBezTo>
                    <a:pt x="9078" y="3362"/>
                    <a:pt x="4613" y="1683"/>
                    <a:pt x="147" y="5"/>
                  </a:cubicBezTo>
                  <a:cubicBezTo>
                    <a:pt x="136" y="2"/>
                    <a:pt x="125" y="1"/>
                    <a:pt x="11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1542;p51">
              <a:extLst>
                <a:ext uri="{FF2B5EF4-FFF2-40B4-BE49-F238E27FC236}">
                  <a16:creationId xmlns:a16="http://schemas.microsoft.com/office/drawing/2014/main" id="{517FBF33-7769-77F5-ED22-15B6DF8187A5}"/>
                </a:ext>
              </a:extLst>
            </p:cNvPr>
            <p:cNvSpPr/>
            <p:nvPr/>
          </p:nvSpPr>
          <p:spPr>
            <a:xfrm>
              <a:off x="877049" y="3558455"/>
              <a:ext cx="614757" cy="348180"/>
            </a:xfrm>
            <a:custGeom>
              <a:avLst/>
              <a:gdLst/>
              <a:ahLst/>
              <a:cxnLst/>
              <a:rect l="l" t="t" r="r" b="b"/>
              <a:pathLst>
                <a:path w="19572" h="11085" extrusionOk="0">
                  <a:moveTo>
                    <a:pt x="1846" y="3153"/>
                  </a:moveTo>
                  <a:cubicBezTo>
                    <a:pt x="1862" y="3153"/>
                    <a:pt x="1880" y="3157"/>
                    <a:pt x="1900" y="3167"/>
                  </a:cubicBezTo>
                  <a:cubicBezTo>
                    <a:pt x="2692" y="3421"/>
                    <a:pt x="3452" y="3674"/>
                    <a:pt x="4244" y="3991"/>
                  </a:cubicBezTo>
                  <a:cubicBezTo>
                    <a:pt x="4268" y="4015"/>
                    <a:pt x="4274" y="4075"/>
                    <a:pt x="4247" y="4075"/>
                  </a:cubicBezTo>
                  <a:cubicBezTo>
                    <a:pt x="4239" y="4075"/>
                    <a:pt x="4227" y="4069"/>
                    <a:pt x="4212" y="4054"/>
                  </a:cubicBezTo>
                  <a:cubicBezTo>
                    <a:pt x="3420" y="3832"/>
                    <a:pt x="2629" y="3579"/>
                    <a:pt x="1837" y="3326"/>
                  </a:cubicBezTo>
                  <a:cubicBezTo>
                    <a:pt x="1757" y="3273"/>
                    <a:pt x="1767" y="3153"/>
                    <a:pt x="1846" y="3153"/>
                  </a:cubicBezTo>
                  <a:close/>
                  <a:moveTo>
                    <a:pt x="1686" y="1960"/>
                  </a:moveTo>
                  <a:cubicBezTo>
                    <a:pt x="1694" y="1960"/>
                    <a:pt x="1702" y="1961"/>
                    <a:pt x="1710" y="1964"/>
                  </a:cubicBezTo>
                  <a:cubicBezTo>
                    <a:pt x="6176" y="3674"/>
                    <a:pt x="10704" y="5321"/>
                    <a:pt x="15170" y="7126"/>
                  </a:cubicBezTo>
                  <a:cubicBezTo>
                    <a:pt x="15201" y="7126"/>
                    <a:pt x="15201" y="7189"/>
                    <a:pt x="15138" y="7189"/>
                  </a:cubicBezTo>
                  <a:cubicBezTo>
                    <a:pt x="10609" y="5479"/>
                    <a:pt x="6144" y="3801"/>
                    <a:pt x="1679" y="2122"/>
                  </a:cubicBezTo>
                  <a:cubicBezTo>
                    <a:pt x="1592" y="2093"/>
                    <a:pt x="1611" y="1960"/>
                    <a:pt x="1686" y="1960"/>
                  </a:cubicBezTo>
                  <a:close/>
                  <a:moveTo>
                    <a:pt x="2001" y="4335"/>
                  </a:moveTo>
                  <a:cubicBezTo>
                    <a:pt x="2010" y="4335"/>
                    <a:pt x="2018" y="4336"/>
                    <a:pt x="2027" y="4339"/>
                  </a:cubicBezTo>
                  <a:cubicBezTo>
                    <a:pt x="6271" y="6239"/>
                    <a:pt x="10578" y="7696"/>
                    <a:pt x="14980" y="8994"/>
                  </a:cubicBezTo>
                  <a:cubicBezTo>
                    <a:pt x="15233" y="9089"/>
                    <a:pt x="15550" y="9153"/>
                    <a:pt x="15835" y="9279"/>
                  </a:cubicBezTo>
                  <a:cubicBezTo>
                    <a:pt x="15862" y="9279"/>
                    <a:pt x="15866" y="9349"/>
                    <a:pt x="15846" y="9349"/>
                  </a:cubicBezTo>
                  <a:cubicBezTo>
                    <a:pt x="15843" y="9349"/>
                    <a:pt x="15839" y="9347"/>
                    <a:pt x="15835" y="9343"/>
                  </a:cubicBezTo>
                  <a:cubicBezTo>
                    <a:pt x="11053" y="8203"/>
                    <a:pt x="6429" y="6524"/>
                    <a:pt x="1932" y="4497"/>
                  </a:cubicBezTo>
                  <a:cubicBezTo>
                    <a:pt x="1845" y="4469"/>
                    <a:pt x="1916" y="4335"/>
                    <a:pt x="2001" y="4335"/>
                  </a:cubicBezTo>
                  <a:close/>
                  <a:moveTo>
                    <a:pt x="317" y="0"/>
                  </a:moveTo>
                  <a:lnTo>
                    <a:pt x="317" y="0"/>
                  </a:lnTo>
                  <a:cubicBezTo>
                    <a:pt x="982" y="1331"/>
                    <a:pt x="950" y="3041"/>
                    <a:pt x="0" y="4212"/>
                  </a:cubicBezTo>
                  <a:cubicBezTo>
                    <a:pt x="602" y="4497"/>
                    <a:pt x="1140" y="4751"/>
                    <a:pt x="1742" y="5004"/>
                  </a:cubicBezTo>
                  <a:cubicBezTo>
                    <a:pt x="4307" y="6208"/>
                    <a:pt x="6936" y="7348"/>
                    <a:pt x="9596" y="8329"/>
                  </a:cubicBezTo>
                  <a:cubicBezTo>
                    <a:pt x="12794" y="9533"/>
                    <a:pt x="15993" y="10325"/>
                    <a:pt x="19318" y="11021"/>
                  </a:cubicBezTo>
                  <a:cubicBezTo>
                    <a:pt x="19318" y="11021"/>
                    <a:pt x="19350" y="11021"/>
                    <a:pt x="19350" y="11085"/>
                  </a:cubicBezTo>
                  <a:cubicBezTo>
                    <a:pt x="19445" y="10515"/>
                    <a:pt x="19508" y="9913"/>
                    <a:pt x="19508" y="9374"/>
                  </a:cubicBezTo>
                  <a:cubicBezTo>
                    <a:pt x="18051" y="9058"/>
                    <a:pt x="16626" y="8709"/>
                    <a:pt x="15201" y="8266"/>
                  </a:cubicBezTo>
                  <a:cubicBezTo>
                    <a:pt x="12066" y="7316"/>
                    <a:pt x="9026" y="6081"/>
                    <a:pt x="6049" y="4782"/>
                  </a:cubicBezTo>
                  <a:cubicBezTo>
                    <a:pt x="5991" y="4782"/>
                    <a:pt x="6038" y="4652"/>
                    <a:pt x="6143" y="4652"/>
                  </a:cubicBezTo>
                  <a:cubicBezTo>
                    <a:pt x="6153" y="4652"/>
                    <a:pt x="6164" y="4653"/>
                    <a:pt x="6176" y="4656"/>
                  </a:cubicBezTo>
                  <a:cubicBezTo>
                    <a:pt x="10546" y="6588"/>
                    <a:pt x="15011" y="7949"/>
                    <a:pt x="19508" y="9343"/>
                  </a:cubicBezTo>
                  <a:cubicBezTo>
                    <a:pt x="19572" y="8488"/>
                    <a:pt x="19508" y="7664"/>
                    <a:pt x="19413" y="6841"/>
                  </a:cubicBezTo>
                  <a:cubicBezTo>
                    <a:pt x="19413" y="6778"/>
                    <a:pt x="19413" y="6714"/>
                    <a:pt x="19445" y="6683"/>
                  </a:cubicBezTo>
                  <a:cubicBezTo>
                    <a:pt x="16151" y="5764"/>
                    <a:pt x="12953" y="4497"/>
                    <a:pt x="9754" y="3357"/>
                  </a:cubicBezTo>
                  <a:cubicBezTo>
                    <a:pt x="6619" y="2249"/>
                    <a:pt x="3420" y="1204"/>
                    <a:pt x="317"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1543;p51">
              <a:extLst>
                <a:ext uri="{FF2B5EF4-FFF2-40B4-BE49-F238E27FC236}">
                  <a16:creationId xmlns:a16="http://schemas.microsoft.com/office/drawing/2014/main" id="{3FFF441D-2FD3-7AB2-C369-73FC583953E1}"/>
                </a:ext>
              </a:extLst>
            </p:cNvPr>
            <p:cNvSpPr/>
            <p:nvPr/>
          </p:nvSpPr>
          <p:spPr>
            <a:xfrm>
              <a:off x="932393" y="3657459"/>
              <a:ext cx="79970" cy="28363"/>
            </a:xfrm>
            <a:custGeom>
              <a:avLst/>
              <a:gdLst/>
              <a:ahLst/>
              <a:cxnLst/>
              <a:rect l="l" t="t" r="r" b="b"/>
              <a:pathLst>
                <a:path w="2546" h="903" extrusionOk="0">
                  <a:moveTo>
                    <a:pt x="85" y="1"/>
                  </a:moveTo>
                  <a:cubicBezTo>
                    <a:pt x="5" y="1"/>
                    <a:pt x="0" y="121"/>
                    <a:pt x="107" y="174"/>
                  </a:cubicBezTo>
                  <a:cubicBezTo>
                    <a:pt x="898" y="427"/>
                    <a:pt x="1690" y="680"/>
                    <a:pt x="2482" y="902"/>
                  </a:cubicBezTo>
                  <a:cubicBezTo>
                    <a:pt x="2513" y="902"/>
                    <a:pt x="2545" y="839"/>
                    <a:pt x="2513" y="839"/>
                  </a:cubicBezTo>
                  <a:cubicBezTo>
                    <a:pt x="1690" y="522"/>
                    <a:pt x="898" y="237"/>
                    <a:pt x="138" y="15"/>
                  </a:cubicBezTo>
                  <a:cubicBezTo>
                    <a:pt x="118" y="5"/>
                    <a:pt x="100" y="1"/>
                    <a:pt x="8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1544;p51">
              <a:extLst>
                <a:ext uri="{FF2B5EF4-FFF2-40B4-BE49-F238E27FC236}">
                  <a16:creationId xmlns:a16="http://schemas.microsoft.com/office/drawing/2014/main" id="{3F28E691-B92F-2D53-E113-B253D8ABC7ED}"/>
                </a:ext>
              </a:extLst>
            </p:cNvPr>
            <p:cNvSpPr/>
            <p:nvPr/>
          </p:nvSpPr>
          <p:spPr>
            <a:xfrm>
              <a:off x="936005" y="3694586"/>
              <a:ext cx="441405" cy="157333"/>
            </a:xfrm>
            <a:custGeom>
              <a:avLst/>
              <a:gdLst/>
              <a:ahLst/>
              <a:cxnLst/>
              <a:rect l="l" t="t" r="r" b="b"/>
              <a:pathLst>
                <a:path w="14053" h="5009" extrusionOk="0">
                  <a:moveTo>
                    <a:pt x="149" y="1"/>
                  </a:moveTo>
                  <a:cubicBezTo>
                    <a:pt x="45" y="1"/>
                    <a:pt x="0" y="135"/>
                    <a:pt x="87" y="163"/>
                  </a:cubicBezTo>
                  <a:cubicBezTo>
                    <a:pt x="4584" y="2190"/>
                    <a:pt x="9207" y="3869"/>
                    <a:pt x="13989" y="5009"/>
                  </a:cubicBezTo>
                  <a:cubicBezTo>
                    <a:pt x="14053" y="5009"/>
                    <a:pt x="14053" y="4945"/>
                    <a:pt x="13989" y="4945"/>
                  </a:cubicBezTo>
                  <a:cubicBezTo>
                    <a:pt x="13704" y="4882"/>
                    <a:pt x="13419" y="4787"/>
                    <a:pt x="13134" y="4660"/>
                  </a:cubicBezTo>
                  <a:cubicBezTo>
                    <a:pt x="8701" y="3362"/>
                    <a:pt x="4394" y="1905"/>
                    <a:pt x="182" y="5"/>
                  </a:cubicBezTo>
                  <a:cubicBezTo>
                    <a:pt x="170" y="2"/>
                    <a:pt x="159" y="1"/>
                    <a:pt x="149"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1545;p51">
              <a:extLst>
                <a:ext uri="{FF2B5EF4-FFF2-40B4-BE49-F238E27FC236}">
                  <a16:creationId xmlns:a16="http://schemas.microsoft.com/office/drawing/2014/main" id="{012FBA45-9A7E-9141-0066-BA02DD11268F}"/>
                </a:ext>
              </a:extLst>
            </p:cNvPr>
            <p:cNvSpPr/>
            <p:nvPr/>
          </p:nvSpPr>
          <p:spPr>
            <a:xfrm>
              <a:off x="921808" y="3329664"/>
              <a:ext cx="920156" cy="395923"/>
            </a:xfrm>
            <a:custGeom>
              <a:avLst/>
              <a:gdLst/>
              <a:ahLst/>
              <a:cxnLst/>
              <a:rect l="l" t="t" r="r" b="b"/>
              <a:pathLst>
                <a:path w="29295" h="12605" extrusionOk="0">
                  <a:moveTo>
                    <a:pt x="22395" y="7975"/>
                  </a:moveTo>
                  <a:cubicBezTo>
                    <a:pt x="22469" y="7975"/>
                    <a:pt x="22508" y="8053"/>
                    <a:pt x="22454" y="8108"/>
                  </a:cubicBezTo>
                  <a:cubicBezTo>
                    <a:pt x="21979" y="8361"/>
                    <a:pt x="21535" y="8741"/>
                    <a:pt x="21123" y="9121"/>
                  </a:cubicBezTo>
                  <a:cubicBezTo>
                    <a:pt x="21107" y="9154"/>
                    <a:pt x="21082" y="9168"/>
                    <a:pt x="21056" y="9168"/>
                  </a:cubicBezTo>
                  <a:cubicBezTo>
                    <a:pt x="20983" y="9168"/>
                    <a:pt x="20903" y="9057"/>
                    <a:pt x="20997" y="8963"/>
                  </a:cubicBezTo>
                  <a:cubicBezTo>
                    <a:pt x="21377" y="8583"/>
                    <a:pt x="21852" y="8266"/>
                    <a:pt x="22359" y="7981"/>
                  </a:cubicBezTo>
                  <a:cubicBezTo>
                    <a:pt x="22372" y="7977"/>
                    <a:pt x="22384" y="7975"/>
                    <a:pt x="22395" y="7975"/>
                  </a:cubicBezTo>
                  <a:close/>
                  <a:moveTo>
                    <a:pt x="23499" y="8235"/>
                  </a:moveTo>
                  <a:cubicBezTo>
                    <a:pt x="23625" y="8235"/>
                    <a:pt x="23689" y="8330"/>
                    <a:pt x="23594" y="8361"/>
                  </a:cubicBezTo>
                  <a:cubicBezTo>
                    <a:pt x="22960" y="8710"/>
                    <a:pt x="22327" y="9058"/>
                    <a:pt x="21693" y="9438"/>
                  </a:cubicBezTo>
                  <a:cubicBezTo>
                    <a:pt x="21669" y="9456"/>
                    <a:pt x="21646" y="9464"/>
                    <a:pt x="21625" y="9464"/>
                  </a:cubicBezTo>
                  <a:cubicBezTo>
                    <a:pt x="21537" y="9464"/>
                    <a:pt x="21490" y="9325"/>
                    <a:pt x="21567" y="9248"/>
                  </a:cubicBezTo>
                  <a:cubicBezTo>
                    <a:pt x="22169" y="8805"/>
                    <a:pt x="22834" y="8488"/>
                    <a:pt x="23499" y="8235"/>
                  </a:cubicBezTo>
                  <a:close/>
                  <a:moveTo>
                    <a:pt x="12636" y="1"/>
                  </a:moveTo>
                  <a:cubicBezTo>
                    <a:pt x="10166" y="1204"/>
                    <a:pt x="7759" y="2407"/>
                    <a:pt x="5352" y="3611"/>
                  </a:cubicBezTo>
                  <a:cubicBezTo>
                    <a:pt x="3610" y="4498"/>
                    <a:pt x="1837" y="5543"/>
                    <a:pt x="0" y="6334"/>
                  </a:cubicBezTo>
                  <a:cubicBezTo>
                    <a:pt x="5891" y="8488"/>
                    <a:pt x="11749" y="11148"/>
                    <a:pt x="17893" y="12605"/>
                  </a:cubicBezTo>
                  <a:cubicBezTo>
                    <a:pt x="21503" y="10071"/>
                    <a:pt x="25335" y="7696"/>
                    <a:pt x="29294" y="5669"/>
                  </a:cubicBezTo>
                  <a:cubicBezTo>
                    <a:pt x="27806" y="4656"/>
                    <a:pt x="25747" y="4086"/>
                    <a:pt x="24100" y="3516"/>
                  </a:cubicBezTo>
                  <a:cubicBezTo>
                    <a:pt x="20363" y="2091"/>
                    <a:pt x="16468" y="1204"/>
                    <a:pt x="12636"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1546;p51">
              <a:extLst>
                <a:ext uri="{FF2B5EF4-FFF2-40B4-BE49-F238E27FC236}">
                  <a16:creationId xmlns:a16="http://schemas.microsoft.com/office/drawing/2014/main" id="{EAA1C756-4C5D-A3CB-0E8B-227D070E785F}"/>
                </a:ext>
              </a:extLst>
            </p:cNvPr>
            <p:cNvSpPr/>
            <p:nvPr/>
          </p:nvSpPr>
          <p:spPr>
            <a:xfrm>
              <a:off x="1317699" y="3806154"/>
              <a:ext cx="462575" cy="390929"/>
            </a:xfrm>
            <a:custGeom>
              <a:avLst/>
              <a:gdLst/>
              <a:ahLst/>
              <a:cxnLst/>
              <a:rect l="l" t="t" r="r" b="b"/>
              <a:pathLst>
                <a:path w="14727" h="12446" extrusionOk="0">
                  <a:moveTo>
                    <a:pt x="13491" y="0"/>
                  </a:moveTo>
                  <a:cubicBezTo>
                    <a:pt x="10800" y="1710"/>
                    <a:pt x="8013" y="3294"/>
                    <a:pt x="5226" y="4750"/>
                  </a:cubicBezTo>
                  <a:cubicBezTo>
                    <a:pt x="5190" y="4768"/>
                    <a:pt x="5155" y="4776"/>
                    <a:pt x="5122" y="4776"/>
                  </a:cubicBezTo>
                  <a:cubicBezTo>
                    <a:pt x="5036" y="4776"/>
                    <a:pt x="4964" y="4724"/>
                    <a:pt x="4941" y="4655"/>
                  </a:cubicBezTo>
                  <a:cubicBezTo>
                    <a:pt x="4181" y="4497"/>
                    <a:pt x="3421" y="4275"/>
                    <a:pt x="2629" y="4085"/>
                  </a:cubicBezTo>
                  <a:cubicBezTo>
                    <a:pt x="1774" y="4624"/>
                    <a:pt x="887" y="5130"/>
                    <a:pt x="0" y="5637"/>
                  </a:cubicBezTo>
                  <a:cubicBezTo>
                    <a:pt x="1267" y="7696"/>
                    <a:pt x="1267" y="10387"/>
                    <a:pt x="32" y="12446"/>
                  </a:cubicBezTo>
                  <a:cubicBezTo>
                    <a:pt x="3674" y="10324"/>
                    <a:pt x="7316" y="8139"/>
                    <a:pt x="10926" y="5859"/>
                  </a:cubicBezTo>
                  <a:cubicBezTo>
                    <a:pt x="12193" y="5067"/>
                    <a:pt x="13396" y="4275"/>
                    <a:pt x="14632" y="3452"/>
                  </a:cubicBezTo>
                  <a:cubicBezTo>
                    <a:pt x="14600" y="3452"/>
                    <a:pt x="14568" y="3420"/>
                    <a:pt x="14568" y="3325"/>
                  </a:cubicBezTo>
                  <a:cubicBezTo>
                    <a:pt x="14727" y="2122"/>
                    <a:pt x="14347" y="950"/>
                    <a:pt x="13523" y="95"/>
                  </a:cubicBezTo>
                  <a:cubicBezTo>
                    <a:pt x="13491" y="63"/>
                    <a:pt x="13491" y="63"/>
                    <a:pt x="13491"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1547;p51">
              <a:extLst>
                <a:ext uri="{FF2B5EF4-FFF2-40B4-BE49-F238E27FC236}">
                  <a16:creationId xmlns:a16="http://schemas.microsoft.com/office/drawing/2014/main" id="{09927F94-7A95-997A-C9B1-728DEDC34FCC}"/>
                </a:ext>
              </a:extLst>
            </p:cNvPr>
            <p:cNvSpPr/>
            <p:nvPr/>
          </p:nvSpPr>
          <p:spPr>
            <a:xfrm>
              <a:off x="1359318" y="4247245"/>
              <a:ext cx="57512" cy="60182"/>
            </a:xfrm>
            <a:custGeom>
              <a:avLst/>
              <a:gdLst/>
              <a:ahLst/>
              <a:cxnLst/>
              <a:rect l="l" t="t" r="r" b="b"/>
              <a:pathLst>
                <a:path w="1831" h="1916" extrusionOk="0">
                  <a:moveTo>
                    <a:pt x="1722" y="1"/>
                  </a:moveTo>
                  <a:cubicBezTo>
                    <a:pt x="1709" y="1"/>
                    <a:pt x="1696" y="6"/>
                    <a:pt x="1684" y="18"/>
                  </a:cubicBezTo>
                  <a:cubicBezTo>
                    <a:pt x="1146" y="588"/>
                    <a:pt x="576" y="1126"/>
                    <a:pt x="101" y="1696"/>
                  </a:cubicBezTo>
                  <a:cubicBezTo>
                    <a:pt x="1" y="1796"/>
                    <a:pt x="78" y="1915"/>
                    <a:pt x="192" y="1915"/>
                  </a:cubicBezTo>
                  <a:cubicBezTo>
                    <a:pt x="223" y="1915"/>
                    <a:pt x="257" y="1907"/>
                    <a:pt x="291" y="1886"/>
                  </a:cubicBezTo>
                  <a:cubicBezTo>
                    <a:pt x="829" y="1380"/>
                    <a:pt x="1304" y="746"/>
                    <a:pt x="1779" y="145"/>
                  </a:cubicBezTo>
                  <a:cubicBezTo>
                    <a:pt x="1830" y="93"/>
                    <a:pt x="1778" y="1"/>
                    <a:pt x="1722"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1548;p51">
              <a:extLst>
                <a:ext uri="{FF2B5EF4-FFF2-40B4-BE49-F238E27FC236}">
                  <a16:creationId xmlns:a16="http://schemas.microsoft.com/office/drawing/2014/main" id="{B744036C-05D4-FC4E-A17C-E154B366041B}"/>
                </a:ext>
              </a:extLst>
            </p:cNvPr>
            <p:cNvSpPr/>
            <p:nvPr/>
          </p:nvSpPr>
          <p:spPr>
            <a:xfrm>
              <a:off x="1482822" y="3511717"/>
              <a:ext cx="431730" cy="424977"/>
            </a:xfrm>
            <a:custGeom>
              <a:avLst/>
              <a:gdLst/>
              <a:ahLst/>
              <a:cxnLst/>
              <a:rect l="l" t="t" r="r" b="b"/>
              <a:pathLst>
                <a:path w="13745" h="13530" extrusionOk="0">
                  <a:moveTo>
                    <a:pt x="11560" y="0"/>
                  </a:moveTo>
                  <a:cubicBezTo>
                    <a:pt x="7791" y="2249"/>
                    <a:pt x="4023" y="4529"/>
                    <a:pt x="349" y="6936"/>
                  </a:cubicBezTo>
                  <a:cubicBezTo>
                    <a:pt x="349" y="6967"/>
                    <a:pt x="381" y="6999"/>
                    <a:pt x="349" y="7062"/>
                  </a:cubicBezTo>
                  <a:cubicBezTo>
                    <a:pt x="317" y="7252"/>
                    <a:pt x="286" y="7506"/>
                    <a:pt x="191" y="7696"/>
                  </a:cubicBezTo>
                  <a:cubicBezTo>
                    <a:pt x="3991" y="5479"/>
                    <a:pt x="7728" y="3230"/>
                    <a:pt x="11465" y="887"/>
                  </a:cubicBezTo>
                  <a:lnTo>
                    <a:pt x="11528" y="887"/>
                  </a:lnTo>
                  <a:cubicBezTo>
                    <a:pt x="11557" y="830"/>
                    <a:pt x="11623" y="798"/>
                    <a:pt x="11688" y="798"/>
                  </a:cubicBezTo>
                  <a:cubicBezTo>
                    <a:pt x="11768" y="798"/>
                    <a:pt x="11845" y="845"/>
                    <a:pt x="11845" y="950"/>
                  </a:cubicBezTo>
                  <a:cubicBezTo>
                    <a:pt x="12161" y="2502"/>
                    <a:pt x="12256" y="4085"/>
                    <a:pt x="12066" y="5637"/>
                  </a:cubicBezTo>
                  <a:cubicBezTo>
                    <a:pt x="12066" y="5669"/>
                    <a:pt x="12035" y="5700"/>
                    <a:pt x="12003" y="5764"/>
                  </a:cubicBezTo>
                  <a:cubicBezTo>
                    <a:pt x="12035" y="5795"/>
                    <a:pt x="12066" y="5859"/>
                    <a:pt x="12003" y="5954"/>
                  </a:cubicBezTo>
                  <a:cubicBezTo>
                    <a:pt x="8266" y="8392"/>
                    <a:pt x="4181" y="10704"/>
                    <a:pt x="191" y="13048"/>
                  </a:cubicBezTo>
                  <a:cubicBezTo>
                    <a:pt x="143" y="13063"/>
                    <a:pt x="103" y="13071"/>
                    <a:pt x="72" y="13071"/>
                  </a:cubicBezTo>
                  <a:cubicBezTo>
                    <a:pt x="40" y="13071"/>
                    <a:pt x="16" y="13063"/>
                    <a:pt x="1" y="13048"/>
                  </a:cubicBezTo>
                  <a:lnTo>
                    <a:pt x="1" y="13048"/>
                  </a:lnTo>
                  <a:cubicBezTo>
                    <a:pt x="14" y="13404"/>
                    <a:pt x="104" y="13529"/>
                    <a:pt x="250" y="13529"/>
                  </a:cubicBezTo>
                  <a:cubicBezTo>
                    <a:pt x="455" y="13529"/>
                    <a:pt x="771" y="13283"/>
                    <a:pt x="1141" y="13079"/>
                  </a:cubicBezTo>
                  <a:cubicBezTo>
                    <a:pt x="1616" y="12794"/>
                    <a:pt x="2091" y="12573"/>
                    <a:pt x="2566" y="12288"/>
                  </a:cubicBezTo>
                  <a:cubicBezTo>
                    <a:pt x="3611" y="11686"/>
                    <a:pt x="4593" y="11084"/>
                    <a:pt x="5606" y="10451"/>
                  </a:cubicBezTo>
                  <a:cubicBezTo>
                    <a:pt x="7823" y="9121"/>
                    <a:pt x="10040" y="7727"/>
                    <a:pt x="12320" y="6460"/>
                  </a:cubicBezTo>
                  <a:lnTo>
                    <a:pt x="12320" y="6429"/>
                  </a:lnTo>
                  <a:cubicBezTo>
                    <a:pt x="12985" y="4529"/>
                    <a:pt x="13745" y="2154"/>
                    <a:pt x="12098" y="538"/>
                  </a:cubicBezTo>
                  <a:cubicBezTo>
                    <a:pt x="11940" y="380"/>
                    <a:pt x="11750" y="158"/>
                    <a:pt x="11560" y="0"/>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1549;p51">
              <a:extLst>
                <a:ext uri="{FF2B5EF4-FFF2-40B4-BE49-F238E27FC236}">
                  <a16:creationId xmlns:a16="http://schemas.microsoft.com/office/drawing/2014/main" id="{7700FF84-B696-7E41-A00F-8AD25F766A90}"/>
                </a:ext>
              </a:extLst>
            </p:cNvPr>
            <p:cNvSpPr/>
            <p:nvPr/>
          </p:nvSpPr>
          <p:spPr>
            <a:xfrm>
              <a:off x="1521613" y="3657271"/>
              <a:ext cx="299212" cy="159845"/>
            </a:xfrm>
            <a:custGeom>
              <a:avLst/>
              <a:gdLst/>
              <a:ahLst/>
              <a:cxnLst/>
              <a:rect l="l" t="t" r="r" b="b"/>
              <a:pathLst>
                <a:path w="9526" h="5089" extrusionOk="0">
                  <a:moveTo>
                    <a:pt x="9464" y="0"/>
                  </a:moveTo>
                  <a:cubicBezTo>
                    <a:pt x="9448" y="0"/>
                    <a:pt x="9429" y="6"/>
                    <a:pt x="9406" y="21"/>
                  </a:cubicBezTo>
                  <a:cubicBezTo>
                    <a:pt x="7063" y="1668"/>
                    <a:pt x="4308" y="2808"/>
                    <a:pt x="1679" y="4138"/>
                  </a:cubicBezTo>
                  <a:cubicBezTo>
                    <a:pt x="1141" y="4360"/>
                    <a:pt x="571" y="4645"/>
                    <a:pt x="32" y="4962"/>
                  </a:cubicBezTo>
                  <a:cubicBezTo>
                    <a:pt x="1" y="4962"/>
                    <a:pt x="1" y="4993"/>
                    <a:pt x="1" y="4993"/>
                  </a:cubicBezTo>
                  <a:cubicBezTo>
                    <a:pt x="1" y="5025"/>
                    <a:pt x="32" y="5088"/>
                    <a:pt x="96" y="5088"/>
                  </a:cubicBezTo>
                  <a:cubicBezTo>
                    <a:pt x="1837" y="4233"/>
                    <a:pt x="3548" y="3347"/>
                    <a:pt x="5289" y="2460"/>
                  </a:cubicBezTo>
                  <a:cubicBezTo>
                    <a:pt x="6714" y="1763"/>
                    <a:pt x="8235" y="1066"/>
                    <a:pt x="9501" y="85"/>
                  </a:cubicBezTo>
                  <a:cubicBezTo>
                    <a:pt x="9525" y="61"/>
                    <a:pt x="9513" y="0"/>
                    <a:pt x="9464"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1550;p51">
              <a:extLst>
                <a:ext uri="{FF2B5EF4-FFF2-40B4-BE49-F238E27FC236}">
                  <a16:creationId xmlns:a16="http://schemas.microsoft.com/office/drawing/2014/main" id="{ABB2DF51-8ED3-289C-7125-4B72F4E67843}"/>
                </a:ext>
              </a:extLst>
            </p:cNvPr>
            <p:cNvSpPr/>
            <p:nvPr/>
          </p:nvSpPr>
          <p:spPr>
            <a:xfrm>
              <a:off x="1531759" y="3675646"/>
              <a:ext cx="315011" cy="172567"/>
            </a:xfrm>
            <a:custGeom>
              <a:avLst/>
              <a:gdLst/>
              <a:ahLst/>
              <a:cxnLst/>
              <a:rect l="l" t="t" r="r" b="b"/>
              <a:pathLst>
                <a:path w="10029" h="5494" extrusionOk="0">
                  <a:moveTo>
                    <a:pt x="9983" y="0"/>
                  </a:moveTo>
                  <a:cubicBezTo>
                    <a:pt x="9979" y="0"/>
                    <a:pt x="9975" y="2"/>
                    <a:pt x="9970" y="6"/>
                  </a:cubicBezTo>
                  <a:cubicBezTo>
                    <a:pt x="6708" y="1970"/>
                    <a:pt x="3415" y="3775"/>
                    <a:pt x="26" y="5453"/>
                  </a:cubicBezTo>
                  <a:cubicBezTo>
                    <a:pt x="1" y="5453"/>
                    <a:pt x="16" y="5494"/>
                    <a:pt x="39" y="5494"/>
                  </a:cubicBezTo>
                  <a:cubicBezTo>
                    <a:pt x="45" y="5494"/>
                    <a:pt x="51" y="5491"/>
                    <a:pt x="58" y="5485"/>
                  </a:cubicBezTo>
                  <a:cubicBezTo>
                    <a:pt x="3510" y="3933"/>
                    <a:pt x="6835" y="2160"/>
                    <a:pt x="10002" y="101"/>
                  </a:cubicBezTo>
                  <a:cubicBezTo>
                    <a:pt x="10029" y="74"/>
                    <a:pt x="10009" y="0"/>
                    <a:pt x="9983"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1551;p51">
              <a:extLst>
                <a:ext uri="{FF2B5EF4-FFF2-40B4-BE49-F238E27FC236}">
                  <a16:creationId xmlns:a16="http://schemas.microsoft.com/office/drawing/2014/main" id="{A0B011DE-28F8-3329-B909-0BF5B6763C43}"/>
                </a:ext>
              </a:extLst>
            </p:cNvPr>
            <p:cNvSpPr/>
            <p:nvPr/>
          </p:nvSpPr>
          <p:spPr>
            <a:xfrm>
              <a:off x="1493753" y="3546519"/>
              <a:ext cx="367089" cy="360116"/>
            </a:xfrm>
            <a:custGeom>
              <a:avLst/>
              <a:gdLst/>
              <a:ahLst/>
              <a:cxnLst/>
              <a:rect l="l" t="t" r="r" b="b"/>
              <a:pathLst>
                <a:path w="11687" h="11465" extrusionOk="0">
                  <a:moveTo>
                    <a:pt x="11275" y="1584"/>
                  </a:moveTo>
                  <a:cubicBezTo>
                    <a:pt x="11338" y="1584"/>
                    <a:pt x="11338" y="1584"/>
                    <a:pt x="11338" y="1647"/>
                  </a:cubicBezTo>
                  <a:cubicBezTo>
                    <a:pt x="11370" y="1647"/>
                    <a:pt x="11370" y="1679"/>
                    <a:pt x="11338" y="1679"/>
                  </a:cubicBezTo>
                  <a:cubicBezTo>
                    <a:pt x="8362" y="3516"/>
                    <a:pt x="5353" y="5352"/>
                    <a:pt x="2344" y="7126"/>
                  </a:cubicBezTo>
                  <a:cubicBezTo>
                    <a:pt x="2327" y="7138"/>
                    <a:pt x="2310" y="7143"/>
                    <a:pt x="2295" y="7143"/>
                  </a:cubicBezTo>
                  <a:cubicBezTo>
                    <a:pt x="2230" y="7143"/>
                    <a:pt x="2198" y="7045"/>
                    <a:pt x="2249" y="6968"/>
                  </a:cubicBezTo>
                  <a:cubicBezTo>
                    <a:pt x="2693" y="6714"/>
                    <a:pt x="3073" y="6461"/>
                    <a:pt x="3516" y="6176"/>
                  </a:cubicBezTo>
                  <a:cubicBezTo>
                    <a:pt x="6081" y="4592"/>
                    <a:pt x="8678" y="3104"/>
                    <a:pt x="11275" y="1584"/>
                  </a:cubicBezTo>
                  <a:close/>
                  <a:moveTo>
                    <a:pt x="10310" y="3509"/>
                  </a:moveTo>
                  <a:cubicBezTo>
                    <a:pt x="10349" y="3509"/>
                    <a:pt x="10416" y="3583"/>
                    <a:pt x="10388" y="3611"/>
                  </a:cubicBezTo>
                  <a:cubicBezTo>
                    <a:pt x="9122" y="4592"/>
                    <a:pt x="7601" y="5226"/>
                    <a:pt x="6176" y="5986"/>
                  </a:cubicBezTo>
                  <a:cubicBezTo>
                    <a:pt x="4466" y="6841"/>
                    <a:pt x="2724" y="7759"/>
                    <a:pt x="983" y="8583"/>
                  </a:cubicBezTo>
                  <a:cubicBezTo>
                    <a:pt x="975" y="8598"/>
                    <a:pt x="966" y="8604"/>
                    <a:pt x="956" y="8604"/>
                  </a:cubicBezTo>
                  <a:cubicBezTo>
                    <a:pt x="924" y="8604"/>
                    <a:pt x="888" y="8543"/>
                    <a:pt x="888" y="8519"/>
                  </a:cubicBezTo>
                  <a:cubicBezTo>
                    <a:pt x="888" y="8488"/>
                    <a:pt x="888" y="8488"/>
                    <a:pt x="919" y="8488"/>
                  </a:cubicBezTo>
                  <a:cubicBezTo>
                    <a:pt x="1458" y="8203"/>
                    <a:pt x="2028" y="7886"/>
                    <a:pt x="2566" y="7633"/>
                  </a:cubicBezTo>
                  <a:cubicBezTo>
                    <a:pt x="5195" y="6366"/>
                    <a:pt x="7950" y="5226"/>
                    <a:pt x="10293" y="3516"/>
                  </a:cubicBezTo>
                  <a:cubicBezTo>
                    <a:pt x="10298" y="3511"/>
                    <a:pt x="10303" y="3509"/>
                    <a:pt x="10310" y="3509"/>
                  </a:cubicBezTo>
                  <a:close/>
                  <a:moveTo>
                    <a:pt x="11193" y="4111"/>
                  </a:moveTo>
                  <a:cubicBezTo>
                    <a:pt x="11219" y="4111"/>
                    <a:pt x="11239" y="4185"/>
                    <a:pt x="11212" y="4212"/>
                  </a:cubicBezTo>
                  <a:cubicBezTo>
                    <a:pt x="8045" y="6239"/>
                    <a:pt x="4720" y="8044"/>
                    <a:pt x="1268" y="9596"/>
                  </a:cubicBezTo>
                  <a:cubicBezTo>
                    <a:pt x="1236" y="9596"/>
                    <a:pt x="1204" y="9564"/>
                    <a:pt x="1236" y="9564"/>
                  </a:cubicBezTo>
                  <a:cubicBezTo>
                    <a:pt x="4625" y="7886"/>
                    <a:pt x="7918" y="6113"/>
                    <a:pt x="11180" y="4117"/>
                  </a:cubicBezTo>
                  <a:cubicBezTo>
                    <a:pt x="11185" y="4113"/>
                    <a:pt x="11189" y="4111"/>
                    <a:pt x="11193" y="4111"/>
                  </a:cubicBezTo>
                  <a:close/>
                  <a:moveTo>
                    <a:pt x="11275" y="0"/>
                  </a:moveTo>
                  <a:cubicBezTo>
                    <a:pt x="8330" y="2344"/>
                    <a:pt x="4910" y="4434"/>
                    <a:pt x="1489" y="6176"/>
                  </a:cubicBezTo>
                  <a:cubicBezTo>
                    <a:pt x="983" y="6461"/>
                    <a:pt x="476" y="6714"/>
                    <a:pt x="1" y="6936"/>
                  </a:cubicBezTo>
                  <a:lnTo>
                    <a:pt x="1" y="6968"/>
                  </a:lnTo>
                  <a:cubicBezTo>
                    <a:pt x="96" y="6968"/>
                    <a:pt x="159" y="7031"/>
                    <a:pt x="159" y="7126"/>
                  </a:cubicBezTo>
                  <a:cubicBezTo>
                    <a:pt x="254" y="7601"/>
                    <a:pt x="286" y="8076"/>
                    <a:pt x="318" y="8551"/>
                  </a:cubicBezTo>
                  <a:cubicBezTo>
                    <a:pt x="349" y="8994"/>
                    <a:pt x="349" y="9406"/>
                    <a:pt x="318" y="9818"/>
                  </a:cubicBezTo>
                  <a:cubicBezTo>
                    <a:pt x="349" y="9818"/>
                    <a:pt x="349" y="9818"/>
                    <a:pt x="413" y="9881"/>
                  </a:cubicBezTo>
                  <a:cubicBezTo>
                    <a:pt x="444" y="9881"/>
                    <a:pt x="413" y="9913"/>
                    <a:pt x="413" y="9913"/>
                  </a:cubicBezTo>
                  <a:lnTo>
                    <a:pt x="318" y="9913"/>
                  </a:lnTo>
                  <a:cubicBezTo>
                    <a:pt x="286" y="10420"/>
                    <a:pt x="191" y="10926"/>
                    <a:pt x="64" y="11465"/>
                  </a:cubicBezTo>
                  <a:cubicBezTo>
                    <a:pt x="3960" y="9248"/>
                    <a:pt x="7760" y="6809"/>
                    <a:pt x="11687" y="4561"/>
                  </a:cubicBezTo>
                  <a:cubicBezTo>
                    <a:pt x="11592" y="4497"/>
                    <a:pt x="11560" y="4434"/>
                    <a:pt x="11560" y="4371"/>
                  </a:cubicBezTo>
                  <a:cubicBezTo>
                    <a:pt x="11560" y="3421"/>
                    <a:pt x="11560" y="2502"/>
                    <a:pt x="11497" y="1584"/>
                  </a:cubicBezTo>
                  <a:cubicBezTo>
                    <a:pt x="11433" y="1077"/>
                    <a:pt x="11370" y="570"/>
                    <a:pt x="11275"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1552;p51">
              <a:extLst>
                <a:ext uri="{FF2B5EF4-FFF2-40B4-BE49-F238E27FC236}">
                  <a16:creationId xmlns:a16="http://schemas.microsoft.com/office/drawing/2014/main" id="{C0623E62-E0BF-4949-C97A-F0B6A43F0026}"/>
                </a:ext>
              </a:extLst>
            </p:cNvPr>
            <p:cNvSpPr/>
            <p:nvPr/>
          </p:nvSpPr>
          <p:spPr>
            <a:xfrm>
              <a:off x="1560907" y="3596241"/>
              <a:ext cx="289003" cy="174577"/>
            </a:xfrm>
            <a:custGeom>
              <a:avLst/>
              <a:gdLst/>
              <a:ahLst/>
              <a:cxnLst/>
              <a:rect l="l" t="t" r="r" b="b"/>
              <a:pathLst>
                <a:path w="9201" h="5558" extrusionOk="0">
                  <a:moveTo>
                    <a:pt x="9105" y="1"/>
                  </a:moveTo>
                  <a:cubicBezTo>
                    <a:pt x="6509" y="1521"/>
                    <a:pt x="3912" y="3041"/>
                    <a:pt x="1346" y="4593"/>
                  </a:cubicBezTo>
                  <a:cubicBezTo>
                    <a:pt x="966" y="4878"/>
                    <a:pt x="523" y="5131"/>
                    <a:pt x="80" y="5385"/>
                  </a:cubicBezTo>
                  <a:cubicBezTo>
                    <a:pt x="0" y="5438"/>
                    <a:pt x="54" y="5558"/>
                    <a:pt x="130" y="5558"/>
                  </a:cubicBezTo>
                  <a:cubicBezTo>
                    <a:pt x="144" y="5558"/>
                    <a:pt x="159" y="5553"/>
                    <a:pt x="175" y="5543"/>
                  </a:cubicBezTo>
                  <a:cubicBezTo>
                    <a:pt x="3183" y="3769"/>
                    <a:pt x="6192" y="1933"/>
                    <a:pt x="9137" y="96"/>
                  </a:cubicBezTo>
                  <a:cubicBezTo>
                    <a:pt x="9200" y="96"/>
                    <a:pt x="9200" y="33"/>
                    <a:pt x="9137" y="33"/>
                  </a:cubicBezTo>
                  <a:cubicBezTo>
                    <a:pt x="9137" y="1"/>
                    <a:pt x="9105" y="1"/>
                    <a:pt x="910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1553;p51">
              <a:extLst>
                <a:ext uri="{FF2B5EF4-FFF2-40B4-BE49-F238E27FC236}">
                  <a16:creationId xmlns:a16="http://schemas.microsoft.com/office/drawing/2014/main" id="{2906077A-972F-8BF2-82A4-20236E7606E9}"/>
                </a:ext>
              </a:extLst>
            </p:cNvPr>
            <p:cNvSpPr/>
            <p:nvPr/>
          </p:nvSpPr>
          <p:spPr>
            <a:xfrm>
              <a:off x="1578340" y="3580128"/>
              <a:ext cx="50476" cy="37504"/>
            </a:xfrm>
            <a:custGeom>
              <a:avLst/>
              <a:gdLst/>
              <a:ahLst/>
              <a:cxnLst/>
              <a:rect l="l" t="t" r="r" b="b"/>
              <a:pathLst>
                <a:path w="1607" h="1194" extrusionOk="0">
                  <a:moveTo>
                    <a:pt x="1493" y="1"/>
                  </a:moveTo>
                  <a:cubicBezTo>
                    <a:pt x="1482" y="1"/>
                    <a:pt x="1470" y="3"/>
                    <a:pt x="1457" y="7"/>
                  </a:cubicBezTo>
                  <a:cubicBezTo>
                    <a:pt x="950" y="292"/>
                    <a:pt x="475" y="609"/>
                    <a:pt x="95" y="989"/>
                  </a:cubicBezTo>
                  <a:cubicBezTo>
                    <a:pt x="1" y="1083"/>
                    <a:pt x="81" y="1194"/>
                    <a:pt x="167" y="1194"/>
                  </a:cubicBezTo>
                  <a:cubicBezTo>
                    <a:pt x="197" y="1194"/>
                    <a:pt x="228" y="1180"/>
                    <a:pt x="253" y="1147"/>
                  </a:cubicBezTo>
                  <a:cubicBezTo>
                    <a:pt x="601" y="767"/>
                    <a:pt x="1045" y="387"/>
                    <a:pt x="1552" y="134"/>
                  </a:cubicBezTo>
                  <a:cubicBezTo>
                    <a:pt x="1606" y="79"/>
                    <a:pt x="1567" y="1"/>
                    <a:pt x="1493"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1554;p51">
              <a:extLst>
                <a:ext uri="{FF2B5EF4-FFF2-40B4-BE49-F238E27FC236}">
                  <a16:creationId xmlns:a16="http://schemas.microsoft.com/office/drawing/2014/main" id="{2A98A080-E39D-4B8F-9CB9-EC950BF023E6}"/>
                </a:ext>
              </a:extLst>
            </p:cNvPr>
            <p:cNvSpPr/>
            <p:nvPr/>
          </p:nvSpPr>
          <p:spPr>
            <a:xfrm>
              <a:off x="1597751" y="3589299"/>
              <a:ext cx="69133" cy="39200"/>
            </a:xfrm>
            <a:custGeom>
              <a:avLst/>
              <a:gdLst/>
              <a:ahLst/>
              <a:cxnLst/>
              <a:rect l="l" t="t" r="r" b="b"/>
              <a:pathLst>
                <a:path w="2201" h="1248" extrusionOk="0">
                  <a:moveTo>
                    <a:pt x="2042" y="0"/>
                  </a:moveTo>
                  <a:cubicBezTo>
                    <a:pt x="1377" y="222"/>
                    <a:pt x="680" y="602"/>
                    <a:pt x="110" y="1014"/>
                  </a:cubicBezTo>
                  <a:cubicBezTo>
                    <a:pt x="1" y="1095"/>
                    <a:pt x="80" y="1248"/>
                    <a:pt x="165" y="1248"/>
                  </a:cubicBezTo>
                  <a:cubicBezTo>
                    <a:pt x="178" y="1248"/>
                    <a:pt x="192" y="1244"/>
                    <a:pt x="205" y="1235"/>
                  </a:cubicBezTo>
                  <a:cubicBezTo>
                    <a:pt x="807" y="792"/>
                    <a:pt x="1440" y="444"/>
                    <a:pt x="2105" y="159"/>
                  </a:cubicBezTo>
                  <a:cubicBezTo>
                    <a:pt x="2200" y="95"/>
                    <a:pt x="2137" y="0"/>
                    <a:pt x="204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1555;p51">
              <a:extLst>
                <a:ext uri="{FF2B5EF4-FFF2-40B4-BE49-F238E27FC236}">
                  <a16:creationId xmlns:a16="http://schemas.microsoft.com/office/drawing/2014/main" id="{321B8DD0-7D65-47A8-D24A-352BBC1C134A}"/>
                </a:ext>
              </a:extLst>
            </p:cNvPr>
            <p:cNvSpPr/>
            <p:nvPr/>
          </p:nvSpPr>
          <p:spPr>
            <a:xfrm>
              <a:off x="1747420" y="3783256"/>
              <a:ext cx="55721" cy="128341"/>
            </a:xfrm>
            <a:custGeom>
              <a:avLst/>
              <a:gdLst/>
              <a:ahLst/>
              <a:cxnLst/>
              <a:rect l="l" t="t" r="r" b="b"/>
              <a:pathLst>
                <a:path w="1774" h="4086" extrusionOk="0">
                  <a:moveTo>
                    <a:pt x="951" y="1"/>
                  </a:moveTo>
                  <a:lnTo>
                    <a:pt x="1" y="602"/>
                  </a:lnTo>
                  <a:cubicBezTo>
                    <a:pt x="919" y="1521"/>
                    <a:pt x="1299" y="2819"/>
                    <a:pt x="1077" y="4086"/>
                  </a:cubicBezTo>
                  <a:lnTo>
                    <a:pt x="1774" y="3611"/>
                  </a:lnTo>
                  <a:lnTo>
                    <a:pt x="1711" y="3516"/>
                  </a:lnTo>
                  <a:cubicBezTo>
                    <a:pt x="1702" y="3524"/>
                    <a:pt x="1689" y="3528"/>
                    <a:pt x="1675" y="3528"/>
                  </a:cubicBezTo>
                  <a:cubicBezTo>
                    <a:pt x="1635" y="3528"/>
                    <a:pt x="1584" y="3499"/>
                    <a:pt x="1584" y="3453"/>
                  </a:cubicBezTo>
                  <a:cubicBezTo>
                    <a:pt x="1774" y="2186"/>
                    <a:pt x="1521" y="1109"/>
                    <a:pt x="951"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1556;p51">
              <a:extLst>
                <a:ext uri="{FF2B5EF4-FFF2-40B4-BE49-F238E27FC236}">
                  <a16:creationId xmlns:a16="http://schemas.microsoft.com/office/drawing/2014/main" id="{3B57C24E-7F23-E02B-1C48-B9CC302BEB1A}"/>
                </a:ext>
              </a:extLst>
            </p:cNvPr>
            <p:cNvSpPr/>
            <p:nvPr/>
          </p:nvSpPr>
          <p:spPr>
            <a:xfrm>
              <a:off x="1783227" y="3673855"/>
              <a:ext cx="151239" cy="222823"/>
            </a:xfrm>
            <a:custGeom>
              <a:avLst/>
              <a:gdLst/>
              <a:ahLst/>
              <a:cxnLst/>
              <a:rect l="l" t="t" r="r" b="b"/>
              <a:pathLst>
                <a:path w="4815" h="7094" extrusionOk="0">
                  <a:moveTo>
                    <a:pt x="3643" y="0"/>
                  </a:moveTo>
                  <a:cubicBezTo>
                    <a:pt x="3484" y="475"/>
                    <a:pt x="3294" y="950"/>
                    <a:pt x="3104" y="1330"/>
                  </a:cubicBezTo>
                  <a:cubicBezTo>
                    <a:pt x="3072" y="1425"/>
                    <a:pt x="2977" y="1425"/>
                    <a:pt x="2914" y="1425"/>
                  </a:cubicBezTo>
                  <a:cubicBezTo>
                    <a:pt x="1964" y="2059"/>
                    <a:pt x="951" y="2692"/>
                    <a:pt x="1" y="3325"/>
                  </a:cubicBezTo>
                  <a:cubicBezTo>
                    <a:pt x="761" y="4339"/>
                    <a:pt x="919" y="5732"/>
                    <a:pt x="571" y="6967"/>
                  </a:cubicBezTo>
                  <a:cubicBezTo>
                    <a:pt x="602" y="6999"/>
                    <a:pt x="602" y="6999"/>
                    <a:pt x="571" y="6999"/>
                  </a:cubicBezTo>
                  <a:lnTo>
                    <a:pt x="634" y="7094"/>
                  </a:lnTo>
                  <a:cubicBezTo>
                    <a:pt x="1869" y="6302"/>
                    <a:pt x="3072" y="5447"/>
                    <a:pt x="4276" y="4719"/>
                  </a:cubicBezTo>
                  <a:cubicBezTo>
                    <a:pt x="4814" y="3040"/>
                    <a:pt x="4561" y="1457"/>
                    <a:pt x="3643"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1557;p51">
              <a:extLst>
                <a:ext uri="{FF2B5EF4-FFF2-40B4-BE49-F238E27FC236}">
                  <a16:creationId xmlns:a16="http://schemas.microsoft.com/office/drawing/2014/main" id="{B0948054-F0A8-DC14-739C-3BFAFD35C899}"/>
                </a:ext>
              </a:extLst>
            </p:cNvPr>
            <p:cNvSpPr/>
            <p:nvPr/>
          </p:nvSpPr>
          <p:spPr>
            <a:xfrm>
              <a:off x="1897622" y="3550508"/>
              <a:ext cx="57732" cy="52737"/>
            </a:xfrm>
            <a:custGeom>
              <a:avLst/>
              <a:gdLst/>
              <a:ahLst/>
              <a:cxnLst/>
              <a:rect l="l" t="t" r="r" b="b"/>
              <a:pathLst>
                <a:path w="1838" h="1679" extrusionOk="0">
                  <a:moveTo>
                    <a:pt x="1" y="0"/>
                  </a:moveTo>
                  <a:cubicBezTo>
                    <a:pt x="1" y="32"/>
                    <a:pt x="64" y="95"/>
                    <a:pt x="64" y="127"/>
                  </a:cubicBezTo>
                  <a:cubicBezTo>
                    <a:pt x="254" y="602"/>
                    <a:pt x="381" y="1140"/>
                    <a:pt x="381" y="1679"/>
                  </a:cubicBezTo>
                  <a:cubicBezTo>
                    <a:pt x="856" y="1267"/>
                    <a:pt x="1331" y="919"/>
                    <a:pt x="1837" y="538"/>
                  </a:cubicBezTo>
                  <a:lnTo>
                    <a:pt x="1837" y="507"/>
                  </a:lnTo>
                  <a:lnTo>
                    <a:pt x="1837" y="475"/>
                  </a:lnTo>
                  <a:cubicBezTo>
                    <a:pt x="1489" y="443"/>
                    <a:pt x="1172" y="222"/>
                    <a:pt x="792" y="158"/>
                  </a:cubicBezTo>
                  <a:cubicBezTo>
                    <a:pt x="539" y="127"/>
                    <a:pt x="254" y="32"/>
                    <a:pt x="1"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1558;p51">
              <a:extLst>
                <a:ext uri="{FF2B5EF4-FFF2-40B4-BE49-F238E27FC236}">
                  <a16:creationId xmlns:a16="http://schemas.microsoft.com/office/drawing/2014/main" id="{829682A3-CD53-C8EA-0594-D93790857D4D}"/>
                </a:ext>
              </a:extLst>
            </p:cNvPr>
            <p:cNvSpPr/>
            <p:nvPr/>
          </p:nvSpPr>
          <p:spPr>
            <a:xfrm>
              <a:off x="1900606" y="3620113"/>
              <a:ext cx="73656" cy="197004"/>
            </a:xfrm>
            <a:custGeom>
              <a:avLst/>
              <a:gdLst/>
              <a:ahLst/>
              <a:cxnLst/>
              <a:rect l="l" t="t" r="r" b="b"/>
              <a:pathLst>
                <a:path w="2345" h="6272" extrusionOk="0">
                  <a:moveTo>
                    <a:pt x="254" y="1"/>
                  </a:moveTo>
                  <a:cubicBezTo>
                    <a:pt x="222" y="508"/>
                    <a:pt x="127" y="983"/>
                    <a:pt x="1" y="1426"/>
                  </a:cubicBezTo>
                  <a:cubicBezTo>
                    <a:pt x="32" y="1426"/>
                    <a:pt x="64" y="1458"/>
                    <a:pt x="127" y="1458"/>
                  </a:cubicBezTo>
                  <a:cubicBezTo>
                    <a:pt x="1141" y="2851"/>
                    <a:pt x="1394" y="4688"/>
                    <a:pt x="792" y="6271"/>
                  </a:cubicBezTo>
                  <a:cubicBezTo>
                    <a:pt x="982" y="6145"/>
                    <a:pt x="1141" y="6018"/>
                    <a:pt x="1331" y="5891"/>
                  </a:cubicBezTo>
                  <a:cubicBezTo>
                    <a:pt x="1299" y="5891"/>
                    <a:pt x="1299" y="5860"/>
                    <a:pt x="1299" y="5828"/>
                  </a:cubicBezTo>
                  <a:cubicBezTo>
                    <a:pt x="1711" y="3801"/>
                    <a:pt x="2344" y="1299"/>
                    <a:pt x="254"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1559;p51">
              <a:extLst>
                <a:ext uri="{FF2B5EF4-FFF2-40B4-BE49-F238E27FC236}">
                  <a16:creationId xmlns:a16="http://schemas.microsoft.com/office/drawing/2014/main" id="{C18F5093-B104-6D5B-7A38-2C1E1ED839EC}"/>
                </a:ext>
              </a:extLst>
            </p:cNvPr>
            <p:cNvSpPr/>
            <p:nvPr/>
          </p:nvSpPr>
          <p:spPr>
            <a:xfrm>
              <a:off x="1911537" y="3573375"/>
              <a:ext cx="107485" cy="230801"/>
            </a:xfrm>
            <a:custGeom>
              <a:avLst/>
              <a:gdLst/>
              <a:ahLst/>
              <a:cxnLst/>
              <a:rect l="l" t="t" r="r" b="b"/>
              <a:pathLst>
                <a:path w="3422" h="7348" extrusionOk="0">
                  <a:moveTo>
                    <a:pt x="1521" y="1"/>
                  </a:moveTo>
                  <a:cubicBezTo>
                    <a:pt x="1046" y="412"/>
                    <a:pt x="508" y="824"/>
                    <a:pt x="1" y="1204"/>
                  </a:cubicBezTo>
                  <a:cubicBezTo>
                    <a:pt x="2218" y="2407"/>
                    <a:pt x="1774" y="5321"/>
                    <a:pt x="1078" y="7348"/>
                  </a:cubicBezTo>
                  <a:cubicBezTo>
                    <a:pt x="1679" y="6968"/>
                    <a:pt x="2313" y="6588"/>
                    <a:pt x="2946" y="6239"/>
                  </a:cubicBezTo>
                  <a:lnTo>
                    <a:pt x="2946" y="6176"/>
                  </a:lnTo>
                  <a:cubicBezTo>
                    <a:pt x="3421" y="3832"/>
                    <a:pt x="2883" y="1901"/>
                    <a:pt x="1521"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1772;p51">
            <a:extLst>
              <a:ext uri="{FF2B5EF4-FFF2-40B4-BE49-F238E27FC236}">
                <a16:creationId xmlns:a16="http://schemas.microsoft.com/office/drawing/2014/main" id="{2BB56231-410C-C59E-7B7B-415FA745D58E}"/>
              </a:ext>
            </a:extLst>
          </p:cNvPr>
          <p:cNvGrpSpPr/>
          <p:nvPr/>
        </p:nvGrpSpPr>
        <p:grpSpPr>
          <a:xfrm>
            <a:off x="6096940" y="1261448"/>
            <a:ext cx="800798" cy="816848"/>
            <a:chOff x="4003443" y="652527"/>
            <a:chExt cx="800798" cy="816848"/>
          </a:xfrm>
        </p:grpSpPr>
        <p:sp>
          <p:nvSpPr>
            <p:cNvPr id="2089" name="Google Shape;1773;p51">
              <a:extLst>
                <a:ext uri="{FF2B5EF4-FFF2-40B4-BE49-F238E27FC236}">
                  <a16:creationId xmlns:a16="http://schemas.microsoft.com/office/drawing/2014/main" id="{8EE9434F-1FB6-839B-039E-0D1AB12A61C3}"/>
                </a:ext>
              </a:extLst>
            </p:cNvPr>
            <p:cNvSpPr/>
            <p:nvPr/>
          </p:nvSpPr>
          <p:spPr>
            <a:xfrm>
              <a:off x="4003443" y="652527"/>
              <a:ext cx="800798" cy="816848"/>
            </a:xfrm>
            <a:custGeom>
              <a:avLst/>
              <a:gdLst/>
              <a:ahLst/>
              <a:cxnLst/>
              <a:rect l="l" t="t" r="r" b="b"/>
              <a:pathLst>
                <a:path w="25495" h="26006" extrusionOk="0">
                  <a:moveTo>
                    <a:pt x="8298" y="307"/>
                  </a:moveTo>
                  <a:cubicBezTo>
                    <a:pt x="9315" y="307"/>
                    <a:pt x="10319" y="558"/>
                    <a:pt x="11180" y="1120"/>
                  </a:cubicBezTo>
                  <a:cubicBezTo>
                    <a:pt x="12574" y="2038"/>
                    <a:pt x="13049" y="3654"/>
                    <a:pt x="13112" y="5237"/>
                  </a:cubicBezTo>
                  <a:lnTo>
                    <a:pt x="13112" y="5332"/>
                  </a:lnTo>
                  <a:cubicBezTo>
                    <a:pt x="13175" y="6155"/>
                    <a:pt x="13080" y="6915"/>
                    <a:pt x="13555" y="7612"/>
                  </a:cubicBezTo>
                  <a:cubicBezTo>
                    <a:pt x="13570" y="7655"/>
                    <a:pt x="13597" y="7672"/>
                    <a:pt x="13625" y="7672"/>
                  </a:cubicBezTo>
                  <a:cubicBezTo>
                    <a:pt x="13660" y="7672"/>
                    <a:pt x="13696" y="7647"/>
                    <a:pt x="13714" y="7612"/>
                  </a:cubicBezTo>
                  <a:cubicBezTo>
                    <a:pt x="13875" y="7742"/>
                    <a:pt x="14052" y="7798"/>
                    <a:pt x="14233" y="7798"/>
                  </a:cubicBezTo>
                  <a:cubicBezTo>
                    <a:pt x="14584" y="7798"/>
                    <a:pt x="14952" y="7588"/>
                    <a:pt x="15265" y="7295"/>
                  </a:cubicBezTo>
                  <a:cubicBezTo>
                    <a:pt x="16627" y="6155"/>
                    <a:pt x="17514" y="4255"/>
                    <a:pt x="19224" y="3590"/>
                  </a:cubicBezTo>
                  <a:cubicBezTo>
                    <a:pt x="19584" y="3443"/>
                    <a:pt x="19940" y="3377"/>
                    <a:pt x="20282" y="3377"/>
                  </a:cubicBezTo>
                  <a:cubicBezTo>
                    <a:pt x="22370" y="3377"/>
                    <a:pt x="23910" y="5878"/>
                    <a:pt x="22549" y="7866"/>
                  </a:cubicBezTo>
                  <a:cubicBezTo>
                    <a:pt x="22011" y="8721"/>
                    <a:pt x="21093" y="9417"/>
                    <a:pt x="20142" y="9987"/>
                  </a:cubicBezTo>
                  <a:cubicBezTo>
                    <a:pt x="19319" y="10557"/>
                    <a:pt x="18401" y="11064"/>
                    <a:pt x="17641" y="11539"/>
                  </a:cubicBezTo>
                  <a:cubicBezTo>
                    <a:pt x="17577" y="11634"/>
                    <a:pt x="17577" y="11697"/>
                    <a:pt x="17609" y="11729"/>
                  </a:cubicBezTo>
                  <a:cubicBezTo>
                    <a:pt x="17609" y="11824"/>
                    <a:pt x="17609" y="11856"/>
                    <a:pt x="17641" y="11951"/>
                  </a:cubicBezTo>
                  <a:cubicBezTo>
                    <a:pt x="17672" y="12014"/>
                    <a:pt x="17767" y="12077"/>
                    <a:pt x="17831" y="12109"/>
                  </a:cubicBezTo>
                  <a:cubicBezTo>
                    <a:pt x="17888" y="12138"/>
                    <a:pt x="17957" y="12153"/>
                    <a:pt x="18028" y="12153"/>
                  </a:cubicBezTo>
                  <a:cubicBezTo>
                    <a:pt x="18115" y="12153"/>
                    <a:pt x="18204" y="12130"/>
                    <a:pt x="18274" y="12077"/>
                  </a:cubicBezTo>
                  <a:cubicBezTo>
                    <a:pt x="19541" y="11824"/>
                    <a:pt x="20903" y="11349"/>
                    <a:pt x="22169" y="11317"/>
                  </a:cubicBezTo>
                  <a:cubicBezTo>
                    <a:pt x="22211" y="11316"/>
                    <a:pt x="22252" y="11315"/>
                    <a:pt x="22292" y="11315"/>
                  </a:cubicBezTo>
                  <a:cubicBezTo>
                    <a:pt x="24457" y="11315"/>
                    <a:pt x="24656" y="13786"/>
                    <a:pt x="23848" y="15403"/>
                  </a:cubicBezTo>
                  <a:cubicBezTo>
                    <a:pt x="23183" y="16701"/>
                    <a:pt x="21853" y="17208"/>
                    <a:pt x="20459" y="17240"/>
                  </a:cubicBezTo>
                  <a:lnTo>
                    <a:pt x="20301" y="17240"/>
                  </a:lnTo>
                  <a:cubicBezTo>
                    <a:pt x="20230" y="17242"/>
                    <a:pt x="20159" y="17243"/>
                    <a:pt x="20089" y="17243"/>
                  </a:cubicBezTo>
                  <a:cubicBezTo>
                    <a:pt x="19591" y="17243"/>
                    <a:pt x="19122" y="17193"/>
                    <a:pt x="18657" y="17193"/>
                  </a:cubicBezTo>
                  <a:cubicBezTo>
                    <a:pt x="18256" y="17193"/>
                    <a:pt x="17859" y="17230"/>
                    <a:pt x="17451" y="17366"/>
                  </a:cubicBezTo>
                  <a:cubicBezTo>
                    <a:pt x="17387" y="17398"/>
                    <a:pt x="17324" y="17430"/>
                    <a:pt x="17356" y="17525"/>
                  </a:cubicBezTo>
                  <a:cubicBezTo>
                    <a:pt x="17356" y="17556"/>
                    <a:pt x="17387" y="17620"/>
                    <a:pt x="17387" y="17651"/>
                  </a:cubicBezTo>
                  <a:cubicBezTo>
                    <a:pt x="17356" y="17683"/>
                    <a:pt x="17356" y="17715"/>
                    <a:pt x="17387" y="17746"/>
                  </a:cubicBezTo>
                  <a:cubicBezTo>
                    <a:pt x="17387" y="17810"/>
                    <a:pt x="17451" y="17810"/>
                    <a:pt x="17451" y="17841"/>
                  </a:cubicBezTo>
                  <a:lnTo>
                    <a:pt x="17451" y="17873"/>
                  </a:lnTo>
                  <a:lnTo>
                    <a:pt x="17482" y="17905"/>
                  </a:lnTo>
                  <a:cubicBezTo>
                    <a:pt x="17831" y="18475"/>
                    <a:pt x="18337" y="18823"/>
                    <a:pt x="18812" y="19266"/>
                  </a:cubicBezTo>
                  <a:cubicBezTo>
                    <a:pt x="19604" y="19931"/>
                    <a:pt x="20047" y="20881"/>
                    <a:pt x="20079" y="21958"/>
                  </a:cubicBezTo>
                  <a:cubicBezTo>
                    <a:pt x="20133" y="24163"/>
                    <a:pt x="18246" y="25615"/>
                    <a:pt x="16221" y="25615"/>
                  </a:cubicBezTo>
                  <a:cubicBezTo>
                    <a:pt x="15861" y="25615"/>
                    <a:pt x="15497" y="25569"/>
                    <a:pt x="15139" y="25473"/>
                  </a:cubicBezTo>
                  <a:cubicBezTo>
                    <a:pt x="14062" y="25188"/>
                    <a:pt x="13080" y="24523"/>
                    <a:pt x="12574" y="23542"/>
                  </a:cubicBezTo>
                  <a:cubicBezTo>
                    <a:pt x="12004" y="22497"/>
                    <a:pt x="12479" y="21515"/>
                    <a:pt x="12257" y="20438"/>
                  </a:cubicBezTo>
                  <a:cubicBezTo>
                    <a:pt x="12130" y="19963"/>
                    <a:pt x="11845" y="19551"/>
                    <a:pt x="11465" y="19393"/>
                  </a:cubicBezTo>
                  <a:cubicBezTo>
                    <a:pt x="11465" y="19393"/>
                    <a:pt x="11465" y="19330"/>
                    <a:pt x="11433" y="19330"/>
                  </a:cubicBezTo>
                  <a:cubicBezTo>
                    <a:pt x="11214" y="19227"/>
                    <a:pt x="10996" y="19183"/>
                    <a:pt x="10780" y="19183"/>
                  </a:cubicBezTo>
                  <a:cubicBezTo>
                    <a:pt x="9594" y="19183"/>
                    <a:pt x="8471" y="20526"/>
                    <a:pt x="7507" y="21008"/>
                  </a:cubicBezTo>
                  <a:cubicBezTo>
                    <a:pt x="6749" y="21358"/>
                    <a:pt x="5980" y="21576"/>
                    <a:pt x="5199" y="21576"/>
                  </a:cubicBezTo>
                  <a:cubicBezTo>
                    <a:pt x="4706" y="21576"/>
                    <a:pt x="4209" y="21489"/>
                    <a:pt x="3706" y="21293"/>
                  </a:cubicBezTo>
                  <a:cubicBezTo>
                    <a:pt x="2724" y="20881"/>
                    <a:pt x="2123" y="20216"/>
                    <a:pt x="1521" y="19425"/>
                  </a:cubicBezTo>
                  <a:cubicBezTo>
                    <a:pt x="1046" y="18443"/>
                    <a:pt x="603" y="17366"/>
                    <a:pt x="888" y="16321"/>
                  </a:cubicBezTo>
                  <a:cubicBezTo>
                    <a:pt x="1299" y="14864"/>
                    <a:pt x="3136" y="14484"/>
                    <a:pt x="4403" y="14199"/>
                  </a:cubicBezTo>
                  <a:cubicBezTo>
                    <a:pt x="5321" y="14009"/>
                    <a:pt x="7063" y="13724"/>
                    <a:pt x="6430" y="12426"/>
                  </a:cubicBezTo>
                  <a:cubicBezTo>
                    <a:pt x="6271" y="11571"/>
                    <a:pt x="5670" y="11001"/>
                    <a:pt x="4973" y="10399"/>
                  </a:cubicBezTo>
                  <a:cubicBezTo>
                    <a:pt x="4308" y="9829"/>
                    <a:pt x="3516" y="9291"/>
                    <a:pt x="3073" y="8626"/>
                  </a:cubicBezTo>
                  <a:cubicBezTo>
                    <a:pt x="1711" y="6504"/>
                    <a:pt x="2091" y="3495"/>
                    <a:pt x="3991" y="1880"/>
                  </a:cubicBezTo>
                  <a:cubicBezTo>
                    <a:pt x="5143" y="902"/>
                    <a:pt x="6736" y="307"/>
                    <a:pt x="8298" y="307"/>
                  </a:cubicBezTo>
                  <a:close/>
                  <a:moveTo>
                    <a:pt x="8287" y="1"/>
                  </a:moveTo>
                  <a:cubicBezTo>
                    <a:pt x="7062" y="1"/>
                    <a:pt x="5819" y="343"/>
                    <a:pt x="4783" y="930"/>
                  </a:cubicBezTo>
                  <a:cubicBezTo>
                    <a:pt x="2788" y="2038"/>
                    <a:pt x="1743" y="4097"/>
                    <a:pt x="1964" y="6345"/>
                  </a:cubicBezTo>
                  <a:cubicBezTo>
                    <a:pt x="2059" y="7359"/>
                    <a:pt x="2439" y="8372"/>
                    <a:pt x="3073" y="9164"/>
                  </a:cubicBezTo>
                  <a:cubicBezTo>
                    <a:pt x="4055" y="10431"/>
                    <a:pt x="5796" y="11032"/>
                    <a:pt x="6240" y="12648"/>
                  </a:cubicBezTo>
                  <a:cubicBezTo>
                    <a:pt x="6176" y="13028"/>
                    <a:pt x="5543" y="13629"/>
                    <a:pt x="5290" y="13724"/>
                  </a:cubicBezTo>
                  <a:cubicBezTo>
                    <a:pt x="5005" y="13851"/>
                    <a:pt x="4656" y="13851"/>
                    <a:pt x="4371" y="13914"/>
                  </a:cubicBezTo>
                  <a:cubicBezTo>
                    <a:pt x="3801" y="14073"/>
                    <a:pt x="3231" y="14199"/>
                    <a:pt x="2693" y="14389"/>
                  </a:cubicBezTo>
                  <a:cubicBezTo>
                    <a:pt x="2059" y="14643"/>
                    <a:pt x="1331" y="14959"/>
                    <a:pt x="951" y="15561"/>
                  </a:cubicBezTo>
                  <a:cubicBezTo>
                    <a:pt x="1" y="16923"/>
                    <a:pt x="824" y="19266"/>
                    <a:pt x="1838" y="20375"/>
                  </a:cubicBezTo>
                  <a:cubicBezTo>
                    <a:pt x="1838" y="20406"/>
                    <a:pt x="1901" y="20406"/>
                    <a:pt x="1901" y="20406"/>
                  </a:cubicBezTo>
                  <a:cubicBezTo>
                    <a:pt x="2693" y="21293"/>
                    <a:pt x="3896" y="21832"/>
                    <a:pt x="4973" y="21927"/>
                  </a:cubicBezTo>
                  <a:cubicBezTo>
                    <a:pt x="5029" y="21929"/>
                    <a:pt x="5085" y="21930"/>
                    <a:pt x="5141" y="21930"/>
                  </a:cubicBezTo>
                  <a:cubicBezTo>
                    <a:pt x="5968" y="21930"/>
                    <a:pt x="6765" y="21712"/>
                    <a:pt x="7507" y="21356"/>
                  </a:cubicBezTo>
                  <a:cubicBezTo>
                    <a:pt x="8562" y="20888"/>
                    <a:pt x="9725" y="19524"/>
                    <a:pt x="10947" y="19524"/>
                  </a:cubicBezTo>
                  <a:cubicBezTo>
                    <a:pt x="11045" y="19524"/>
                    <a:pt x="11144" y="19532"/>
                    <a:pt x="11243" y="19551"/>
                  </a:cubicBezTo>
                  <a:cubicBezTo>
                    <a:pt x="12447" y="20026"/>
                    <a:pt x="11782" y="22053"/>
                    <a:pt x="12067" y="23067"/>
                  </a:cubicBezTo>
                  <a:cubicBezTo>
                    <a:pt x="12257" y="23827"/>
                    <a:pt x="12732" y="24523"/>
                    <a:pt x="13365" y="24998"/>
                  </a:cubicBezTo>
                  <a:cubicBezTo>
                    <a:pt x="14170" y="25642"/>
                    <a:pt x="15244" y="26005"/>
                    <a:pt x="16310" y="26005"/>
                  </a:cubicBezTo>
                  <a:cubicBezTo>
                    <a:pt x="16921" y="26005"/>
                    <a:pt x="17530" y="25886"/>
                    <a:pt x="18084" y="25632"/>
                  </a:cubicBezTo>
                  <a:cubicBezTo>
                    <a:pt x="19414" y="25062"/>
                    <a:pt x="20428" y="23668"/>
                    <a:pt x="20459" y="22148"/>
                  </a:cubicBezTo>
                  <a:cubicBezTo>
                    <a:pt x="20491" y="21325"/>
                    <a:pt x="20269" y="20533"/>
                    <a:pt x="19826" y="19868"/>
                  </a:cubicBezTo>
                  <a:cubicBezTo>
                    <a:pt x="19256" y="18981"/>
                    <a:pt x="18306" y="18570"/>
                    <a:pt x="17672" y="17715"/>
                  </a:cubicBezTo>
                  <a:cubicBezTo>
                    <a:pt x="17850" y="17564"/>
                    <a:pt x="18364" y="17526"/>
                    <a:pt x="18922" y="17526"/>
                  </a:cubicBezTo>
                  <a:cubicBezTo>
                    <a:pt x="19499" y="17526"/>
                    <a:pt x="20123" y="17567"/>
                    <a:pt x="20468" y="17567"/>
                  </a:cubicBezTo>
                  <a:cubicBezTo>
                    <a:pt x="20562" y="17567"/>
                    <a:pt x="20635" y="17564"/>
                    <a:pt x="20681" y="17556"/>
                  </a:cubicBezTo>
                  <a:cubicBezTo>
                    <a:pt x="21314" y="17493"/>
                    <a:pt x="21948" y="17366"/>
                    <a:pt x="22549" y="17081"/>
                  </a:cubicBezTo>
                  <a:cubicBezTo>
                    <a:pt x="23753" y="16543"/>
                    <a:pt x="24418" y="15339"/>
                    <a:pt x="24576" y="14073"/>
                  </a:cubicBezTo>
                  <a:cubicBezTo>
                    <a:pt x="24734" y="12933"/>
                    <a:pt x="24481" y="11539"/>
                    <a:pt x="23278" y="11127"/>
                  </a:cubicBezTo>
                  <a:cubicBezTo>
                    <a:pt x="22945" y="11007"/>
                    <a:pt x="22579" y="10958"/>
                    <a:pt x="22194" y="10958"/>
                  </a:cubicBezTo>
                  <a:cubicBezTo>
                    <a:pt x="20856" y="10958"/>
                    <a:pt x="19307" y="11554"/>
                    <a:pt x="18274" y="11824"/>
                  </a:cubicBezTo>
                  <a:cubicBezTo>
                    <a:pt x="18242" y="11824"/>
                    <a:pt x="18211" y="11856"/>
                    <a:pt x="18211" y="11919"/>
                  </a:cubicBezTo>
                  <a:cubicBezTo>
                    <a:pt x="18168" y="11919"/>
                    <a:pt x="18126" y="11933"/>
                    <a:pt x="18075" y="11933"/>
                  </a:cubicBezTo>
                  <a:cubicBezTo>
                    <a:pt x="18049" y="11933"/>
                    <a:pt x="18021" y="11930"/>
                    <a:pt x="17989" y="11919"/>
                  </a:cubicBezTo>
                  <a:cubicBezTo>
                    <a:pt x="17926" y="11856"/>
                    <a:pt x="17831" y="11824"/>
                    <a:pt x="17799" y="11729"/>
                  </a:cubicBezTo>
                  <a:lnTo>
                    <a:pt x="17831" y="11729"/>
                  </a:lnTo>
                  <a:cubicBezTo>
                    <a:pt x="20047" y="10336"/>
                    <a:pt x="25495" y="7707"/>
                    <a:pt x="22834" y="4255"/>
                  </a:cubicBezTo>
                  <a:cubicBezTo>
                    <a:pt x="22249" y="3512"/>
                    <a:pt x="21295" y="3089"/>
                    <a:pt x="20337" y="3089"/>
                  </a:cubicBezTo>
                  <a:cubicBezTo>
                    <a:pt x="19948" y="3089"/>
                    <a:pt x="19558" y="3159"/>
                    <a:pt x="19192" y="3305"/>
                  </a:cubicBezTo>
                  <a:cubicBezTo>
                    <a:pt x="18401" y="3622"/>
                    <a:pt x="17799" y="4224"/>
                    <a:pt x="17261" y="4825"/>
                  </a:cubicBezTo>
                  <a:cubicBezTo>
                    <a:pt x="16769" y="5290"/>
                    <a:pt x="15168" y="7476"/>
                    <a:pt x="14108" y="7476"/>
                  </a:cubicBezTo>
                  <a:cubicBezTo>
                    <a:pt x="13940" y="7476"/>
                    <a:pt x="13785" y="7421"/>
                    <a:pt x="13650" y="7295"/>
                  </a:cubicBezTo>
                  <a:cubicBezTo>
                    <a:pt x="13017" y="6124"/>
                    <a:pt x="13397" y="4414"/>
                    <a:pt x="12985" y="3115"/>
                  </a:cubicBezTo>
                  <a:cubicBezTo>
                    <a:pt x="12605" y="2133"/>
                    <a:pt x="12067" y="1342"/>
                    <a:pt x="11180" y="772"/>
                  </a:cubicBezTo>
                  <a:cubicBezTo>
                    <a:pt x="10316" y="239"/>
                    <a:pt x="9308" y="1"/>
                    <a:pt x="8287"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1774;p51">
              <a:extLst>
                <a:ext uri="{FF2B5EF4-FFF2-40B4-BE49-F238E27FC236}">
                  <a16:creationId xmlns:a16="http://schemas.microsoft.com/office/drawing/2014/main" id="{C0C17780-D941-9491-E124-2E813F799E34}"/>
                </a:ext>
              </a:extLst>
            </p:cNvPr>
            <p:cNvSpPr/>
            <p:nvPr/>
          </p:nvSpPr>
          <p:spPr>
            <a:xfrm>
              <a:off x="4040255" y="686010"/>
              <a:ext cx="701322" cy="738952"/>
            </a:xfrm>
            <a:custGeom>
              <a:avLst/>
              <a:gdLst/>
              <a:ahLst/>
              <a:cxnLst/>
              <a:rect l="l" t="t" r="r" b="b"/>
              <a:pathLst>
                <a:path w="22328" h="23526" extrusionOk="0">
                  <a:moveTo>
                    <a:pt x="6771" y="493"/>
                  </a:moveTo>
                  <a:cubicBezTo>
                    <a:pt x="7342" y="493"/>
                    <a:pt x="7906" y="578"/>
                    <a:pt x="8425" y="751"/>
                  </a:cubicBezTo>
                  <a:cubicBezTo>
                    <a:pt x="9470" y="1067"/>
                    <a:pt x="10325" y="1764"/>
                    <a:pt x="10800" y="2778"/>
                  </a:cubicBezTo>
                  <a:cubicBezTo>
                    <a:pt x="11307" y="3759"/>
                    <a:pt x="11117" y="4741"/>
                    <a:pt x="11117" y="5818"/>
                  </a:cubicBezTo>
                  <a:cubicBezTo>
                    <a:pt x="11117" y="6736"/>
                    <a:pt x="11402" y="7465"/>
                    <a:pt x="12257" y="7845"/>
                  </a:cubicBezTo>
                  <a:cubicBezTo>
                    <a:pt x="12282" y="7853"/>
                    <a:pt x="12303" y="7857"/>
                    <a:pt x="12321" y="7857"/>
                  </a:cubicBezTo>
                  <a:cubicBezTo>
                    <a:pt x="12369" y="7857"/>
                    <a:pt x="12392" y="7828"/>
                    <a:pt x="12415" y="7781"/>
                  </a:cubicBezTo>
                  <a:cubicBezTo>
                    <a:pt x="12457" y="7802"/>
                    <a:pt x="12503" y="7809"/>
                    <a:pt x="12549" y="7809"/>
                  </a:cubicBezTo>
                  <a:cubicBezTo>
                    <a:pt x="12640" y="7809"/>
                    <a:pt x="12732" y="7781"/>
                    <a:pt x="12795" y="7781"/>
                  </a:cubicBezTo>
                  <a:cubicBezTo>
                    <a:pt x="13175" y="7750"/>
                    <a:pt x="13555" y="7560"/>
                    <a:pt x="13872" y="7306"/>
                  </a:cubicBezTo>
                  <a:cubicBezTo>
                    <a:pt x="14252" y="7116"/>
                    <a:pt x="14663" y="6831"/>
                    <a:pt x="15012" y="6515"/>
                  </a:cubicBezTo>
                  <a:cubicBezTo>
                    <a:pt x="15709" y="5881"/>
                    <a:pt x="16310" y="5153"/>
                    <a:pt x="17070" y="4583"/>
                  </a:cubicBezTo>
                  <a:cubicBezTo>
                    <a:pt x="17666" y="4162"/>
                    <a:pt x="18523" y="3781"/>
                    <a:pt x="19304" y="3781"/>
                  </a:cubicBezTo>
                  <a:cubicBezTo>
                    <a:pt x="19935" y="3781"/>
                    <a:pt x="20517" y="4030"/>
                    <a:pt x="20871" y="4709"/>
                  </a:cubicBezTo>
                  <a:cubicBezTo>
                    <a:pt x="22011" y="6895"/>
                    <a:pt x="17830" y="8826"/>
                    <a:pt x="16469" y="9586"/>
                  </a:cubicBezTo>
                  <a:cubicBezTo>
                    <a:pt x="15677" y="9998"/>
                    <a:pt x="15075" y="10600"/>
                    <a:pt x="15487" y="11518"/>
                  </a:cubicBezTo>
                  <a:cubicBezTo>
                    <a:pt x="15519" y="11835"/>
                    <a:pt x="15772" y="11898"/>
                    <a:pt x="16120" y="11962"/>
                  </a:cubicBezTo>
                  <a:cubicBezTo>
                    <a:pt x="16216" y="11974"/>
                    <a:pt x="16313" y="11979"/>
                    <a:pt x="16411" y="11979"/>
                  </a:cubicBezTo>
                  <a:cubicBezTo>
                    <a:pt x="17423" y="11979"/>
                    <a:pt x="18598" y="11397"/>
                    <a:pt x="19649" y="11397"/>
                  </a:cubicBezTo>
                  <a:cubicBezTo>
                    <a:pt x="20097" y="11397"/>
                    <a:pt x="20522" y="11502"/>
                    <a:pt x="20902" y="11803"/>
                  </a:cubicBezTo>
                  <a:cubicBezTo>
                    <a:pt x="22327" y="12943"/>
                    <a:pt x="21377" y="14685"/>
                    <a:pt x="19921" y="15192"/>
                  </a:cubicBezTo>
                  <a:cubicBezTo>
                    <a:pt x="19594" y="15309"/>
                    <a:pt x="19262" y="15352"/>
                    <a:pt x="18929" y="15352"/>
                  </a:cubicBezTo>
                  <a:cubicBezTo>
                    <a:pt x="18455" y="15352"/>
                    <a:pt x="17979" y="15266"/>
                    <a:pt x="17514" y="15192"/>
                  </a:cubicBezTo>
                  <a:cubicBezTo>
                    <a:pt x="17187" y="15140"/>
                    <a:pt x="16872" y="15104"/>
                    <a:pt x="16570" y="15104"/>
                  </a:cubicBezTo>
                  <a:cubicBezTo>
                    <a:pt x="16138" y="15104"/>
                    <a:pt x="15733" y="15177"/>
                    <a:pt x="15360" y="15382"/>
                  </a:cubicBezTo>
                  <a:cubicBezTo>
                    <a:pt x="15350" y="15371"/>
                    <a:pt x="15343" y="15368"/>
                    <a:pt x="15337" y="15368"/>
                  </a:cubicBezTo>
                  <a:cubicBezTo>
                    <a:pt x="15325" y="15368"/>
                    <a:pt x="15318" y="15382"/>
                    <a:pt x="15297" y="15382"/>
                  </a:cubicBezTo>
                  <a:cubicBezTo>
                    <a:pt x="15139" y="15508"/>
                    <a:pt x="15012" y="15603"/>
                    <a:pt x="14917" y="15698"/>
                  </a:cubicBezTo>
                  <a:cubicBezTo>
                    <a:pt x="14885" y="15698"/>
                    <a:pt x="14885" y="15698"/>
                    <a:pt x="14854" y="15762"/>
                  </a:cubicBezTo>
                  <a:lnTo>
                    <a:pt x="14854" y="15825"/>
                  </a:lnTo>
                  <a:cubicBezTo>
                    <a:pt x="14473" y="16775"/>
                    <a:pt x="16437" y="18295"/>
                    <a:pt x="16817" y="18770"/>
                  </a:cubicBezTo>
                  <a:cubicBezTo>
                    <a:pt x="18052" y="20132"/>
                    <a:pt x="17862" y="22254"/>
                    <a:pt x="15994" y="22982"/>
                  </a:cubicBezTo>
                  <a:cubicBezTo>
                    <a:pt x="15654" y="23121"/>
                    <a:pt x="15326" y="23184"/>
                    <a:pt x="15013" y="23184"/>
                  </a:cubicBezTo>
                  <a:cubicBezTo>
                    <a:pt x="13398" y="23184"/>
                    <a:pt x="12194" y="21507"/>
                    <a:pt x="12035" y="19942"/>
                  </a:cubicBezTo>
                  <a:cubicBezTo>
                    <a:pt x="11879" y="18483"/>
                    <a:pt x="11465" y="16959"/>
                    <a:pt x="10124" y="16959"/>
                  </a:cubicBezTo>
                  <a:cubicBezTo>
                    <a:pt x="9835" y="16959"/>
                    <a:pt x="9503" y="17030"/>
                    <a:pt x="9121" y="17187"/>
                  </a:cubicBezTo>
                  <a:cubicBezTo>
                    <a:pt x="8045" y="17599"/>
                    <a:pt x="7221" y="18454"/>
                    <a:pt x="6208" y="18992"/>
                  </a:cubicBezTo>
                  <a:cubicBezTo>
                    <a:pt x="5601" y="19339"/>
                    <a:pt x="4955" y="19507"/>
                    <a:pt x="4321" y="19507"/>
                  </a:cubicBezTo>
                  <a:cubicBezTo>
                    <a:pt x="3564" y="19507"/>
                    <a:pt x="2823" y="19267"/>
                    <a:pt x="2186" y="18802"/>
                  </a:cubicBezTo>
                  <a:cubicBezTo>
                    <a:pt x="1521" y="18010"/>
                    <a:pt x="729" y="17060"/>
                    <a:pt x="729" y="15984"/>
                  </a:cubicBezTo>
                  <a:cubicBezTo>
                    <a:pt x="666" y="14527"/>
                    <a:pt x="2091" y="14115"/>
                    <a:pt x="3294" y="13957"/>
                  </a:cubicBezTo>
                  <a:cubicBezTo>
                    <a:pt x="4244" y="13862"/>
                    <a:pt x="5353" y="13735"/>
                    <a:pt x="5986" y="12943"/>
                  </a:cubicBezTo>
                  <a:cubicBezTo>
                    <a:pt x="6525" y="12278"/>
                    <a:pt x="6461" y="11392"/>
                    <a:pt x="6018" y="10695"/>
                  </a:cubicBezTo>
                  <a:cubicBezTo>
                    <a:pt x="5226" y="9333"/>
                    <a:pt x="3706" y="8636"/>
                    <a:pt x="2914" y="7275"/>
                  </a:cubicBezTo>
                  <a:cubicBezTo>
                    <a:pt x="1901" y="5628"/>
                    <a:pt x="1774" y="3284"/>
                    <a:pt x="3231" y="1828"/>
                  </a:cubicBezTo>
                  <a:cubicBezTo>
                    <a:pt x="4114" y="945"/>
                    <a:pt x="5458" y="493"/>
                    <a:pt x="6771" y="493"/>
                  </a:cubicBezTo>
                  <a:close/>
                  <a:moveTo>
                    <a:pt x="6893" y="1"/>
                  </a:moveTo>
                  <a:cubicBezTo>
                    <a:pt x="4056" y="1"/>
                    <a:pt x="1535" y="1950"/>
                    <a:pt x="1774" y="5026"/>
                  </a:cubicBezTo>
                  <a:cubicBezTo>
                    <a:pt x="1901" y="6483"/>
                    <a:pt x="2693" y="7876"/>
                    <a:pt x="3769" y="8890"/>
                  </a:cubicBezTo>
                  <a:cubicBezTo>
                    <a:pt x="3833" y="8985"/>
                    <a:pt x="3928" y="9111"/>
                    <a:pt x="4054" y="9175"/>
                  </a:cubicBezTo>
                  <a:cubicBezTo>
                    <a:pt x="4783" y="9776"/>
                    <a:pt x="5701" y="10410"/>
                    <a:pt x="5891" y="11360"/>
                  </a:cubicBezTo>
                  <a:cubicBezTo>
                    <a:pt x="6303" y="13260"/>
                    <a:pt x="4118" y="13387"/>
                    <a:pt x="2946" y="13545"/>
                  </a:cubicBezTo>
                  <a:cubicBezTo>
                    <a:pt x="1869" y="13640"/>
                    <a:pt x="761" y="14020"/>
                    <a:pt x="412" y="15160"/>
                  </a:cubicBezTo>
                  <a:cubicBezTo>
                    <a:pt x="1" y="16332"/>
                    <a:pt x="634" y="17377"/>
                    <a:pt x="1394" y="18200"/>
                  </a:cubicBezTo>
                  <a:cubicBezTo>
                    <a:pt x="2160" y="19300"/>
                    <a:pt x="3172" y="19759"/>
                    <a:pt x="4240" y="19759"/>
                  </a:cubicBezTo>
                  <a:cubicBezTo>
                    <a:pt x="5202" y="19759"/>
                    <a:pt x="6210" y="19386"/>
                    <a:pt x="7126" y="18770"/>
                  </a:cubicBezTo>
                  <a:cubicBezTo>
                    <a:pt x="7728" y="18359"/>
                    <a:pt x="8266" y="17915"/>
                    <a:pt x="8900" y="17599"/>
                  </a:cubicBezTo>
                  <a:cubicBezTo>
                    <a:pt x="9257" y="17431"/>
                    <a:pt x="9626" y="17339"/>
                    <a:pt x="9971" y="17339"/>
                  </a:cubicBezTo>
                  <a:cubicBezTo>
                    <a:pt x="10608" y="17339"/>
                    <a:pt x="11167" y="17652"/>
                    <a:pt x="11433" y="18390"/>
                  </a:cubicBezTo>
                  <a:cubicBezTo>
                    <a:pt x="11592" y="18834"/>
                    <a:pt x="11592" y="19277"/>
                    <a:pt x="11655" y="19720"/>
                  </a:cubicBezTo>
                  <a:cubicBezTo>
                    <a:pt x="11750" y="20892"/>
                    <a:pt x="12003" y="21937"/>
                    <a:pt x="12953" y="22729"/>
                  </a:cubicBezTo>
                  <a:cubicBezTo>
                    <a:pt x="13575" y="23262"/>
                    <a:pt x="14329" y="23526"/>
                    <a:pt x="15067" y="23526"/>
                  </a:cubicBezTo>
                  <a:cubicBezTo>
                    <a:pt x="16170" y="23526"/>
                    <a:pt x="17236" y="22936"/>
                    <a:pt x="17767" y="21779"/>
                  </a:cubicBezTo>
                  <a:cubicBezTo>
                    <a:pt x="18210" y="20892"/>
                    <a:pt x="18147" y="19974"/>
                    <a:pt x="17609" y="19150"/>
                  </a:cubicBezTo>
                  <a:cubicBezTo>
                    <a:pt x="17260" y="18612"/>
                    <a:pt x="14410" y="16269"/>
                    <a:pt x="15392" y="15698"/>
                  </a:cubicBezTo>
                  <a:cubicBezTo>
                    <a:pt x="15455" y="15698"/>
                    <a:pt x="15487" y="15667"/>
                    <a:pt x="15487" y="15635"/>
                  </a:cubicBezTo>
                  <a:cubicBezTo>
                    <a:pt x="15811" y="15544"/>
                    <a:pt x="16137" y="15511"/>
                    <a:pt x="16465" y="15511"/>
                  </a:cubicBezTo>
                  <a:cubicBezTo>
                    <a:pt x="17276" y="15511"/>
                    <a:pt x="18097" y="15711"/>
                    <a:pt x="18920" y="15711"/>
                  </a:cubicBezTo>
                  <a:cubicBezTo>
                    <a:pt x="19032" y="15711"/>
                    <a:pt x="19144" y="15707"/>
                    <a:pt x="19256" y="15698"/>
                  </a:cubicBezTo>
                  <a:cubicBezTo>
                    <a:pt x="19572" y="15698"/>
                    <a:pt x="19889" y="15635"/>
                    <a:pt x="20206" y="15508"/>
                  </a:cubicBezTo>
                  <a:cubicBezTo>
                    <a:pt x="21092" y="15160"/>
                    <a:pt x="21947" y="14368"/>
                    <a:pt x="22106" y="13387"/>
                  </a:cubicBezTo>
                  <a:cubicBezTo>
                    <a:pt x="22201" y="12373"/>
                    <a:pt x="21662" y="11582"/>
                    <a:pt x="20744" y="11233"/>
                  </a:cubicBezTo>
                  <a:cubicBezTo>
                    <a:pt x="20206" y="11043"/>
                    <a:pt x="19604" y="11043"/>
                    <a:pt x="19129" y="11043"/>
                  </a:cubicBezTo>
                  <a:cubicBezTo>
                    <a:pt x="18854" y="11066"/>
                    <a:pt x="17235" y="11504"/>
                    <a:pt x="16386" y="11504"/>
                  </a:cubicBezTo>
                  <a:cubicBezTo>
                    <a:pt x="16062" y="11504"/>
                    <a:pt x="15849" y="11440"/>
                    <a:pt x="15867" y="11265"/>
                  </a:cubicBezTo>
                  <a:cubicBezTo>
                    <a:pt x="15867" y="11170"/>
                    <a:pt x="15835" y="11106"/>
                    <a:pt x="15772" y="11106"/>
                  </a:cubicBezTo>
                  <a:cubicBezTo>
                    <a:pt x="15677" y="9966"/>
                    <a:pt x="18179" y="9048"/>
                    <a:pt x="18844" y="8573"/>
                  </a:cubicBezTo>
                  <a:cubicBezTo>
                    <a:pt x="19509" y="8161"/>
                    <a:pt x="20237" y="7591"/>
                    <a:pt x="20744" y="6958"/>
                  </a:cubicBezTo>
                  <a:cubicBezTo>
                    <a:pt x="21504" y="6039"/>
                    <a:pt x="21821" y="4836"/>
                    <a:pt x="20807" y="3918"/>
                  </a:cubicBezTo>
                  <a:cubicBezTo>
                    <a:pt x="20350" y="3503"/>
                    <a:pt x="19802" y="3334"/>
                    <a:pt x="19240" y="3334"/>
                  </a:cubicBezTo>
                  <a:cubicBezTo>
                    <a:pt x="18557" y="3334"/>
                    <a:pt x="17851" y="3584"/>
                    <a:pt x="17260" y="3949"/>
                  </a:cubicBezTo>
                  <a:cubicBezTo>
                    <a:pt x="15582" y="4994"/>
                    <a:pt x="14473" y="7306"/>
                    <a:pt x="12352" y="7370"/>
                  </a:cubicBezTo>
                  <a:cubicBezTo>
                    <a:pt x="11148" y="6768"/>
                    <a:pt x="11687" y="5216"/>
                    <a:pt x="11623" y="4139"/>
                  </a:cubicBezTo>
                  <a:lnTo>
                    <a:pt x="11623" y="3981"/>
                  </a:lnTo>
                  <a:cubicBezTo>
                    <a:pt x="11560" y="3189"/>
                    <a:pt x="11243" y="2493"/>
                    <a:pt x="10800" y="1859"/>
                  </a:cubicBezTo>
                  <a:cubicBezTo>
                    <a:pt x="9976" y="751"/>
                    <a:pt x="8741" y="149"/>
                    <a:pt x="7411" y="22"/>
                  </a:cubicBezTo>
                  <a:cubicBezTo>
                    <a:pt x="7238" y="8"/>
                    <a:pt x="7065" y="1"/>
                    <a:pt x="6893"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1775;p51">
              <a:extLst>
                <a:ext uri="{FF2B5EF4-FFF2-40B4-BE49-F238E27FC236}">
                  <a16:creationId xmlns:a16="http://schemas.microsoft.com/office/drawing/2014/main" id="{FC68DC8A-EDD2-D3D7-E8AC-B2964FB61E6D}"/>
                </a:ext>
              </a:extLst>
            </p:cNvPr>
            <p:cNvSpPr/>
            <p:nvPr/>
          </p:nvSpPr>
          <p:spPr>
            <a:xfrm>
              <a:off x="4613237" y="1067359"/>
              <a:ext cx="92534" cy="79310"/>
            </a:xfrm>
            <a:custGeom>
              <a:avLst/>
              <a:gdLst/>
              <a:ahLst/>
              <a:cxnLst/>
              <a:rect l="l" t="t" r="r" b="b"/>
              <a:pathLst>
                <a:path w="2946" h="2525" extrusionOk="0">
                  <a:moveTo>
                    <a:pt x="1235" y="232"/>
                  </a:moveTo>
                  <a:cubicBezTo>
                    <a:pt x="1837" y="232"/>
                    <a:pt x="2692" y="391"/>
                    <a:pt x="2660" y="1151"/>
                  </a:cubicBezTo>
                  <a:cubicBezTo>
                    <a:pt x="2629" y="1626"/>
                    <a:pt x="1900" y="2196"/>
                    <a:pt x="1425" y="2259"/>
                  </a:cubicBezTo>
                  <a:cubicBezTo>
                    <a:pt x="1406" y="2260"/>
                    <a:pt x="1386" y="2261"/>
                    <a:pt x="1366" y="2261"/>
                  </a:cubicBezTo>
                  <a:cubicBezTo>
                    <a:pt x="877" y="2261"/>
                    <a:pt x="378" y="1889"/>
                    <a:pt x="317" y="1341"/>
                  </a:cubicBezTo>
                  <a:cubicBezTo>
                    <a:pt x="285" y="802"/>
                    <a:pt x="760" y="391"/>
                    <a:pt x="1235" y="232"/>
                  </a:cubicBezTo>
                  <a:close/>
                  <a:moveTo>
                    <a:pt x="1486" y="1"/>
                  </a:moveTo>
                  <a:cubicBezTo>
                    <a:pt x="1346" y="1"/>
                    <a:pt x="1208" y="15"/>
                    <a:pt x="1077" y="42"/>
                  </a:cubicBezTo>
                  <a:cubicBezTo>
                    <a:pt x="1045" y="42"/>
                    <a:pt x="982" y="74"/>
                    <a:pt x="982" y="106"/>
                  </a:cubicBezTo>
                  <a:cubicBezTo>
                    <a:pt x="443" y="232"/>
                    <a:pt x="0" y="866"/>
                    <a:pt x="95" y="1467"/>
                  </a:cubicBezTo>
                  <a:cubicBezTo>
                    <a:pt x="182" y="2075"/>
                    <a:pt x="798" y="2525"/>
                    <a:pt x="1387" y="2525"/>
                  </a:cubicBezTo>
                  <a:cubicBezTo>
                    <a:pt x="1443" y="2525"/>
                    <a:pt x="1498" y="2521"/>
                    <a:pt x="1552" y="2512"/>
                  </a:cubicBezTo>
                  <a:cubicBezTo>
                    <a:pt x="2185" y="2386"/>
                    <a:pt x="2945" y="1752"/>
                    <a:pt x="2914" y="1087"/>
                  </a:cubicBezTo>
                  <a:cubicBezTo>
                    <a:pt x="2861" y="327"/>
                    <a:pt x="2158" y="1"/>
                    <a:pt x="1486"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1776;p51">
              <a:extLst>
                <a:ext uri="{FF2B5EF4-FFF2-40B4-BE49-F238E27FC236}">
                  <a16:creationId xmlns:a16="http://schemas.microsoft.com/office/drawing/2014/main" id="{1629CC2C-82EA-3561-68C6-10A4471A9F84}"/>
                </a:ext>
              </a:extLst>
            </p:cNvPr>
            <p:cNvSpPr/>
            <p:nvPr/>
          </p:nvSpPr>
          <p:spPr>
            <a:xfrm>
              <a:off x="4061143" y="701056"/>
              <a:ext cx="680435" cy="713510"/>
            </a:xfrm>
            <a:custGeom>
              <a:avLst/>
              <a:gdLst/>
              <a:ahLst/>
              <a:cxnLst/>
              <a:rect l="l" t="t" r="r" b="b"/>
              <a:pathLst>
                <a:path w="21663" h="22716" extrusionOk="0">
                  <a:moveTo>
                    <a:pt x="18615" y="3599"/>
                  </a:moveTo>
                  <a:cubicBezTo>
                    <a:pt x="18985" y="3599"/>
                    <a:pt x="19324" y="3863"/>
                    <a:pt x="19351" y="4262"/>
                  </a:cubicBezTo>
                  <a:cubicBezTo>
                    <a:pt x="19414" y="4769"/>
                    <a:pt x="19002" y="5212"/>
                    <a:pt x="18527" y="5244"/>
                  </a:cubicBezTo>
                  <a:cubicBezTo>
                    <a:pt x="18490" y="5248"/>
                    <a:pt x="18452" y="5251"/>
                    <a:pt x="18414" y="5251"/>
                  </a:cubicBezTo>
                  <a:cubicBezTo>
                    <a:pt x="17927" y="5251"/>
                    <a:pt x="17362" y="4888"/>
                    <a:pt x="17450" y="4389"/>
                  </a:cubicBezTo>
                  <a:cubicBezTo>
                    <a:pt x="17514" y="3914"/>
                    <a:pt x="17989" y="3629"/>
                    <a:pt x="18400" y="3629"/>
                  </a:cubicBezTo>
                  <a:cubicBezTo>
                    <a:pt x="18472" y="3608"/>
                    <a:pt x="18544" y="3599"/>
                    <a:pt x="18615" y="3599"/>
                  </a:cubicBezTo>
                  <a:close/>
                  <a:moveTo>
                    <a:pt x="6413" y="930"/>
                  </a:moveTo>
                  <a:cubicBezTo>
                    <a:pt x="6597" y="930"/>
                    <a:pt x="6782" y="943"/>
                    <a:pt x="6968" y="968"/>
                  </a:cubicBezTo>
                  <a:cubicBezTo>
                    <a:pt x="7031" y="968"/>
                    <a:pt x="7031" y="1032"/>
                    <a:pt x="7031" y="1032"/>
                  </a:cubicBezTo>
                  <a:cubicBezTo>
                    <a:pt x="8678" y="1285"/>
                    <a:pt x="9913" y="2710"/>
                    <a:pt x="9723" y="4547"/>
                  </a:cubicBezTo>
                  <a:cubicBezTo>
                    <a:pt x="9514" y="6313"/>
                    <a:pt x="7748" y="7824"/>
                    <a:pt x="5977" y="7824"/>
                  </a:cubicBezTo>
                  <a:cubicBezTo>
                    <a:pt x="5875" y="7824"/>
                    <a:pt x="5772" y="7819"/>
                    <a:pt x="5670" y="7809"/>
                  </a:cubicBezTo>
                  <a:cubicBezTo>
                    <a:pt x="3801" y="7682"/>
                    <a:pt x="2503" y="5972"/>
                    <a:pt x="2693" y="4135"/>
                  </a:cubicBezTo>
                  <a:cubicBezTo>
                    <a:pt x="2894" y="2205"/>
                    <a:pt x="4564" y="930"/>
                    <a:pt x="6413" y="930"/>
                  </a:cubicBezTo>
                  <a:close/>
                  <a:moveTo>
                    <a:pt x="6791" y="8486"/>
                  </a:moveTo>
                  <a:cubicBezTo>
                    <a:pt x="6851" y="8486"/>
                    <a:pt x="6910" y="8492"/>
                    <a:pt x="6968" y="8506"/>
                  </a:cubicBezTo>
                  <a:cubicBezTo>
                    <a:pt x="7063" y="8506"/>
                    <a:pt x="7095" y="8569"/>
                    <a:pt x="7063" y="8601"/>
                  </a:cubicBezTo>
                  <a:cubicBezTo>
                    <a:pt x="7443" y="8727"/>
                    <a:pt x="7696" y="9202"/>
                    <a:pt x="7570" y="9614"/>
                  </a:cubicBezTo>
                  <a:cubicBezTo>
                    <a:pt x="7460" y="9944"/>
                    <a:pt x="7063" y="10203"/>
                    <a:pt x="6649" y="10203"/>
                  </a:cubicBezTo>
                  <a:cubicBezTo>
                    <a:pt x="6587" y="10203"/>
                    <a:pt x="6524" y="10197"/>
                    <a:pt x="6461" y="10184"/>
                  </a:cubicBezTo>
                  <a:cubicBezTo>
                    <a:pt x="6018" y="10057"/>
                    <a:pt x="5796" y="9519"/>
                    <a:pt x="5891" y="9107"/>
                  </a:cubicBezTo>
                  <a:cubicBezTo>
                    <a:pt x="6054" y="8726"/>
                    <a:pt x="6428" y="8486"/>
                    <a:pt x="6791" y="8486"/>
                  </a:cubicBezTo>
                  <a:close/>
                  <a:moveTo>
                    <a:pt x="11423" y="9567"/>
                  </a:moveTo>
                  <a:cubicBezTo>
                    <a:pt x="11916" y="9567"/>
                    <a:pt x="12413" y="9777"/>
                    <a:pt x="12732" y="10184"/>
                  </a:cubicBezTo>
                  <a:cubicBezTo>
                    <a:pt x="13238" y="10913"/>
                    <a:pt x="13017" y="12053"/>
                    <a:pt x="12225" y="12528"/>
                  </a:cubicBezTo>
                  <a:cubicBezTo>
                    <a:pt x="11979" y="12675"/>
                    <a:pt x="11699" y="12743"/>
                    <a:pt x="11419" y="12743"/>
                  </a:cubicBezTo>
                  <a:cubicBezTo>
                    <a:pt x="10798" y="12743"/>
                    <a:pt x="10175" y="12408"/>
                    <a:pt x="9913" y="11863"/>
                  </a:cubicBezTo>
                  <a:cubicBezTo>
                    <a:pt x="9628" y="11229"/>
                    <a:pt x="9818" y="10469"/>
                    <a:pt x="10293" y="10057"/>
                  </a:cubicBezTo>
                  <a:cubicBezTo>
                    <a:pt x="10293" y="9994"/>
                    <a:pt x="10293" y="9994"/>
                    <a:pt x="10357" y="9962"/>
                  </a:cubicBezTo>
                  <a:cubicBezTo>
                    <a:pt x="10650" y="9697"/>
                    <a:pt x="11035" y="9567"/>
                    <a:pt x="11423" y="9567"/>
                  </a:cubicBezTo>
                  <a:close/>
                  <a:moveTo>
                    <a:pt x="16644" y="12130"/>
                  </a:moveTo>
                  <a:cubicBezTo>
                    <a:pt x="16873" y="12130"/>
                    <a:pt x="17104" y="12254"/>
                    <a:pt x="17197" y="12464"/>
                  </a:cubicBezTo>
                  <a:cubicBezTo>
                    <a:pt x="17355" y="12749"/>
                    <a:pt x="17165" y="13098"/>
                    <a:pt x="16880" y="13224"/>
                  </a:cubicBezTo>
                  <a:cubicBezTo>
                    <a:pt x="16830" y="13239"/>
                    <a:pt x="16778" y="13247"/>
                    <a:pt x="16726" y="13247"/>
                  </a:cubicBezTo>
                  <a:cubicBezTo>
                    <a:pt x="16451" y="13247"/>
                    <a:pt x="16174" y="13047"/>
                    <a:pt x="16120" y="12781"/>
                  </a:cubicBezTo>
                  <a:cubicBezTo>
                    <a:pt x="16089" y="12591"/>
                    <a:pt x="16184" y="12369"/>
                    <a:pt x="16374" y="12274"/>
                  </a:cubicBezTo>
                  <a:cubicBezTo>
                    <a:pt x="16374" y="12211"/>
                    <a:pt x="16374" y="12179"/>
                    <a:pt x="16405" y="12179"/>
                  </a:cubicBezTo>
                  <a:cubicBezTo>
                    <a:pt x="16480" y="12146"/>
                    <a:pt x="16562" y="12130"/>
                    <a:pt x="16644" y="12130"/>
                  </a:cubicBezTo>
                  <a:close/>
                  <a:moveTo>
                    <a:pt x="19135" y="11631"/>
                  </a:moveTo>
                  <a:cubicBezTo>
                    <a:pt x="19777" y="11631"/>
                    <a:pt x="20496" y="11953"/>
                    <a:pt x="20522" y="12686"/>
                  </a:cubicBezTo>
                  <a:cubicBezTo>
                    <a:pt x="20554" y="13383"/>
                    <a:pt x="19762" y="14016"/>
                    <a:pt x="19161" y="14111"/>
                  </a:cubicBezTo>
                  <a:cubicBezTo>
                    <a:pt x="19088" y="14125"/>
                    <a:pt x="19015" y="14132"/>
                    <a:pt x="18943" y="14132"/>
                  </a:cubicBezTo>
                  <a:cubicBezTo>
                    <a:pt x="18357" y="14132"/>
                    <a:pt x="17820" y="13690"/>
                    <a:pt x="17735" y="13098"/>
                  </a:cubicBezTo>
                  <a:cubicBezTo>
                    <a:pt x="17640" y="12496"/>
                    <a:pt x="18052" y="11863"/>
                    <a:pt x="18654" y="11736"/>
                  </a:cubicBezTo>
                  <a:cubicBezTo>
                    <a:pt x="18654" y="11704"/>
                    <a:pt x="18686" y="11673"/>
                    <a:pt x="18749" y="11673"/>
                  </a:cubicBezTo>
                  <a:cubicBezTo>
                    <a:pt x="18870" y="11645"/>
                    <a:pt x="19001" y="11631"/>
                    <a:pt x="19135" y="11631"/>
                  </a:cubicBezTo>
                  <a:close/>
                  <a:moveTo>
                    <a:pt x="6284" y="15196"/>
                  </a:moveTo>
                  <a:cubicBezTo>
                    <a:pt x="6368" y="15196"/>
                    <a:pt x="6450" y="15222"/>
                    <a:pt x="6525" y="15283"/>
                  </a:cubicBezTo>
                  <a:cubicBezTo>
                    <a:pt x="6936" y="15378"/>
                    <a:pt x="7190" y="15821"/>
                    <a:pt x="7095" y="16233"/>
                  </a:cubicBezTo>
                  <a:cubicBezTo>
                    <a:pt x="7042" y="16572"/>
                    <a:pt x="6732" y="16804"/>
                    <a:pt x="6376" y="16804"/>
                  </a:cubicBezTo>
                  <a:cubicBezTo>
                    <a:pt x="6300" y="16804"/>
                    <a:pt x="6222" y="16794"/>
                    <a:pt x="6145" y="16771"/>
                  </a:cubicBezTo>
                  <a:cubicBezTo>
                    <a:pt x="5701" y="16708"/>
                    <a:pt x="5385" y="16265"/>
                    <a:pt x="5543" y="15821"/>
                  </a:cubicBezTo>
                  <a:cubicBezTo>
                    <a:pt x="5642" y="15547"/>
                    <a:pt x="5977" y="15196"/>
                    <a:pt x="6284" y="15196"/>
                  </a:cubicBezTo>
                  <a:close/>
                  <a:moveTo>
                    <a:pt x="2720" y="14447"/>
                  </a:moveTo>
                  <a:cubicBezTo>
                    <a:pt x="2847" y="14447"/>
                    <a:pt x="2976" y="14461"/>
                    <a:pt x="3104" y="14491"/>
                  </a:cubicBezTo>
                  <a:cubicBezTo>
                    <a:pt x="3136" y="14523"/>
                    <a:pt x="3136" y="14523"/>
                    <a:pt x="3136" y="14554"/>
                  </a:cubicBezTo>
                  <a:cubicBezTo>
                    <a:pt x="3195" y="14546"/>
                    <a:pt x="3254" y="14542"/>
                    <a:pt x="3312" y="14542"/>
                  </a:cubicBezTo>
                  <a:cubicBezTo>
                    <a:pt x="4153" y="14542"/>
                    <a:pt x="4840" y="15374"/>
                    <a:pt x="4751" y="16233"/>
                  </a:cubicBezTo>
                  <a:cubicBezTo>
                    <a:pt x="4692" y="17201"/>
                    <a:pt x="3872" y="17925"/>
                    <a:pt x="2971" y="17925"/>
                  </a:cubicBezTo>
                  <a:cubicBezTo>
                    <a:pt x="2900" y="17925"/>
                    <a:pt x="2828" y="17921"/>
                    <a:pt x="2756" y="17911"/>
                  </a:cubicBezTo>
                  <a:cubicBezTo>
                    <a:pt x="1711" y="17785"/>
                    <a:pt x="951" y="16930"/>
                    <a:pt x="1078" y="15885"/>
                  </a:cubicBezTo>
                  <a:cubicBezTo>
                    <a:pt x="1160" y="15035"/>
                    <a:pt x="1905" y="14447"/>
                    <a:pt x="2720" y="14447"/>
                  </a:cubicBezTo>
                  <a:close/>
                  <a:moveTo>
                    <a:pt x="14133" y="19592"/>
                  </a:moveTo>
                  <a:cubicBezTo>
                    <a:pt x="14754" y="19592"/>
                    <a:pt x="15376" y="20064"/>
                    <a:pt x="15487" y="20730"/>
                  </a:cubicBezTo>
                  <a:cubicBezTo>
                    <a:pt x="15582" y="21395"/>
                    <a:pt x="15107" y="22155"/>
                    <a:pt x="14379" y="22282"/>
                  </a:cubicBezTo>
                  <a:cubicBezTo>
                    <a:pt x="14307" y="22294"/>
                    <a:pt x="14236" y="22299"/>
                    <a:pt x="14165" y="22299"/>
                  </a:cubicBezTo>
                  <a:cubicBezTo>
                    <a:pt x="13488" y="22299"/>
                    <a:pt x="12890" y="21767"/>
                    <a:pt x="12890" y="21078"/>
                  </a:cubicBezTo>
                  <a:cubicBezTo>
                    <a:pt x="12795" y="20445"/>
                    <a:pt x="13238" y="19906"/>
                    <a:pt x="13777" y="19748"/>
                  </a:cubicBezTo>
                  <a:cubicBezTo>
                    <a:pt x="13777" y="19716"/>
                    <a:pt x="13777" y="19621"/>
                    <a:pt x="13872" y="19621"/>
                  </a:cubicBezTo>
                  <a:cubicBezTo>
                    <a:pt x="13958" y="19602"/>
                    <a:pt x="14046" y="19592"/>
                    <a:pt x="14133" y="19592"/>
                  </a:cubicBezTo>
                  <a:close/>
                  <a:moveTo>
                    <a:pt x="6010" y="1"/>
                  </a:moveTo>
                  <a:cubicBezTo>
                    <a:pt x="4718" y="1"/>
                    <a:pt x="3403" y="437"/>
                    <a:pt x="2534" y="1349"/>
                  </a:cubicBezTo>
                  <a:cubicBezTo>
                    <a:pt x="1109" y="2805"/>
                    <a:pt x="1236" y="5149"/>
                    <a:pt x="2218" y="6796"/>
                  </a:cubicBezTo>
                  <a:cubicBezTo>
                    <a:pt x="3041" y="8126"/>
                    <a:pt x="4529" y="8854"/>
                    <a:pt x="5321" y="10184"/>
                  </a:cubicBezTo>
                  <a:cubicBezTo>
                    <a:pt x="5701" y="10913"/>
                    <a:pt x="5796" y="11768"/>
                    <a:pt x="5258" y="12464"/>
                  </a:cubicBezTo>
                  <a:cubicBezTo>
                    <a:pt x="4624" y="13256"/>
                    <a:pt x="3516" y="13383"/>
                    <a:pt x="2566" y="13478"/>
                  </a:cubicBezTo>
                  <a:cubicBezTo>
                    <a:pt x="1426" y="13636"/>
                    <a:pt x="1" y="14048"/>
                    <a:pt x="1" y="15505"/>
                  </a:cubicBezTo>
                  <a:cubicBezTo>
                    <a:pt x="1" y="16581"/>
                    <a:pt x="792" y="17531"/>
                    <a:pt x="1458" y="18323"/>
                  </a:cubicBezTo>
                  <a:cubicBezTo>
                    <a:pt x="2095" y="18788"/>
                    <a:pt x="2836" y="19028"/>
                    <a:pt x="3598" y="19028"/>
                  </a:cubicBezTo>
                  <a:cubicBezTo>
                    <a:pt x="4236" y="19028"/>
                    <a:pt x="4890" y="18860"/>
                    <a:pt x="5511" y="18513"/>
                  </a:cubicBezTo>
                  <a:cubicBezTo>
                    <a:pt x="6493" y="17943"/>
                    <a:pt x="7316" y="17120"/>
                    <a:pt x="8393" y="16676"/>
                  </a:cubicBezTo>
                  <a:cubicBezTo>
                    <a:pt x="8770" y="16529"/>
                    <a:pt x="9097" y="16462"/>
                    <a:pt x="9383" y="16462"/>
                  </a:cubicBezTo>
                  <a:cubicBezTo>
                    <a:pt x="10754" y="16462"/>
                    <a:pt x="11155" y="17995"/>
                    <a:pt x="11338" y="19463"/>
                  </a:cubicBezTo>
                  <a:cubicBezTo>
                    <a:pt x="11523" y="21023"/>
                    <a:pt x="12680" y="22716"/>
                    <a:pt x="14292" y="22716"/>
                  </a:cubicBezTo>
                  <a:cubicBezTo>
                    <a:pt x="14610" y="22716"/>
                    <a:pt x="14947" y="22650"/>
                    <a:pt x="15297" y="22503"/>
                  </a:cubicBezTo>
                  <a:cubicBezTo>
                    <a:pt x="17134" y="21712"/>
                    <a:pt x="17387" y="19653"/>
                    <a:pt x="16120" y="18260"/>
                  </a:cubicBezTo>
                  <a:cubicBezTo>
                    <a:pt x="15709" y="17785"/>
                    <a:pt x="13777" y="16296"/>
                    <a:pt x="14125" y="15346"/>
                  </a:cubicBezTo>
                  <a:cubicBezTo>
                    <a:pt x="14093" y="15314"/>
                    <a:pt x="14093" y="15314"/>
                    <a:pt x="14125" y="15251"/>
                  </a:cubicBezTo>
                  <a:cubicBezTo>
                    <a:pt x="14189" y="15251"/>
                    <a:pt x="14189" y="15251"/>
                    <a:pt x="14220" y="15219"/>
                  </a:cubicBezTo>
                  <a:cubicBezTo>
                    <a:pt x="14284" y="15093"/>
                    <a:pt x="14410" y="14998"/>
                    <a:pt x="14569" y="14903"/>
                  </a:cubicBezTo>
                  <a:lnTo>
                    <a:pt x="14664" y="14903"/>
                  </a:lnTo>
                  <a:cubicBezTo>
                    <a:pt x="15046" y="14712"/>
                    <a:pt x="15463" y="14647"/>
                    <a:pt x="15900" y="14647"/>
                  </a:cubicBezTo>
                  <a:cubicBezTo>
                    <a:pt x="16188" y="14647"/>
                    <a:pt x="16484" y="14675"/>
                    <a:pt x="16785" y="14713"/>
                  </a:cubicBezTo>
                  <a:cubicBezTo>
                    <a:pt x="17296" y="14751"/>
                    <a:pt x="17796" y="14834"/>
                    <a:pt x="18284" y="14834"/>
                  </a:cubicBezTo>
                  <a:cubicBezTo>
                    <a:pt x="18613" y="14834"/>
                    <a:pt x="18937" y="14796"/>
                    <a:pt x="19256" y="14681"/>
                  </a:cubicBezTo>
                  <a:cubicBezTo>
                    <a:pt x="20681" y="14206"/>
                    <a:pt x="21662" y="12433"/>
                    <a:pt x="20237" y="11261"/>
                  </a:cubicBezTo>
                  <a:cubicBezTo>
                    <a:pt x="19882" y="10966"/>
                    <a:pt x="19474" y="10861"/>
                    <a:pt x="19037" y="10861"/>
                  </a:cubicBezTo>
                  <a:cubicBezTo>
                    <a:pt x="17963" y="10861"/>
                    <a:pt x="16715" y="11495"/>
                    <a:pt x="15640" y="11495"/>
                  </a:cubicBezTo>
                  <a:cubicBezTo>
                    <a:pt x="15556" y="11495"/>
                    <a:pt x="15474" y="11491"/>
                    <a:pt x="15392" y="11483"/>
                  </a:cubicBezTo>
                  <a:cubicBezTo>
                    <a:pt x="15075" y="11419"/>
                    <a:pt x="14822" y="11356"/>
                    <a:pt x="14759" y="11039"/>
                  </a:cubicBezTo>
                  <a:cubicBezTo>
                    <a:pt x="14379" y="10121"/>
                    <a:pt x="15012" y="9519"/>
                    <a:pt x="15772" y="9107"/>
                  </a:cubicBezTo>
                  <a:cubicBezTo>
                    <a:pt x="17070" y="8347"/>
                    <a:pt x="21314" y="6352"/>
                    <a:pt x="20142" y="4230"/>
                  </a:cubicBezTo>
                  <a:cubicBezTo>
                    <a:pt x="19774" y="3551"/>
                    <a:pt x="19185" y="3302"/>
                    <a:pt x="18552" y="3302"/>
                  </a:cubicBezTo>
                  <a:cubicBezTo>
                    <a:pt x="17769" y="3302"/>
                    <a:pt x="16920" y="3683"/>
                    <a:pt x="16342" y="4104"/>
                  </a:cubicBezTo>
                  <a:cubicBezTo>
                    <a:pt x="15614" y="4705"/>
                    <a:pt x="15012" y="5402"/>
                    <a:pt x="14284" y="6036"/>
                  </a:cubicBezTo>
                  <a:cubicBezTo>
                    <a:pt x="13935" y="6352"/>
                    <a:pt x="13555" y="6637"/>
                    <a:pt x="13143" y="6827"/>
                  </a:cubicBezTo>
                  <a:cubicBezTo>
                    <a:pt x="12827" y="7081"/>
                    <a:pt x="12478" y="7271"/>
                    <a:pt x="12067" y="7302"/>
                  </a:cubicBezTo>
                  <a:lnTo>
                    <a:pt x="11718" y="7302"/>
                  </a:lnTo>
                  <a:cubicBezTo>
                    <a:pt x="11696" y="7324"/>
                    <a:pt x="11675" y="7361"/>
                    <a:pt x="11632" y="7361"/>
                  </a:cubicBezTo>
                  <a:cubicBezTo>
                    <a:pt x="11613" y="7361"/>
                    <a:pt x="11589" y="7354"/>
                    <a:pt x="11560" y="7334"/>
                  </a:cubicBezTo>
                  <a:cubicBezTo>
                    <a:pt x="10705" y="6986"/>
                    <a:pt x="10420" y="6226"/>
                    <a:pt x="10420" y="5339"/>
                  </a:cubicBezTo>
                  <a:cubicBezTo>
                    <a:pt x="10420" y="4262"/>
                    <a:pt x="10610" y="3280"/>
                    <a:pt x="10103" y="2299"/>
                  </a:cubicBezTo>
                  <a:cubicBezTo>
                    <a:pt x="9628" y="1349"/>
                    <a:pt x="8741" y="620"/>
                    <a:pt x="7728" y="272"/>
                  </a:cubicBezTo>
                  <a:cubicBezTo>
                    <a:pt x="7190" y="93"/>
                    <a:pt x="6603" y="1"/>
                    <a:pt x="6010" y="1"/>
                  </a:cubicBezTo>
                  <a:close/>
                </a:path>
              </a:pathLst>
            </a:custGeom>
            <a:solidFill>
              <a:schemeClr val="accent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1777;p51">
              <a:extLst>
                <a:ext uri="{FF2B5EF4-FFF2-40B4-BE49-F238E27FC236}">
                  <a16:creationId xmlns:a16="http://schemas.microsoft.com/office/drawing/2014/main" id="{4ECF9F3C-350D-8EF6-99F6-C52A516A67C6}"/>
                </a:ext>
              </a:extLst>
            </p:cNvPr>
            <p:cNvSpPr/>
            <p:nvPr/>
          </p:nvSpPr>
          <p:spPr>
            <a:xfrm>
              <a:off x="4623162" y="1073641"/>
              <a:ext cx="73656" cy="63731"/>
            </a:xfrm>
            <a:custGeom>
              <a:avLst/>
              <a:gdLst/>
              <a:ahLst/>
              <a:cxnLst/>
              <a:rect l="l" t="t" r="r" b="b"/>
              <a:pathLst>
                <a:path w="2345" h="2029" extrusionOk="0">
                  <a:moveTo>
                    <a:pt x="919" y="1"/>
                  </a:moveTo>
                  <a:cubicBezTo>
                    <a:pt x="444" y="159"/>
                    <a:pt x="1" y="571"/>
                    <a:pt x="64" y="1109"/>
                  </a:cubicBezTo>
                  <a:cubicBezTo>
                    <a:pt x="95" y="1599"/>
                    <a:pt x="598" y="2029"/>
                    <a:pt x="1118" y="2029"/>
                  </a:cubicBezTo>
                  <a:cubicBezTo>
                    <a:pt x="1136" y="2029"/>
                    <a:pt x="1154" y="2028"/>
                    <a:pt x="1173" y="2027"/>
                  </a:cubicBezTo>
                  <a:cubicBezTo>
                    <a:pt x="1648" y="1996"/>
                    <a:pt x="2313" y="1426"/>
                    <a:pt x="2344" y="919"/>
                  </a:cubicBezTo>
                  <a:cubicBezTo>
                    <a:pt x="2344" y="159"/>
                    <a:pt x="1521" y="1"/>
                    <a:pt x="919" y="1"/>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1778;p51">
              <a:extLst>
                <a:ext uri="{FF2B5EF4-FFF2-40B4-BE49-F238E27FC236}">
                  <a16:creationId xmlns:a16="http://schemas.microsoft.com/office/drawing/2014/main" id="{E9EAAE75-5653-E208-2F7F-FEB405B6E073}"/>
                </a:ext>
              </a:extLst>
            </p:cNvPr>
            <p:cNvSpPr/>
            <p:nvPr/>
          </p:nvSpPr>
          <p:spPr>
            <a:xfrm>
              <a:off x="4606358" y="813127"/>
              <a:ext cx="62600" cy="52706"/>
            </a:xfrm>
            <a:custGeom>
              <a:avLst/>
              <a:gdLst/>
              <a:ahLst/>
              <a:cxnLst/>
              <a:rect l="l" t="t" r="r" b="b"/>
              <a:pathLst>
                <a:path w="1993" h="1678" extrusionOk="0">
                  <a:moveTo>
                    <a:pt x="979" y="187"/>
                  </a:moveTo>
                  <a:cubicBezTo>
                    <a:pt x="979" y="219"/>
                    <a:pt x="1011" y="219"/>
                    <a:pt x="1074" y="219"/>
                  </a:cubicBezTo>
                  <a:cubicBezTo>
                    <a:pt x="1110" y="213"/>
                    <a:pt x="1146" y="209"/>
                    <a:pt x="1182" y="209"/>
                  </a:cubicBezTo>
                  <a:cubicBezTo>
                    <a:pt x="1496" y="209"/>
                    <a:pt x="1799" y="451"/>
                    <a:pt x="1771" y="821"/>
                  </a:cubicBezTo>
                  <a:cubicBezTo>
                    <a:pt x="1741" y="1179"/>
                    <a:pt x="1429" y="1425"/>
                    <a:pt x="1075" y="1425"/>
                  </a:cubicBezTo>
                  <a:cubicBezTo>
                    <a:pt x="1054" y="1425"/>
                    <a:pt x="1032" y="1424"/>
                    <a:pt x="1011" y="1422"/>
                  </a:cubicBezTo>
                  <a:cubicBezTo>
                    <a:pt x="631" y="1359"/>
                    <a:pt x="124" y="1011"/>
                    <a:pt x="377" y="567"/>
                  </a:cubicBezTo>
                  <a:cubicBezTo>
                    <a:pt x="536" y="377"/>
                    <a:pt x="757" y="251"/>
                    <a:pt x="979" y="187"/>
                  </a:cubicBezTo>
                  <a:close/>
                  <a:moveTo>
                    <a:pt x="1221" y="1"/>
                  </a:moveTo>
                  <a:cubicBezTo>
                    <a:pt x="1153" y="1"/>
                    <a:pt x="1082" y="10"/>
                    <a:pt x="1011" y="29"/>
                  </a:cubicBezTo>
                  <a:cubicBezTo>
                    <a:pt x="599" y="61"/>
                    <a:pt x="156" y="282"/>
                    <a:pt x="61" y="789"/>
                  </a:cubicBezTo>
                  <a:cubicBezTo>
                    <a:pt x="0" y="1335"/>
                    <a:pt x="579" y="1678"/>
                    <a:pt x="1073" y="1678"/>
                  </a:cubicBezTo>
                  <a:cubicBezTo>
                    <a:pt x="1095" y="1678"/>
                    <a:pt x="1116" y="1677"/>
                    <a:pt x="1137" y="1676"/>
                  </a:cubicBezTo>
                  <a:cubicBezTo>
                    <a:pt x="1613" y="1644"/>
                    <a:pt x="1993" y="1201"/>
                    <a:pt x="1961" y="694"/>
                  </a:cubicBezTo>
                  <a:cubicBezTo>
                    <a:pt x="1934" y="290"/>
                    <a:pt x="1610" y="1"/>
                    <a:pt x="1221"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1779;p51">
              <a:extLst>
                <a:ext uri="{FF2B5EF4-FFF2-40B4-BE49-F238E27FC236}">
                  <a16:creationId xmlns:a16="http://schemas.microsoft.com/office/drawing/2014/main" id="{47FB85E0-37BC-45EC-42B8-6FD02445CAE4}"/>
                </a:ext>
              </a:extLst>
            </p:cNvPr>
            <p:cNvSpPr/>
            <p:nvPr/>
          </p:nvSpPr>
          <p:spPr>
            <a:xfrm>
              <a:off x="4611226" y="819691"/>
              <a:ext cx="51669" cy="39137"/>
            </a:xfrm>
            <a:custGeom>
              <a:avLst/>
              <a:gdLst/>
              <a:ahLst/>
              <a:cxnLst/>
              <a:rect l="l" t="t" r="r" b="b"/>
              <a:pathLst>
                <a:path w="1645" h="1246" extrusionOk="0">
                  <a:moveTo>
                    <a:pt x="1027" y="0"/>
                  </a:moveTo>
                  <a:cubicBezTo>
                    <a:pt x="991" y="0"/>
                    <a:pt x="955" y="4"/>
                    <a:pt x="919" y="10"/>
                  </a:cubicBezTo>
                  <a:cubicBezTo>
                    <a:pt x="898" y="21"/>
                    <a:pt x="880" y="24"/>
                    <a:pt x="866" y="24"/>
                  </a:cubicBezTo>
                  <a:cubicBezTo>
                    <a:pt x="838" y="24"/>
                    <a:pt x="824" y="10"/>
                    <a:pt x="824" y="10"/>
                  </a:cubicBezTo>
                  <a:cubicBezTo>
                    <a:pt x="602" y="42"/>
                    <a:pt x="349" y="200"/>
                    <a:pt x="222" y="422"/>
                  </a:cubicBezTo>
                  <a:cubicBezTo>
                    <a:pt x="1" y="833"/>
                    <a:pt x="476" y="1213"/>
                    <a:pt x="856" y="1245"/>
                  </a:cubicBezTo>
                  <a:cubicBezTo>
                    <a:pt x="1236" y="1245"/>
                    <a:pt x="1584" y="992"/>
                    <a:pt x="1616" y="612"/>
                  </a:cubicBezTo>
                  <a:cubicBezTo>
                    <a:pt x="1644" y="242"/>
                    <a:pt x="1341" y="0"/>
                    <a:pt x="1027"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1780;p51">
              <a:extLst>
                <a:ext uri="{FF2B5EF4-FFF2-40B4-BE49-F238E27FC236}">
                  <a16:creationId xmlns:a16="http://schemas.microsoft.com/office/drawing/2014/main" id="{AFE9A084-BB82-E5E7-50EC-7D0889891569}"/>
                </a:ext>
              </a:extLst>
            </p:cNvPr>
            <p:cNvSpPr/>
            <p:nvPr/>
          </p:nvSpPr>
          <p:spPr>
            <a:xfrm>
              <a:off x="4567472" y="1081462"/>
              <a:ext cx="38823" cy="35682"/>
            </a:xfrm>
            <a:custGeom>
              <a:avLst/>
              <a:gdLst/>
              <a:ahLst/>
              <a:cxnLst/>
              <a:rect l="l" t="t" r="r" b="b"/>
              <a:pathLst>
                <a:path w="1236" h="1136" extrusionOk="0">
                  <a:moveTo>
                    <a:pt x="602" y="195"/>
                  </a:moveTo>
                  <a:cubicBezTo>
                    <a:pt x="919" y="258"/>
                    <a:pt x="1077" y="638"/>
                    <a:pt x="760" y="860"/>
                  </a:cubicBezTo>
                  <a:cubicBezTo>
                    <a:pt x="711" y="900"/>
                    <a:pt x="652" y="918"/>
                    <a:pt x="590" y="918"/>
                  </a:cubicBezTo>
                  <a:cubicBezTo>
                    <a:pt x="455" y="918"/>
                    <a:pt x="309" y="832"/>
                    <a:pt x="222" y="702"/>
                  </a:cubicBezTo>
                  <a:cubicBezTo>
                    <a:pt x="127" y="417"/>
                    <a:pt x="349" y="227"/>
                    <a:pt x="602" y="195"/>
                  </a:cubicBezTo>
                  <a:close/>
                  <a:moveTo>
                    <a:pt x="577" y="0"/>
                  </a:moveTo>
                  <a:cubicBezTo>
                    <a:pt x="489" y="0"/>
                    <a:pt x="400" y="22"/>
                    <a:pt x="317" y="68"/>
                  </a:cubicBezTo>
                  <a:cubicBezTo>
                    <a:pt x="285" y="100"/>
                    <a:pt x="285" y="100"/>
                    <a:pt x="285" y="163"/>
                  </a:cubicBezTo>
                  <a:cubicBezTo>
                    <a:pt x="127" y="258"/>
                    <a:pt x="0" y="480"/>
                    <a:pt x="32" y="670"/>
                  </a:cubicBezTo>
                  <a:cubicBezTo>
                    <a:pt x="85" y="936"/>
                    <a:pt x="363" y="1136"/>
                    <a:pt x="638" y="1136"/>
                  </a:cubicBezTo>
                  <a:cubicBezTo>
                    <a:pt x="690" y="1136"/>
                    <a:pt x="742" y="1128"/>
                    <a:pt x="792" y="1113"/>
                  </a:cubicBezTo>
                  <a:cubicBezTo>
                    <a:pt x="1077" y="987"/>
                    <a:pt x="1235" y="638"/>
                    <a:pt x="1109" y="353"/>
                  </a:cubicBezTo>
                  <a:cubicBezTo>
                    <a:pt x="997" y="129"/>
                    <a:pt x="789" y="0"/>
                    <a:pt x="577"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1781;p51">
              <a:extLst>
                <a:ext uri="{FF2B5EF4-FFF2-40B4-BE49-F238E27FC236}">
                  <a16:creationId xmlns:a16="http://schemas.microsoft.com/office/drawing/2014/main" id="{589C4276-00DD-CF5E-2440-A8876E37C6C4}"/>
                </a:ext>
              </a:extLst>
            </p:cNvPr>
            <p:cNvSpPr/>
            <p:nvPr/>
          </p:nvSpPr>
          <p:spPr>
            <a:xfrm>
              <a:off x="4571430" y="1088561"/>
              <a:ext cx="30876" cy="22961"/>
            </a:xfrm>
            <a:custGeom>
              <a:avLst/>
              <a:gdLst/>
              <a:ahLst/>
              <a:cxnLst/>
              <a:rect l="l" t="t" r="r" b="b"/>
              <a:pathLst>
                <a:path w="983" h="731" extrusionOk="0">
                  <a:moveTo>
                    <a:pt x="508" y="1"/>
                  </a:moveTo>
                  <a:cubicBezTo>
                    <a:pt x="223" y="1"/>
                    <a:pt x="1" y="254"/>
                    <a:pt x="159" y="507"/>
                  </a:cubicBezTo>
                  <a:cubicBezTo>
                    <a:pt x="201" y="653"/>
                    <a:pt x="338" y="730"/>
                    <a:pt x="472" y="730"/>
                  </a:cubicBezTo>
                  <a:cubicBezTo>
                    <a:pt x="542" y="730"/>
                    <a:pt x="612" y="709"/>
                    <a:pt x="666" y="666"/>
                  </a:cubicBezTo>
                  <a:cubicBezTo>
                    <a:pt x="983" y="444"/>
                    <a:pt x="793" y="96"/>
                    <a:pt x="508" y="1"/>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1782;p51">
              <a:extLst>
                <a:ext uri="{FF2B5EF4-FFF2-40B4-BE49-F238E27FC236}">
                  <a16:creationId xmlns:a16="http://schemas.microsoft.com/office/drawing/2014/main" id="{311037B3-C34A-3904-A538-E0DB367A4BA5}"/>
                </a:ext>
              </a:extLst>
            </p:cNvPr>
            <p:cNvSpPr/>
            <p:nvPr/>
          </p:nvSpPr>
          <p:spPr>
            <a:xfrm>
              <a:off x="4461024" y="1316440"/>
              <a:ext cx="89550" cy="85058"/>
            </a:xfrm>
            <a:custGeom>
              <a:avLst/>
              <a:gdLst/>
              <a:ahLst/>
              <a:cxnLst/>
              <a:rect l="l" t="t" r="r" b="b"/>
              <a:pathLst>
                <a:path w="2851" h="2708" extrusionOk="0">
                  <a:moveTo>
                    <a:pt x="1331" y="219"/>
                  </a:moveTo>
                  <a:cubicBezTo>
                    <a:pt x="1806" y="283"/>
                    <a:pt x="2281" y="504"/>
                    <a:pt x="2439" y="980"/>
                  </a:cubicBezTo>
                  <a:cubicBezTo>
                    <a:pt x="2629" y="1613"/>
                    <a:pt x="2249" y="2278"/>
                    <a:pt x="1616" y="2405"/>
                  </a:cubicBezTo>
                  <a:cubicBezTo>
                    <a:pt x="1546" y="2419"/>
                    <a:pt x="1476" y="2426"/>
                    <a:pt x="1407" y="2426"/>
                  </a:cubicBezTo>
                  <a:cubicBezTo>
                    <a:pt x="876" y="2426"/>
                    <a:pt x="377" y="2015"/>
                    <a:pt x="349" y="1455"/>
                  </a:cubicBezTo>
                  <a:cubicBezTo>
                    <a:pt x="254" y="821"/>
                    <a:pt x="729" y="346"/>
                    <a:pt x="1331" y="219"/>
                  </a:cubicBezTo>
                  <a:close/>
                  <a:moveTo>
                    <a:pt x="1328" y="0"/>
                  </a:moveTo>
                  <a:cubicBezTo>
                    <a:pt x="1234" y="0"/>
                    <a:pt x="1140" y="10"/>
                    <a:pt x="1046" y="29"/>
                  </a:cubicBezTo>
                  <a:cubicBezTo>
                    <a:pt x="982" y="29"/>
                    <a:pt x="982" y="124"/>
                    <a:pt x="982" y="156"/>
                  </a:cubicBezTo>
                  <a:cubicBezTo>
                    <a:pt x="412" y="314"/>
                    <a:pt x="1" y="916"/>
                    <a:pt x="64" y="1486"/>
                  </a:cubicBezTo>
                  <a:cubicBezTo>
                    <a:pt x="150" y="2175"/>
                    <a:pt x="756" y="2707"/>
                    <a:pt x="1411" y="2707"/>
                  </a:cubicBezTo>
                  <a:cubicBezTo>
                    <a:pt x="1479" y="2707"/>
                    <a:pt x="1547" y="2702"/>
                    <a:pt x="1616" y="2690"/>
                  </a:cubicBezTo>
                  <a:cubicBezTo>
                    <a:pt x="2313" y="2563"/>
                    <a:pt x="2851" y="1803"/>
                    <a:pt x="2724" y="1138"/>
                  </a:cubicBezTo>
                  <a:cubicBezTo>
                    <a:pt x="2613" y="472"/>
                    <a:pt x="1992" y="0"/>
                    <a:pt x="1328"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1783;p51">
              <a:extLst>
                <a:ext uri="{FF2B5EF4-FFF2-40B4-BE49-F238E27FC236}">
                  <a16:creationId xmlns:a16="http://schemas.microsoft.com/office/drawing/2014/main" id="{99ED527B-4B99-25C5-8461-7DC8F257593B}"/>
                </a:ext>
              </a:extLst>
            </p:cNvPr>
            <p:cNvSpPr/>
            <p:nvPr/>
          </p:nvSpPr>
          <p:spPr>
            <a:xfrm>
              <a:off x="4469002" y="1325298"/>
              <a:ext cx="74630" cy="68317"/>
            </a:xfrm>
            <a:custGeom>
              <a:avLst/>
              <a:gdLst/>
              <a:ahLst/>
              <a:cxnLst/>
              <a:rect l="l" t="t" r="r" b="b"/>
              <a:pathLst>
                <a:path w="2376" h="2175" extrusionOk="0">
                  <a:moveTo>
                    <a:pt x="1077" y="1"/>
                  </a:moveTo>
                  <a:cubicBezTo>
                    <a:pt x="538" y="96"/>
                    <a:pt x="0" y="571"/>
                    <a:pt x="95" y="1204"/>
                  </a:cubicBezTo>
                  <a:cubicBezTo>
                    <a:pt x="151" y="1740"/>
                    <a:pt x="634" y="2175"/>
                    <a:pt x="1164" y="2175"/>
                  </a:cubicBezTo>
                  <a:cubicBezTo>
                    <a:pt x="1229" y="2175"/>
                    <a:pt x="1296" y="2168"/>
                    <a:pt x="1362" y="2154"/>
                  </a:cubicBezTo>
                  <a:cubicBezTo>
                    <a:pt x="1964" y="2059"/>
                    <a:pt x="2375" y="1331"/>
                    <a:pt x="2185" y="729"/>
                  </a:cubicBezTo>
                  <a:cubicBezTo>
                    <a:pt x="2027" y="222"/>
                    <a:pt x="1552" y="1"/>
                    <a:pt x="1077" y="1"/>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1784;p51">
              <a:extLst>
                <a:ext uri="{FF2B5EF4-FFF2-40B4-BE49-F238E27FC236}">
                  <a16:creationId xmlns:a16="http://schemas.microsoft.com/office/drawing/2014/main" id="{88E6F5EF-3B4D-5DF8-D8FE-693393462ECE}"/>
                </a:ext>
              </a:extLst>
            </p:cNvPr>
            <p:cNvSpPr/>
            <p:nvPr/>
          </p:nvSpPr>
          <p:spPr>
            <a:xfrm>
              <a:off x="4363559" y="1000048"/>
              <a:ext cx="113422" cy="100261"/>
            </a:xfrm>
            <a:custGeom>
              <a:avLst/>
              <a:gdLst/>
              <a:ahLst/>
              <a:cxnLst/>
              <a:rect l="l" t="t" r="r" b="b"/>
              <a:pathLst>
                <a:path w="3611" h="3192" extrusionOk="0">
                  <a:moveTo>
                    <a:pt x="1775" y="294"/>
                  </a:moveTo>
                  <a:cubicBezTo>
                    <a:pt x="2162" y="294"/>
                    <a:pt x="2547" y="439"/>
                    <a:pt x="2819" y="728"/>
                  </a:cubicBezTo>
                  <a:cubicBezTo>
                    <a:pt x="3357" y="1330"/>
                    <a:pt x="3167" y="2375"/>
                    <a:pt x="2502" y="2787"/>
                  </a:cubicBezTo>
                  <a:cubicBezTo>
                    <a:pt x="2283" y="2907"/>
                    <a:pt x="2041" y="2963"/>
                    <a:pt x="1803" y="2963"/>
                  </a:cubicBezTo>
                  <a:cubicBezTo>
                    <a:pt x="1283" y="2963"/>
                    <a:pt x="777" y="2694"/>
                    <a:pt x="539" y="2217"/>
                  </a:cubicBezTo>
                  <a:cubicBezTo>
                    <a:pt x="285" y="1647"/>
                    <a:pt x="475" y="950"/>
                    <a:pt x="950" y="538"/>
                  </a:cubicBezTo>
                  <a:cubicBezTo>
                    <a:pt x="1195" y="376"/>
                    <a:pt x="1485" y="294"/>
                    <a:pt x="1775" y="294"/>
                  </a:cubicBezTo>
                  <a:close/>
                  <a:moveTo>
                    <a:pt x="1802" y="1"/>
                  </a:moveTo>
                  <a:cubicBezTo>
                    <a:pt x="1412" y="1"/>
                    <a:pt x="1018" y="129"/>
                    <a:pt x="697" y="380"/>
                  </a:cubicBezTo>
                  <a:cubicBezTo>
                    <a:pt x="665" y="412"/>
                    <a:pt x="665" y="412"/>
                    <a:pt x="665" y="443"/>
                  </a:cubicBezTo>
                  <a:cubicBezTo>
                    <a:pt x="190" y="918"/>
                    <a:pt x="0" y="1647"/>
                    <a:pt x="285" y="2280"/>
                  </a:cubicBezTo>
                  <a:cubicBezTo>
                    <a:pt x="548" y="2850"/>
                    <a:pt x="1174" y="3192"/>
                    <a:pt x="1797" y="3192"/>
                  </a:cubicBezTo>
                  <a:cubicBezTo>
                    <a:pt x="2075" y="3192"/>
                    <a:pt x="2353" y="3124"/>
                    <a:pt x="2597" y="2977"/>
                  </a:cubicBezTo>
                  <a:cubicBezTo>
                    <a:pt x="3357" y="2534"/>
                    <a:pt x="3610" y="1362"/>
                    <a:pt x="3104" y="633"/>
                  </a:cubicBezTo>
                  <a:cubicBezTo>
                    <a:pt x="2785" y="208"/>
                    <a:pt x="2297" y="1"/>
                    <a:pt x="1802"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1785;p51">
              <a:extLst>
                <a:ext uri="{FF2B5EF4-FFF2-40B4-BE49-F238E27FC236}">
                  <a16:creationId xmlns:a16="http://schemas.microsoft.com/office/drawing/2014/main" id="{8653FA86-A061-BCB3-D0CC-69F10D1D3E65}"/>
                </a:ext>
              </a:extLst>
            </p:cNvPr>
            <p:cNvSpPr/>
            <p:nvPr/>
          </p:nvSpPr>
          <p:spPr>
            <a:xfrm>
              <a:off x="4370500" y="1009282"/>
              <a:ext cx="98533" cy="83865"/>
            </a:xfrm>
            <a:custGeom>
              <a:avLst/>
              <a:gdLst/>
              <a:ahLst/>
              <a:cxnLst/>
              <a:rect l="l" t="t" r="r" b="b"/>
              <a:pathLst>
                <a:path w="3137" h="2670" extrusionOk="0">
                  <a:moveTo>
                    <a:pt x="1554" y="0"/>
                  </a:moveTo>
                  <a:cubicBezTo>
                    <a:pt x="1264" y="0"/>
                    <a:pt x="974" y="82"/>
                    <a:pt x="729" y="244"/>
                  </a:cubicBezTo>
                  <a:cubicBezTo>
                    <a:pt x="254" y="656"/>
                    <a:pt x="1" y="1353"/>
                    <a:pt x="318" y="1923"/>
                  </a:cubicBezTo>
                  <a:cubicBezTo>
                    <a:pt x="556" y="2400"/>
                    <a:pt x="1092" y="2669"/>
                    <a:pt x="1610" y="2669"/>
                  </a:cubicBezTo>
                  <a:cubicBezTo>
                    <a:pt x="1848" y="2669"/>
                    <a:pt x="2082" y="2613"/>
                    <a:pt x="2281" y="2493"/>
                  </a:cubicBezTo>
                  <a:cubicBezTo>
                    <a:pt x="2946" y="2081"/>
                    <a:pt x="3136" y="1036"/>
                    <a:pt x="2598" y="434"/>
                  </a:cubicBezTo>
                  <a:cubicBezTo>
                    <a:pt x="2326" y="145"/>
                    <a:pt x="1941" y="0"/>
                    <a:pt x="1554"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1786;p51">
              <a:extLst>
                <a:ext uri="{FF2B5EF4-FFF2-40B4-BE49-F238E27FC236}">
                  <a16:creationId xmlns:a16="http://schemas.microsoft.com/office/drawing/2014/main" id="{75D2FCA5-7BB1-464A-0B6C-C5C493A7E4C5}"/>
                </a:ext>
              </a:extLst>
            </p:cNvPr>
            <p:cNvSpPr/>
            <p:nvPr/>
          </p:nvSpPr>
          <p:spPr>
            <a:xfrm>
              <a:off x="4022352" y="662139"/>
              <a:ext cx="756855" cy="794956"/>
            </a:xfrm>
            <a:custGeom>
              <a:avLst/>
              <a:gdLst/>
              <a:ahLst/>
              <a:cxnLst/>
              <a:rect l="l" t="t" r="r" b="b"/>
              <a:pathLst>
                <a:path w="24096" h="25309" extrusionOk="0">
                  <a:moveTo>
                    <a:pt x="7458" y="761"/>
                  </a:moveTo>
                  <a:cubicBezTo>
                    <a:pt x="7632" y="761"/>
                    <a:pt x="7806" y="768"/>
                    <a:pt x="7981" y="782"/>
                  </a:cubicBezTo>
                  <a:cubicBezTo>
                    <a:pt x="9311" y="909"/>
                    <a:pt x="10546" y="1511"/>
                    <a:pt x="11370" y="2619"/>
                  </a:cubicBezTo>
                  <a:cubicBezTo>
                    <a:pt x="11813" y="3253"/>
                    <a:pt x="12130" y="3949"/>
                    <a:pt x="12193" y="4741"/>
                  </a:cubicBezTo>
                  <a:lnTo>
                    <a:pt x="12193" y="4899"/>
                  </a:lnTo>
                  <a:cubicBezTo>
                    <a:pt x="12257" y="5976"/>
                    <a:pt x="11718" y="7528"/>
                    <a:pt x="12922" y="8130"/>
                  </a:cubicBezTo>
                  <a:cubicBezTo>
                    <a:pt x="15043" y="8066"/>
                    <a:pt x="16152" y="5754"/>
                    <a:pt x="17830" y="4709"/>
                  </a:cubicBezTo>
                  <a:cubicBezTo>
                    <a:pt x="18421" y="4344"/>
                    <a:pt x="19127" y="4094"/>
                    <a:pt x="19810" y="4094"/>
                  </a:cubicBezTo>
                  <a:cubicBezTo>
                    <a:pt x="20372" y="4094"/>
                    <a:pt x="20920" y="4263"/>
                    <a:pt x="21377" y="4678"/>
                  </a:cubicBezTo>
                  <a:cubicBezTo>
                    <a:pt x="22391" y="5596"/>
                    <a:pt x="22074" y="6799"/>
                    <a:pt x="21314" y="7718"/>
                  </a:cubicBezTo>
                  <a:cubicBezTo>
                    <a:pt x="20807" y="8351"/>
                    <a:pt x="20079" y="8921"/>
                    <a:pt x="19414" y="9333"/>
                  </a:cubicBezTo>
                  <a:cubicBezTo>
                    <a:pt x="18749" y="9808"/>
                    <a:pt x="16247" y="10726"/>
                    <a:pt x="16310" y="11866"/>
                  </a:cubicBezTo>
                  <a:cubicBezTo>
                    <a:pt x="16405" y="11866"/>
                    <a:pt x="16437" y="11930"/>
                    <a:pt x="16437" y="12025"/>
                  </a:cubicBezTo>
                  <a:cubicBezTo>
                    <a:pt x="16419" y="12200"/>
                    <a:pt x="16632" y="12264"/>
                    <a:pt x="16956" y="12264"/>
                  </a:cubicBezTo>
                  <a:cubicBezTo>
                    <a:pt x="17805" y="12264"/>
                    <a:pt x="19424" y="11826"/>
                    <a:pt x="19699" y="11803"/>
                  </a:cubicBezTo>
                  <a:cubicBezTo>
                    <a:pt x="19915" y="11767"/>
                    <a:pt x="20132" y="11745"/>
                    <a:pt x="20347" y="11745"/>
                  </a:cubicBezTo>
                  <a:cubicBezTo>
                    <a:pt x="20697" y="11745"/>
                    <a:pt x="21043" y="11804"/>
                    <a:pt x="21377" y="11961"/>
                  </a:cubicBezTo>
                  <a:cubicBezTo>
                    <a:pt x="22169" y="12342"/>
                    <a:pt x="22771" y="13133"/>
                    <a:pt x="22676" y="14147"/>
                  </a:cubicBezTo>
                  <a:cubicBezTo>
                    <a:pt x="22486" y="15128"/>
                    <a:pt x="21662" y="15920"/>
                    <a:pt x="20776" y="16268"/>
                  </a:cubicBezTo>
                  <a:cubicBezTo>
                    <a:pt x="20459" y="16395"/>
                    <a:pt x="20142" y="16458"/>
                    <a:pt x="19794" y="16458"/>
                  </a:cubicBezTo>
                  <a:cubicBezTo>
                    <a:pt x="19682" y="16467"/>
                    <a:pt x="19570" y="16471"/>
                    <a:pt x="19458" y="16471"/>
                  </a:cubicBezTo>
                  <a:cubicBezTo>
                    <a:pt x="18636" y="16471"/>
                    <a:pt x="17816" y="16271"/>
                    <a:pt x="17016" y="16271"/>
                  </a:cubicBezTo>
                  <a:cubicBezTo>
                    <a:pt x="16693" y="16271"/>
                    <a:pt x="16373" y="16304"/>
                    <a:pt x="16057" y="16395"/>
                  </a:cubicBezTo>
                  <a:cubicBezTo>
                    <a:pt x="16057" y="16427"/>
                    <a:pt x="16025" y="16458"/>
                    <a:pt x="15962" y="16458"/>
                  </a:cubicBezTo>
                  <a:cubicBezTo>
                    <a:pt x="14980" y="17029"/>
                    <a:pt x="17830" y="19372"/>
                    <a:pt x="18179" y="19910"/>
                  </a:cubicBezTo>
                  <a:cubicBezTo>
                    <a:pt x="18685" y="20734"/>
                    <a:pt x="18780" y="21652"/>
                    <a:pt x="18337" y="22539"/>
                  </a:cubicBezTo>
                  <a:cubicBezTo>
                    <a:pt x="17787" y="23696"/>
                    <a:pt x="16713" y="24286"/>
                    <a:pt x="15614" y="24286"/>
                  </a:cubicBezTo>
                  <a:cubicBezTo>
                    <a:pt x="14879" y="24286"/>
                    <a:pt x="14133" y="24022"/>
                    <a:pt x="13523" y="23489"/>
                  </a:cubicBezTo>
                  <a:cubicBezTo>
                    <a:pt x="12573" y="22697"/>
                    <a:pt x="12320" y="21652"/>
                    <a:pt x="12193" y="20480"/>
                  </a:cubicBezTo>
                  <a:cubicBezTo>
                    <a:pt x="12162" y="20037"/>
                    <a:pt x="12162" y="19594"/>
                    <a:pt x="12003" y="19150"/>
                  </a:cubicBezTo>
                  <a:cubicBezTo>
                    <a:pt x="11737" y="18412"/>
                    <a:pt x="11164" y="18099"/>
                    <a:pt x="10527" y="18099"/>
                  </a:cubicBezTo>
                  <a:cubicBezTo>
                    <a:pt x="10181" y="18099"/>
                    <a:pt x="9816" y="18191"/>
                    <a:pt x="9470" y="18359"/>
                  </a:cubicBezTo>
                  <a:cubicBezTo>
                    <a:pt x="8836" y="18675"/>
                    <a:pt x="8298" y="19119"/>
                    <a:pt x="7696" y="19530"/>
                  </a:cubicBezTo>
                  <a:cubicBezTo>
                    <a:pt x="6780" y="20146"/>
                    <a:pt x="5772" y="20519"/>
                    <a:pt x="4810" y="20519"/>
                  </a:cubicBezTo>
                  <a:cubicBezTo>
                    <a:pt x="3742" y="20519"/>
                    <a:pt x="2730" y="20060"/>
                    <a:pt x="1964" y="18960"/>
                  </a:cubicBezTo>
                  <a:cubicBezTo>
                    <a:pt x="1204" y="18137"/>
                    <a:pt x="571" y="17092"/>
                    <a:pt x="951" y="15920"/>
                  </a:cubicBezTo>
                  <a:cubicBezTo>
                    <a:pt x="1331" y="14780"/>
                    <a:pt x="2439" y="14400"/>
                    <a:pt x="3484" y="14305"/>
                  </a:cubicBezTo>
                  <a:cubicBezTo>
                    <a:pt x="4688" y="14147"/>
                    <a:pt x="6873" y="14020"/>
                    <a:pt x="6461" y="12120"/>
                  </a:cubicBezTo>
                  <a:cubicBezTo>
                    <a:pt x="6271" y="11170"/>
                    <a:pt x="5353" y="10536"/>
                    <a:pt x="4593" y="9935"/>
                  </a:cubicBezTo>
                  <a:cubicBezTo>
                    <a:pt x="4498" y="9871"/>
                    <a:pt x="4403" y="9745"/>
                    <a:pt x="4339" y="9650"/>
                  </a:cubicBezTo>
                  <a:cubicBezTo>
                    <a:pt x="3263" y="8636"/>
                    <a:pt x="2471" y="7243"/>
                    <a:pt x="2344" y="5786"/>
                  </a:cubicBezTo>
                  <a:cubicBezTo>
                    <a:pt x="2075" y="2710"/>
                    <a:pt x="4594" y="761"/>
                    <a:pt x="7458" y="761"/>
                  </a:cubicBezTo>
                  <a:close/>
                  <a:moveTo>
                    <a:pt x="7696" y="1"/>
                  </a:moveTo>
                  <a:cubicBezTo>
                    <a:pt x="6134" y="1"/>
                    <a:pt x="4541" y="596"/>
                    <a:pt x="3389" y="1574"/>
                  </a:cubicBezTo>
                  <a:cubicBezTo>
                    <a:pt x="1489" y="3189"/>
                    <a:pt x="1109" y="6198"/>
                    <a:pt x="2471" y="8320"/>
                  </a:cubicBezTo>
                  <a:cubicBezTo>
                    <a:pt x="2914" y="8985"/>
                    <a:pt x="3706" y="9523"/>
                    <a:pt x="4371" y="10093"/>
                  </a:cubicBezTo>
                  <a:cubicBezTo>
                    <a:pt x="5068" y="10695"/>
                    <a:pt x="5669" y="11265"/>
                    <a:pt x="5828" y="12120"/>
                  </a:cubicBezTo>
                  <a:cubicBezTo>
                    <a:pt x="6461" y="13418"/>
                    <a:pt x="4719" y="13703"/>
                    <a:pt x="3801" y="13893"/>
                  </a:cubicBezTo>
                  <a:cubicBezTo>
                    <a:pt x="2534" y="14178"/>
                    <a:pt x="697" y="14558"/>
                    <a:pt x="286" y="16015"/>
                  </a:cubicBezTo>
                  <a:cubicBezTo>
                    <a:pt x="1" y="17060"/>
                    <a:pt x="444" y="18137"/>
                    <a:pt x="919" y="19119"/>
                  </a:cubicBezTo>
                  <a:cubicBezTo>
                    <a:pt x="1521" y="19910"/>
                    <a:pt x="2122" y="20575"/>
                    <a:pt x="3104" y="20987"/>
                  </a:cubicBezTo>
                  <a:cubicBezTo>
                    <a:pt x="3607" y="21183"/>
                    <a:pt x="4104" y="21270"/>
                    <a:pt x="4597" y="21270"/>
                  </a:cubicBezTo>
                  <a:cubicBezTo>
                    <a:pt x="5378" y="21270"/>
                    <a:pt x="6147" y="21052"/>
                    <a:pt x="6905" y="20702"/>
                  </a:cubicBezTo>
                  <a:cubicBezTo>
                    <a:pt x="7869" y="20220"/>
                    <a:pt x="8992" y="18877"/>
                    <a:pt x="10178" y="18877"/>
                  </a:cubicBezTo>
                  <a:cubicBezTo>
                    <a:pt x="10394" y="18877"/>
                    <a:pt x="10612" y="18921"/>
                    <a:pt x="10831" y="19024"/>
                  </a:cubicBezTo>
                  <a:cubicBezTo>
                    <a:pt x="10863" y="19024"/>
                    <a:pt x="10863" y="19087"/>
                    <a:pt x="10863" y="19087"/>
                  </a:cubicBezTo>
                  <a:cubicBezTo>
                    <a:pt x="11243" y="19245"/>
                    <a:pt x="11528" y="19657"/>
                    <a:pt x="11655" y="20132"/>
                  </a:cubicBezTo>
                  <a:cubicBezTo>
                    <a:pt x="11877" y="21209"/>
                    <a:pt x="11402" y="22191"/>
                    <a:pt x="11972" y="23236"/>
                  </a:cubicBezTo>
                  <a:cubicBezTo>
                    <a:pt x="12478" y="24217"/>
                    <a:pt x="13460" y="24882"/>
                    <a:pt x="14537" y="25167"/>
                  </a:cubicBezTo>
                  <a:cubicBezTo>
                    <a:pt x="14895" y="25263"/>
                    <a:pt x="15259" y="25309"/>
                    <a:pt x="15619" y="25309"/>
                  </a:cubicBezTo>
                  <a:cubicBezTo>
                    <a:pt x="17644" y="25309"/>
                    <a:pt x="19531" y="23857"/>
                    <a:pt x="19477" y="21652"/>
                  </a:cubicBezTo>
                  <a:cubicBezTo>
                    <a:pt x="19445" y="20575"/>
                    <a:pt x="19002" y="19625"/>
                    <a:pt x="18210" y="18960"/>
                  </a:cubicBezTo>
                  <a:cubicBezTo>
                    <a:pt x="17735" y="18517"/>
                    <a:pt x="17229" y="18169"/>
                    <a:pt x="16880" y="17599"/>
                  </a:cubicBezTo>
                  <a:lnTo>
                    <a:pt x="16849" y="17567"/>
                  </a:lnTo>
                  <a:lnTo>
                    <a:pt x="16849" y="17535"/>
                  </a:lnTo>
                  <a:cubicBezTo>
                    <a:pt x="16849" y="17504"/>
                    <a:pt x="16785" y="17504"/>
                    <a:pt x="16785" y="17440"/>
                  </a:cubicBezTo>
                  <a:cubicBezTo>
                    <a:pt x="16754" y="17409"/>
                    <a:pt x="16754" y="17377"/>
                    <a:pt x="16785" y="17345"/>
                  </a:cubicBezTo>
                  <a:cubicBezTo>
                    <a:pt x="16785" y="17314"/>
                    <a:pt x="16754" y="17250"/>
                    <a:pt x="16754" y="17219"/>
                  </a:cubicBezTo>
                  <a:cubicBezTo>
                    <a:pt x="16722" y="17124"/>
                    <a:pt x="16785" y="17092"/>
                    <a:pt x="16849" y="17060"/>
                  </a:cubicBezTo>
                  <a:cubicBezTo>
                    <a:pt x="17257" y="16924"/>
                    <a:pt x="17654" y="16887"/>
                    <a:pt x="18055" y="16887"/>
                  </a:cubicBezTo>
                  <a:cubicBezTo>
                    <a:pt x="18520" y="16887"/>
                    <a:pt x="18989" y="16937"/>
                    <a:pt x="19487" y="16937"/>
                  </a:cubicBezTo>
                  <a:cubicBezTo>
                    <a:pt x="19557" y="16937"/>
                    <a:pt x="19628" y="16936"/>
                    <a:pt x="19699" y="16934"/>
                  </a:cubicBezTo>
                  <a:lnTo>
                    <a:pt x="19857" y="16934"/>
                  </a:lnTo>
                  <a:cubicBezTo>
                    <a:pt x="21219" y="16870"/>
                    <a:pt x="22581" y="16332"/>
                    <a:pt x="23246" y="15033"/>
                  </a:cubicBezTo>
                  <a:cubicBezTo>
                    <a:pt x="24095" y="13460"/>
                    <a:pt x="23851" y="11011"/>
                    <a:pt x="21611" y="11011"/>
                  </a:cubicBezTo>
                  <a:cubicBezTo>
                    <a:pt x="21596" y="11011"/>
                    <a:pt x="21582" y="11011"/>
                    <a:pt x="21567" y="11011"/>
                  </a:cubicBezTo>
                  <a:cubicBezTo>
                    <a:pt x="20301" y="11043"/>
                    <a:pt x="18939" y="11518"/>
                    <a:pt x="17672" y="11771"/>
                  </a:cubicBezTo>
                  <a:cubicBezTo>
                    <a:pt x="17602" y="11824"/>
                    <a:pt x="17513" y="11847"/>
                    <a:pt x="17426" y="11847"/>
                  </a:cubicBezTo>
                  <a:cubicBezTo>
                    <a:pt x="17355" y="11847"/>
                    <a:pt x="17286" y="11832"/>
                    <a:pt x="17229" y="11803"/>
                  </a:cubicBezTo>
                  <a:cubicBezTo>
                    <a:pt x="17165" y="11771"/>
                    <a:pt x="17070" y="11708"/>
                    <a:pt x="17039" y="11645"/>
                  </a:cubicBezTo>
                  <a:cubicBezTo>
                    <a:pt x="17007" y="11550"/>
                    <a:pt x="17007" y="11518"/>
                    <a:pt x="17007" y="11423"/>
                  </a:cubicBezTo>
                  <a:cubicBezTo>
                    <a:pt x="16975" y="11391"/>
                    <a:pt x="16975" y="11328"/>
                    <a:pt x="17039" y="11233"/>
                  </a:cubicBezTo>
                  <a:cubicBezTo>
                    <a:pt x="17799" y="10758"/>
                    <a:pt x="18717" y="10251"/>
                    <a:pt x="19540" y="9681"/>
                  </a:cubicBezTo>
                  <a:cubicBezTo>
                    <a:pt x="20491" y="9111"/>
                    <a:pt x="21409" y="8415"/>
                    <a:pt x="21947" y="7560"/>
                  </a:cubicBezTo>
                  <a:cubicBezTo>
                    <a:pt x="23308" y="5572"/>
                    <a:pt x="21768" y="3071"/>
                    <a:pt x="19680" y="3071"/>
                  </a:cubicBezTo>
                  <a:cubicBezTo>
                    <a:pt x="19338" y="3071"/>
                    <a:pt x="18982" y="3137"/>
                    <a:pt x="18622" y="3284"/>
                  </a:cubicBezTo>
                  <a:cubicBezTo>
                    <a:pt x="16912" y="3949"/>
                    <a:pt x="16025" y="5849"/>
                    <a:pt x="14663" y="6989"/>
                  </a:cubicBezTo>
                  <a:cubicBezTo>
                    <a:pt x="14350" y="7282"/>
                    <a:pt x="13982" y="7492"/>
                    <a:pt x="13631" y="7492"/>
                  </a:cubicBezTo>
                  <a:cubicBezTo>
                    <a:pt x="13450" y="7492"/>
                    <a:pt x="13273" y="7436"/>
                    <a:pt x="13112" y="7306"/>
                  </a:cubicBezTo>
                  <a:cubicBezTo>
                    <a:pt x="13094" y="7341"/>
                    <a:pt x="13058" y="7366"/>
                    <a:pt x="13023" y="7366"/>
                  </a:cubicBezTo>
                  <a:cubicBezTo>
                    <a:pt x="12995" y="7366"/>
                    <a:pt x="12968" y="7349"/>
                    <a:pt x="12953" y="7306"/>
                  </a:cubicBezTo>
                  <a:cubicBezTo>
                    <a:pt x="12478" y="6609"/>
                    <a:pt x="12573" y="5849"/>
                    <a:pt x="12510" y="5026"/>
                  </a:cubicBezTo>
                  <a:lnTo>
                    <a:pt x="12510" y="4931"/>
                  </a:lnTo>
                  <a:cubicBezTo>
                    <a:pt x="12447" y="3348"/>
                    <a:pt x="11972" y="1732"/>
                    <a:pt x="10578" y="814"/>
                  </a:cubicBezTo>
                  <a:cubicBezTo>
                    <a:pt x="9717" y="252"/>
                    <a:pt x="8713" y="1"/>
                    <a:pt x="7696" y="1"/>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1787;p51">
              <a:extLst>
                <a:ext uri="{FF2B5EF4-FFF2-40B4-BE49-F238E27FC236}">
                  <a16:creationId xmlns:a16="http://schemas.microsoft.com/office/drawing/2014/main" id="{41A3E675-6C41-0026-C87B-61F99B5FD8D8}"/>
                </a:ext>
              </a:extLst>
            </p:cNvPr>
            <p:cNvSpPr/>
            <p:nvPr/>
          </p:nvSpPr>
          <p:spPr>
            <a:xfrm>
              <a:off x="4140736" y="730267"/>
              <a:ext cx="232780" cy="216541"/>
            </a:xfrm>
            <a:custGeom>
              <a:avLst/>
              <a:gdLst/>
              <a:ahLst/>
              <a:cxnLst/>
              <a:rect l="l" t="t" r="r" b="b"/>
              <a:pathLst>
                <a:path w="7411" h="6894" extrusionOk="0">
                  <a:moveTo>
                    <a:pt x="3682" y="284"/>
                  </a:moveTo>
                  <a:cubicBezTo>
                    <a:pt x="5490" y="284"/>
                    <a:pt x="7083" y="1703"/>
                    <a:pt x="6809" y="3617"/>
                  </a:cubicBezTo>
                  <a:cubicBezTo>
                    <a:pt x="6625" y="5150"/>
                    <a:pt x="5046" y="6535"/>
                    <a:pt x="3479" y="6535"/>
                  </a:cubicBezTo>
                  <a:cubicBezTo>
                    <a:pt x="3428" y="6535"/>
                    <a:pt x="3377" y="6534"/>
                    <a:pt x="3326" y="6531"/>
                  </a:cubicBezTo>
                  <a:cubicBezTo>
                    <a:pt x="1520" y="6499"/>
                    <a:pt x="190" y="4694"/>
                    <a:pt x="570" y="2952"/>
                  </a:cubicBezTo>
                  <a:cubicBezTo>
                    <a:pt x="887" y="1464"/>
                    <a:pt x="2059" y="577"/>
                    <a:pt x="3452" y="292"/>
                  </a:cubicBezTo>
                  <a:cubicBezTo>
                    <a:pt x="3529" y="287"/>
                    <a:pt x="3606" y="284"/>
                    <a:pt x="3682" y="284"/>
                  </a:cubicBezTo>
                  <a:close/>
                  <a:moveTo>
                    <a:pt x="3911" y="0"/>
                  </a:moveTo>
                  <a:cubicBezTo>
                    <a:pt x="2066" y="0"/>
                    <a:pt x="421" y="1275"/>
                    <a:pt x="190" y="3205"/>
                  </a:cubicBezTo>
                  <a:cubicBezTo>
                    <a:pt x="0" y="5042"/>
                    <a:pt x="1299" y="6721"/>
                    <a:pt x="3167" y="6879"/>
                  </a:cubicBezTo>
                  <a:cubicBezTo>
                    <a:pt x="3266" y="6889"/>
                    <a:pt x="3366" y="6894"/>
                    <a:pt x="3465" y="6894"/>
                  </a:cubicBezTo>
                  <a:cubicBezTo>
                    <a:pt x="5242" y="6894"/>
                    <a:pt x="7041" y="5327"/>
                    <a:pt x="7221" y="3617"/>
                  </a:cubicBezTo>
                  <a:cubicBezTo>
                    <a:pt x="7411" y="1780"/>
                    <a:pt x="6144" y="355"/>
                    <a:pt x="4529" y="102"/>
                  </a:cubicBezTo>
                  <a:lnTo>
                    <a:pt x="4466" y="38"/>
                  </a:lnTo>
                  <a:cubicBezTo>
                    <a:pt x="4280" y="13"/>
                    <a:pt x="4095" y="0"/>
                    <a:pt x="3911"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1788;p51">
              <a:extLst>
                <a:ext uri="{FF2B5EF4-FFF2-40B4-BE49-F238E27FC236}">
                  <a16:creationId xmlns:a16="http://schemas.microsoft.com/office/drawing/2014/main" id="{A7C9A947-E1F3-92FC-8C81-3B4D2B4F82FB}"/>
                </a:ext>
              </a:extLst>
            </p:cNvPr>
            <p:cNvSpPr/>
            <p:nvPr/>
          </p:nvSpPr>
          <p:spPr>
            <a:xfrm>
              <a:off x="4146704" y="739062"/>
              <a:ext cx="216446" cy="198354"/>
            </a:xfrm>
            <a:custGeom>
              <a:avLst/>
              <a:gdLst/>
              <a:ahLst/>
              <a:cxnLst/>
              <a:rect l="l" t="t" r="r" b="b"/>
              <a:pathLst>
                <a:path w="6891" h="6315" extrusionOk="0">
                  <a:moveTo>
                    <a:pt x="3525" y="539"/>
                  </a:moveTo>
                  <a:cubicBezTo>
                    <a:pt x="3877" y="539"/>
                    <a:pt x="4231" y="613"/>
                    <a:pt x="4561" y="772"/>
                  </a:cubicBezTo>
                  <a:cubicBezTo>
                    <a:pt x="5384" y="1152"/>
                    <a:pt x="6144" y="1975"/>
                    <a:pt x="5954" y="2925"/>
                  </a:cubicBezTo>
                  <a:lnTo>
                    <a:pt x="5922" y="2989"/>
                  </a:lnTo>
                  <a:cubicBezTo>
                    <a:pt x="5945" y="3055"/>
                    <a:pt x="5874" y="3137"/>
                    <a:pt x="5808" y="3137"/>
                  </a:cubicBezTo>
                  <a:cubicBezTo>
                    <a:pt x="5779" y="3137"/>
                    <a:pt x="5751" y="3122"/>
                    <a:pt x="5732" y="3084"/>
                  </a:cubicBezTo>
                  <a:cubicBezTo>
                    <a:pt x="4782" y="1944"/>
                    <a:pt x="3452" y="1405"/>
                    <a:pt x="1995" y="1184"/>
                  </a:cubicBezTo>
                  <a:lnTo>
                    <a:pt x="1964" y="1184"/>
                  </a:lnTo>
                  <a:cubicBezTo>
                    <a:pt x="1946" y="1190"/>
                    <a:pt x="1930" y="1192"/>
                    <a:pt x="1916" y="1192"/>
                  </a:cubicBezTo>
                  <a:cubicBezTo>
                    <a:pt x="1859" y="1192"/>
                    <a:pt x="1843" y="1146"/>
                    <a:pt x="1869" y="1120"/>
                  </a:cubicBezTo>
                  <a:lnTo>
                    <a:pt x="1932" y="1120"/>
                  </a:lnTo>
                  <a:cubicBezTo>
                    <a:pt x="1932" y="1120"/>
                    <a:pt x="1932" y="1057"/>
                    <a:pt x="1964" y="1057"/>
                  </a:cubicBezTo>
                  <a:cubicBezTo>
                    <a:pt x="2411" y="726"/>
                    <a:pt x="2966" y="539"/>
                    <a:pt x="3525" y="539"/>
                  </a:cubicBezTo>
                  <a:close/>
                  <a:moveTo>
                    <a:pt x="3540" y="0"/>
                  </a:moveTo>
                  <a:cubicBezTo>
                    <a:pt x="3448" y="0"/>
                    <a:pt x="3355" y="4"/>
                    <a:pt x="3262" y="12"/>
                  </a:cubicBezTo>
                  <a:cubicBezTo>
                    <a:pt x="1869" y="297"/>
                    <a:pt x="665" y="1184"/>
                    <a:pt x="380" y="2704"/>
                  </a:cubicBezTo>
                  <a:cubicBezTo>
                    <a:pt x="0" y="4445"/>
                    <a:pt x="1330" y="6251"/>
                    <a:pt x="3136" y="6314"/>
                  </a:cubicBezTo>
                  <a:cubicBezTo>
                    <a:pt x="3153" y="6314"/>
                    <a:pt x="3171" y="6314"/>
                    <a:pt x="3188" y="6314"/>
                  </a:cubicBezTo>
                  <a:cubicBezTo>
                    <a:pt x="4786" y="6314"/>
                    <a:pt x="6400" y="4903"/>
                    <a:pt x="6619" y="3337"/>
                  </a:cubicBezTo>
                  <a:cubicBezTo>
                    <a:pt x="6890" y="1439"/>
                    <a:pt x="5328" y="0"/>
                    <a:pt x="3540"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1789;p51">
              <a:extLst>
                <a:ext uri="{FF2B5EF4-FFF2-40B4-BE49-F238E27FC236}">
                  <a16:creationId xmlns:a16="http://schemas.microsoft.com/office/drawing/2014/main" id="{529284AF-37EB-67CF-10EC-9BF170EFB0A7}"/>
                </a:ext>
              </a:extLst>
            </p:cNvPr>
            <p:cNvSpPr/>
            <p:nvPr/>
          </p:nvSpPr>
          <p:spPr>
            <a:xfrm>
              <a:off x="4203525" y="756086"/>
              <a:ext cx="136194" cy="83048"/>
            </a:xfrm>
            <a:custGeom>
              <a:avLst/>
              <a:gdLst/>
              <a:ahLst/>
              <a:cxnLst/>
              <a:rect l="l" t="t" r="r" b="b"/>
              <a:pathLst>
                <a:path w="4336" h="2644" extrusionOk="0">
                  <a:moveTo>
                    <a:pt x="1749" y="199"/>
                  </a:moveTo>
                  <a:cubicBezTo>
                    <a:pt x="1922" y="199"/>
                    <a:pt x="2098" y="219"/>
                    <a:pt x="2277" y="262"/>
                  </a:cubicBezTo>
                  <a:cubicBezTo>
                    <a:pt x="3163" y="452"/>
                    <a:pt x="4113" y="1243"/>
                    <a:pt x="3955" y="2288"/>
                  </a:cubicBezTo>
                  <a:cubicBezTo>
                    <a:pt x="3005" y="1243"/>
                    <a:pt x="1738" y="578"/>
                    <a:pt x="376" y="578"/>
                  </a:cubicBezTo>
                  <a:cubicBezTo>
                    <a:pt x="817" y="346"/>
                    <a:pt x="1274" y="199"/>
                    <a:pt x="1749" y="199"/>
                  </a:cubicBezTo>
                  <a:close/>
                  <a:moveTo>
                    <a:pt x="1746" y="1"/>
                  </a:moveTo>
                  <a:cubicBezTo>
                    <a:pt x="1179" y="1"/>
                    <a:pt x="605" y="203"/>
                    <a:pt x="91" y="578"/>
                  </a:cubicBezTo>
                  <a:cubicBezTo>
                    <a:pt x="91" y="578"/>
                    <a:pt x="60" y="578"/>
                    <a:pt x="60" y="610"/>
                  </a:cubicBezTo>
                  <a:lnTo>
                    <a:pt x="28" y="610"/>
                  </a:lnTo>
                  <a:cubicBezTo>
                    <a:pt x="1" y="637"/>
                    <a:pt x="44" y="711"/>
                    <a:pt x="77" y="711"/>
                  </a:cubicBezTo>
                  <a:cubicBezTo>
                    <a:pt x="82" y="711"/>
                    <a:pt x="87" y="709"/>
                    <a:pt x="91" y="705"/>
                  </a:cubicBezTo>
                  <a:lnTo>
                    <a:pt x="155" y="705"/>
                  </a:lnTo>
                  <a:cubicBezTo>
                    <a:pt x="1612" y="895"/>
                    <a:pt x="2878" y="1433"/>
                    <a:pt x="3860" y="2605"/>
                  </a:cubicBezTo>
                  <a:cubicBezTo>
                    <a:pt x="3887" y="2632"/>
                    <a:pt x="3919" y="2644"/>
                    <a:pt x="3950" y="2644"/>
                  </a:cubicBezTo>
                  <a:cubicBezTo>
                    <a:pt x="4027" y="2644"/>
                    <a:pt x="4095" y="2569"/>
                    <a:pt x="4050" y="2478"/>
                  </a:cubicBezTo>
                  <a:cubicBezTo>
                    <a:pt x="4113" y="2478"/>
                    <a:pt x="4145" y="2447"/>
                    <a:pt x="4145" y="2383"/>
                  </a:cubicBezTo>
                  <a:cubicBezTo>
                    <a:pt x="4335" y="1402"/>
                    <a:pt x="3575" y="578"/>
                    <a:pt x="2752" y="230"/>
                  </a:cubicBezTo>
                  <a:cubicBezTo>
                    <a:pt x="2429" y="75"/>
                    <a:pt x="2089" y="1"/>
                    <a:pt x="1746"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1790;p51">
              <a:extLst>
                <a:ext uri="{FF2B5EF4-FFF2-40B4-BE49-F238E27FC236}">
                  <a16:creationId xmlns:a16="http://schemas.microsoft.com/office/drawing/2014/main" id="{4F7849A1-C005-2B06-FC90-94E17046DCB5}"/>
                </a:ext>
              </a:extLst>
            </p:cNvPr>
            <p:cNvSpPr/>
            <p:nvPr/>
          </p:nvSpPr>
          <p:spPr>
            <a:xfrm>
              <a:off x="4214330" y="761708"/>
              <a:ext cx="118416" cy="66275"/>
            </a:xfrm>
            <a:custGeom>
              <a:avLst/>
              <a:gdLst/>
              <a:ahLst/>
              <a:cxnLst/>
              <a:rect l="l" t="t" r="r" b="b"/>
              <a:pathLst>
                <a:path w="3770" h="2110" extrusionOk="0">
                  <a:moveTo>
                    <a:pt x="1331" y="0"/>
                  </a:moveTo>
                  <a:cubicBezTo>
                    <a:pt x="878" y="0"/>
                    <a:pt x="424" y="145"/>
                    <a:pt x="1" y="368"/>
                  </a:cubicBezTo>
                  <a:cubicBezTo>
                    <a:pt x="1363" y="399"/>
                    <a:pt x="2661" y="1064"/>
                    <a:pt x="3579" y="2109"/>
                  </a:cubicBezTo>
                  <a:cubicBezTo>
                    <a:pt x="3769" y="1096"/>
                    <a:pt x="2788" y="304"/>
                    <a:pt x="1901" y="83"/>
                  </a:cubicBezTo>
                  <a:cubicBezTo>
                    <a:pt x="1713" y="26"/>
                    <a:pt x="1522" y="0"/>
                    <a:pt x="1331" y="0"/>
                  </a:cubicBezTo>
                  <a:close/>
                </a:path>
              </a:pathLst>
            </a:custGeom>
            <a:solidFill>
              <a:schemeClr val="accent6"/>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1791;p51">
              <a:extLst>
                <a:ext uri="{FF2B5EF4-FFF2-40B4-BE49-F238E27FC236}">
                  <a16:creationId xmlns:a16="http://schemas.microsoft.com/office/drawing/2014/main" id="{AB5A8FFA-570B-2894-5F5F-E50976C06BD0}"/>
                </a:ext>
              </a:extLst>
            </p:cNvPr>
            <p:cNvSpPr/>
            <p:nvPr/>
          </p:nvSpPr>
          <p:spPr>
            <a:xfrm>
              <a:off x="4244169" y="964900"/>
              <a:ext cx="59710" cy="55093"/>
            </a:xfrm>
            <a:custGeom>
              <a:avLst/>
              <a:gdLst/>
              <a:ahLst/>
              <a:cxnLst/>
              <a:rect l="l" t="t" r="r" b="b"/>
              <a:pathLst>
                <a:path w="1901" h="1754" extrusionOk="0">
                  <a:moveTo>
                    <a:pt x="951" y="201"/>
                  </a:moveTo>
                  <a:cubicBezTo>
                    <a:pt x="919" y="296"/>
                    <a:pt x="951" y="327"/>
                    <a:pt x="1046" y="391"/>
                  </a:cubicBezTo>
                  <a:cubicBezTo>
                    <a:pt x="1363" y="454"/>
                    <a:pt x="1584" y="771"/>
                    <a:pt x="1521" y="1087"/>
                  </a:cubicBezTo>
                  <a:cubicBezTo>
                    <a:pt x="1452" y="1317"/>
                    <a:pt x="1200" y="1480"/>
                    <a:pt x="958" y="1480"/>
                  </a:cubicBezTo>
                  <a:cubicBezTo>
                    <a:pt x="866" y="1480"/>
                    <a:pt x="776" y="1456"/>
                    <a:pt x="698" y="1404"/>
                  </a:cubicBezTo>
                  <a:cubicBezTo>
                    <a:pt x="444" y="1277"/>
                    <a:pt x="286" y="929"/>
                    <a:pt x="381" y="612"/>
                  </a:cubicBezTo>
                  <a:cubicBezTo>
                    <a:pt x="476" y="391"/>
                    <a:pt x="729" y="264"/>
                    <a:pt x="951" y="201"/>
                  </a:cubicBezTo>
                  <a:close/>
                  <a:moveTo>
                    <a:pt x="1085" y="0"/>
                  </a:moveTo>
                  <a:cubicBezTo>
                    <a:pt x="683" y="0"/>
                    <a:pt x="272" y="219"/>
                    <a:pt x="159" y="612"/>
                  </a:cubicBezTo>
                  <a:cubicBezTo>
                    <a:pt x="1" y="1056"/>
                    <a:pt x="286" y="1594"/>
                    <a:pt x="698" y="1721"/>
                  </a:cubicBezTo>
                  <a:cubicBezTo>
                    <a:pt x="775" y="1743"/>
                    <a:pt x="855" y="1754"/>
                    <a:pt x="935" y="1754"/>
                  </a:cubicBezTo>
                  <a:cubicBezTo>
                    <a:pt x="1307" y="1754"/>
                    <a:pt x="1670" y="1522"/>
                    <a:pt x="1774" y="1182"/>
                  </a:cubicBezTo>
                  <a:cubicBezTo>
                    <a:pt x="1901" y="771"/>
                    <a:pt x="1648" y="327"/>
                    <a:pt x="1268" y="169"/>
                  </a:cubicBezTo>
                  <a:cubicBezTo>
                    <a:pt x="1268" y="137"/>
                    <a:pt x="1268" y="74"/>
                    <a:pt x="1236" y="11"/>
                  </a:cubicBezTo>
                  <a:cubicBezTo>
                    <a:pt x="1186" y="4"/>
                    <a:pt x="1135" y="0"/>
                    <a:pt x="1085"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1792;p51">
              <a:extLst>
                <a:ext uri="{FF2B5EF4-FFF2-40B4-BE49-F238E27FC236}">
                  <a16:creationId xmlns:a16="http://schemas.microsoft.com/office/drawing/2014/main" id="{95446E1D-A405-DC25-9BCA-E92CCBD3BBC4}"/>
                </a:ext>
              </a:extLst>
            </p:cNvPr>
            <p:cNvSpPr/>
            <p:nvPr/>
          </p:nvSpPr>
          <p:spPr>
            <a:xfrm>
              <a:off x="4253121" y="973192"/>
              <a:ext cx="40833" cy="38603"/>
            </a:xfrm>
            <a:custGeom>
              <a:avLst/>
              <a:gdLst/>
              <a:ahLst/>
              <a:cxnLst/>
              <a:rect l="l" t="t" r="r" b="b"/>
              <a:pathLst>
                <a:path w="1300" h="1229" extrusionOk="0">
                  <a:moveTo>
                    <a:pt x="666" y="0"/>
                  </a:moveTo>
                  <a:cubicBezTo>
                    <a:pt x="444" y="32"/>
                    <a:pt x="223" y="158"/>
                    <a:pt x="128" y="380"/>
                  </a:cubicBezTo>
                  <a:cubicBezTo>
                    <a:pt x="1" y="665"/>
                    <a:pt x="159" y="1013"/>
                    <a:pt x="444" y="1172"/>
                  </a:cubicBezTo>
                  <a:cubicBezTo>
                    <a:pt x="507" y="1211"/>
                    <a:pt x="581" y="1229"/>
                    <a:pt x="658" y="1229"/>
                  </a:cubicBezTo>
                  <a:cubicBezTo>
                    <a:pt x="895" y="1229"/>
                    <a:pt x="1164" y="1062"/>
                    <a:pt x="1236" y="823"/>
                  </a:cubicBezTo>
                  <a:cubicBezTo>
                    <a:pt x="1299" y="475"/>
                    <a:pt x="1078" y="190"/>
                    <a:pt x="761" y="127"/>
                  </a:cubicBezTo>
                  <a:cubicBezTo>
                    <a:pt x="666" y="127"/>
                    <a:pt x="666" y="32"/>
                    <a:pt x="666"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1793;p51">
              <a:extLst>
                <a:ext uri="{FF2B5EF4-FFF2-40B4-BE49-F238E27FC236}">
                  <a16:creationId xmlns:a16="http://schemas.microsoft.com/office/drawing/2014/main" id="{BF22AA9B-41DD-D7C2-F725-FF27047C94D8}"/>
                </a:ext>
              </a:extLst>
            </p:cNvPr>
            <p:cNvSpPr/>
            <p:nvPr/>
          </p:nvSpPr>
          <p:spPr>
            <a:xfrm>
              <a:off x="4230255" y="1178833"/>
              <a:ext cx="56726" cy="50068"/>
            </a:xfrm>
            <a:custGeom>
              <a:avLst/>
              <a:gdLst/>
              <a:ahLst/>
              <a:cxnLst/>
              <a:rect l="l" t="t" r="r" b="b"/>
              <a:pathLst>
                <a:path w="1806" h="1594" extrusionOk="0">
                  <a:moveTo>
                    <a:pt x="1077" y="230"/>
                  </a:moveTo>
                  <a:cubicBezTo>
                    <a:pt x="1612" y="527"/>
                    <a:pt x="1589" y="1382"/>
                    <a:pt x="983" y="1382"/>
                  </a:cubicBezTo>
                  <a:cubicBezTo>
                    <a:pt x="943" y="1382"/>
                    <a:pt x="901" y="1378"/>
                    <a:pt x="856" y="1370"/>
                  </a:cubicBezTo>
                  <a:cubicBezTo>
                    <a:pt x="507" y="1275"/>
                    <a:pt x="286" y="1054"/>
                    <a:pt x="317" y="705"/>
                  </a:cubicBezTo>
                  <a:cubicBezTo>
                    <a:pt x="381" y="547"/>
                    <a:pt x="476" y="389"/>
                    <a:pt x="634" y="294"/>
                  </a:cubicBezTo>
                  <a:cubicBezTo>
                    <a:pt x="792" y="230"/>
                    <a:pt x="919" y="262"/>
                    <a:pt x="1077" y="230"/>
                  </a:cubicBezTo>
                  <a:close/>
                  <a:moveTo>
                    <a:pt x="921" y="0"/>
                  </a:moveTo>
                  <a:cubicBezTo>
                    <a:pt x="576" y="0"/>
                    <a:pt x="235" y="356"/>
                    <a:pt x="159" y="610"/>
                  </a:cubicBezTo>
                  <a:cubicBezTo>
                    <a:pt x="1" y="1054"/>
                    <a:pt x="317" y="1497"/>
                    <a:pt x="761" y="1560"/>
                  </a:cubicBezTo>
                  <a:cubicBezTo>
                    <a:pt x="838" y="1583"/>
                    <a:pt x="916" y="1593"/>
                    <a:pt x="992" y="1593"/>
                  </a:cubicBezTo>
                  <a:cubicBezTo>
                    <a:pt x="1348" y="1593"/>
                    <a:pt x="1658" y="1361"/>
                    <a:pt x="1711" y="1022"/>
                  </a:cubicBezTo>
                  <a:cubicBezTo>
                    <a:pt x="1806" y="610"/>
                    <a:pt x="1552" y="135"/>
                    <a:pt x="1172" y="72"/>
                  </a:cubicBezTo>
                  <a:cubicBezTo>
                    <a:pt x="1091" y="22"/>
                    <a:pt x="1006" y="0"/>
                    <a:pt x="921"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1794;p51">
              <a:extLst>
                <a:ext uri="{FF2B5EF4-FFF2-40B4-BE49-F238E27FC236}">
                  <a16:creationId xmlns:a16="http://schemas.microsoft.com/office/drawing/2014/main" id="{6A2E13A3-39F5-8D8A-AF0E-A179A6BE5636}"/>
                </a:ext>
              </a:extLst>
            </p:cNvPr>
            <p:cNvSpPr/>
            <p:nvPr/>
          </p:nvSpPr>
          <p:spPr>
            <a:xfrm>
              <a:off x="4238201" y="1186058"/>
              <a:ext cx="42749" cy="36184"/>
            </a:xfrm>
            <a:custGeom>
              <a:avLst/>
              <a:gdLst/>
              <a:ahLst/>
              <a:cxnLst/>
              <a:rect l="l" t="t" r="r" b="b"/>
              <a:pathLst>
                <a:path w="1361" h="1152" extrusionOk="0">
                  <a:moveTo>
                    <a:pt x="824" y="0"/>
                  </a:moveTo>
                  <a:lnTo>
                    <a:pt x="824" y="0"/>
                  </a:lnTo>
                  <a:cubicBezTo>
                    <a:pt x="698" y="32"/>
                    <a:pt x="539" y="0"/>
                    <a:pt x="444" y="95"/>
                  </a:cubicBezTo>
                  <a:cubicBezTo>
                    <a:pt x="286" y="190"/>
                    <a:pt x="159" y="349"/>
                    <a:pt x="128" y="507"/>
                  </a:cubicBezTo>
                  <a:cubicBezTo>
                    <a:pt x="1" y="824"/>
                    <a:pt x="286" y="1109"/>
                    <a:pt x="603" y="1140"/>
                  </a:cubicBezTo>
                  <a:cubicBezTo>
                    <a:pt x="645" y="1148"/>
                    <a:pt x="685" y="1151"/>
                    <a:pt x="723" y="1151"/>
                  </a:cubicBezTo>
                  <a:cubicBezTo>
                    <a:pt x="1336" y="1151"/>
                    <a:pt x="1361" y="239"/>
                    <a:pt x="824"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1795;p51">
              <a:extLst>
                <a:ext uri="{FF2B5EF4-FFF2-40B4-BE49-F238E27FC236}">
                  <a16:creationId xmlns:a16="http://schemas.microsoft.com/office/drawing/2014/main" id="{99262C1D-1A77-6041-AE01-23028DC1BBA8}"/>
                </a:ext>
              </a:extLst>
            </p:cNvPr>
            <p:cNvSpPr/>
            <p:nvPr/>
          </p:nvSpPr>
          <p:spPr>
            <a:xfrm>
              <a:off x="4090983" y="1154522"/>
              <a:ext cx="122185" cy="109401"/>
            </a:xfrm>
            <a:custGeom>
              <a:avLst/>
              <a:gdLst/>
              <a:ahLst/>
              <a:cxnLst/>
              <a:rect l="l" t="t" r="r" b="b"/>
              <a:pathLst>
                <a:path w="3890" h="3483" extrusionOk="0">
                  <a:moveTo>
                    <a:pt x="2028" y="149"/>
                  </a:moveTo>
                  <a:cubicBezTo>
                    <a:pt x="1996" y="212"/>
                    <a:pt x="1996" y="276"/>
                    <a:pt x="2059" y="276"/>
                  </a:cubicBezTo>
                  <a:cubicBezTo>
                    <a:pt x="2946" y="307"/>
                    <a:pt x="3674" y="941"/>
                    <a:pt x="3579" y="1859"/>
                  </a:cubicBezTo>
                  <a:cubicBezTo>
                    <a:pt x="3466" y="2679"/>
                    <a:pt x="2748" y="3246"/>
                    <a:pt x="1987" y="3246"/>
                  </a:cubicBezTo>
                  <a:cubicBezTo>
                    <a:pt x="1895" y="3246"/>
                    <a:pt x="1803" y="3238"/>
                    <a:pt x="1711" y="3221"/>
                  </a:cubicBezTo>
                  <a:cubicBezTo>
                    <a:pt x="888" y="3094"/>
                    <a:pt x="223" y="2271"/>
                    <a:pt x="413" y="1384"/>
                  </a:cubicBezTo>
                  <a:cubicBezTo>
                    <a:pt x="571" y="592"/>
                    <a:pt x="1268" y="149"/>
                    <a:pt x="2028" y="149"/>
                  </a:cubicBezTo>
                  <a:close/>
                  <a:moveTo>
                    <a:pt x="1682" y="0"/>
                  </a:moveTo>
                  <a:cubicBezTo>
                    <a:pt x="884" y="0"/>
                    <a:pt x="177" y="612"/>
                    <a:pt x="96" y="1479"/>
                  </a:cubicBezTo>
                  <a:cubicBezTo>
                    <a:pt x="1" y="2493"/>
                    <a:pt x="761" y="3379"/>
                    <a:pt x="1743" y="3474"/>
                  </a:cubicBezTo>
                  <a:cubicBezTo>
                    <a:pt x="1802" y="3480"/>
                    <a:pt x="1861" y="3482"/>
                    <a:pt x="1919" y="3482"/>
                  </a:cubicBezTo>
                  <a:cubicBezTo>
                    <a:pt x="2893" y="3482"/>
                    <a:pt x="3741" y="2752"/>
                    <a:pt x="3801" y="1796"/>
                  </a:cubicBezTo>
                  <a:cubicBezTo>
                    <a:pt x="3890" y="937"/>
                    <a:pt x="3203" y="105"/>
                    <a:pt x="2362" y="105"/>
                  </a:cubicBezTo>
                  <a:cubicBezTo>
                    <a:pt x="2304" y="105"/>
                    <a:pt x="2245" y="109"/>
                    <a:pt x="2186" y="117"/>
                  </a:cubicBezTo>
                  <a:cubicBezTo>
                    <a:pt x="2186" y="86"/>
                    <a:pt x="2186" y="86"/>
                    <a:pt x="2091" y="54"/>
                  </a:cubicBezTo>
                  <a:cubicBezTo>
                    <a:pt x="1954" y="18"/>
                    <a:pt x="1817" y="0"/>
                    <a:pt x="1682"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1796;p51">
              <a:extLst>
                <a:ext uri="{FF2B5EF4-FFF2-40B4-BE49-F238E27FC236}">
                  <a16:creationId xmlns:a16="http://schemas.microsoft.com/office/drawing/2014/main" id="{4B46C913-3ED7-411C-0AB0-D7B709882AD3}"/>
                </a:ext>
              </a:extLst>
            </p:cNvPr>
            <p:cNvSpPr/>
            <p:nvPr/>
          </p:nvSpPr>
          <p:spPr>
            <a:xfrm>
              <a:off x="4096950" y="1159202"/>
              <a:ext cx="108459" cy="97308"/>
            </a:xfrm>
            <a:custGeom>
              <a:avLst/>
              <a:gdLst/>
              <a:ahLst/>
              <a:cxnLst/>
              <a:rect l="l" t="t" r="r" b="b"/>
              <a:pathLst>
                <a:path w="3453" h="3098" extrusionOk="0">
                  <a:moveTo>
                    <a:pt x="1838" y="0"/>
                  </a:moveTo>
                  <a:cubicBezTo>
                    <a:pt x="1078" y="0"/>
                    <a:pt x="381" y="443"/>
                    <a:pt x="223" y="1235"/>
                  </a:cubicBezTo>
                  <a:cubicBezTo>
                    <a:pt x="1" y="2122"/>
                    <a:pt x="634" y="2914"/>
                    <a:pt x="1521" y="3072"/>
                  </a:cubicBezTo>
                  <a:cubicBezTo>
                    <a:pt x="1613" y="3089"/>
                    <a:pt x="1705" y="3097"/>
                    <a:pt x="1797" y="3097"/>
                  </a:cubicBezTo>
                  <a:cubicBezTo>
                    <a:pt x="2558" y="3097"/>
                    <a:pt x="3276" y="2530"/>
                    <a:pt x="3389" y="1710"/>
                  </a:cubicBezTo>
                  <a:cubicBezTo>
                    <a:pt x="3453" y="792"/>
                    <a:pt x="2756" y="158"/>
                    <a:pt x="1869" y="127"/>
                  </a:cubicBezTo>
                  <a:cubicBezTo>
                    <a:pt x="1838" y="127"/>
                    <a:pt x="1806" y="63"/>
                    <a:pt x="1838" y="0"/>
                  </a:cubicBezTo>
                  <a:close/>
                </a:path>
              </a:pathLst>
            </a:custGeom>
            <a:solidFill>
              <a:schemeClr val="accent3"/>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453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ECC70-E93E-443D-54B3-CA4B27A06F32}"/>
              </a:ext>
            </a:extLst>
          </p:cNvPr>
          <p:cNvSpPr>
            <a:spLocks noGrp="1"/>
          </p:cNvSpPr>
          <p:nvPr>
            <p:ph idx="1"/>
          </p:nvPr>
        </p:nvSpPr>
        <p:spPr>
          <a:xfrm>
            <a:off x="628650" y="2252885"/>
            <a:ext cx="7886700" cy="2790152"/>
          </a:xfrm>
        </p:spPr>
        <p:txBody>
          <a:bodyPr>
            <a:normAutofit fontScale="92500"/>
          </a:bodyPr>
          <a:lstStyle/>
          <a:p>
            <a:r>
              <a:rPr lang="en-US" sz="1500" dirty="0">
                <a:latin typeface="Algerian" panose="04020705040A02060702" pitchFamily="82" charset="0"/>
              </a:rPr>
              <a:t>The spinal cord is a long thin bundle of nerves that runs down your back. It connects your brain to the rest of your body like a highway for messages.</a:t>
            </a:r>
          </a:p>
          <a:p>
            <a:endParaRPr lang="en-US" sz="1500" dirty="0">
              <a:latin typeface="Algerian" panose="04020705040A02060702" pitchFamily="82" charset="0"/>
            </a:endParaRPr>
          </a:p>
          <a:p>
            <a:r>
              <a:rPr lang="en-US" sz="1500" dirty="0">
                <a:latin typeface="Algerian" panose="04020705040A02060702" pitchFamily="82" charset="0"/>
              </a:rPr>
              <a:t>Some functions  </a:t>
            </a:r>
          </a:p>
          <a:p>
            <a:r>
              <a:rPr lang="en-US" sz="1500" dirty="0">
                <a:latin typeface="Algerian" panose="04020705040A02060702" pitchFamily="82" charset="0"/>
              </a:rPr>
              <a:t>Carries messages  </a:t>
            </a:r>
          </a:p>
          <a:p>
            <a:r>
              <a:rPr lang="en-US" sz="1500" dirty="0">
                <a:latin typeface="Algerian" panose="04020705040A02060702" pitchFamily="82" charset="0"/>
              </a:rPr>
              <a:t>Controls reflexes</a:t>
            </a:r>
          </a:p>
          <a:p>
            <a:endParaRPr lang="en-US" sz="1500" dirty="0">
              <a:latin typeface="Algerian" panose="04020705040A02060702" pitchFamily="82" charset="0"/>
            </a:endParaRPr>
          </a:p>
          <a:p>
            <a:r>
              <a:rPr lang="en-US" sz="1500" dirty="0">
                <a:latin typeface="Algerian" panose="04020705040A02060702" pitchFamily="82" charset="0"/>
              </a:rPr>
              <a:t>Some interesting facts  </a:t>
            </a:r>
          </a:p>
          <a:p>
            <a:r>
              <a:rPr lang="en-US" sz="1500" dirty="0">
                <a:latin typeface="Algerian" panose="04020705040A02060702" pitchFamily="82" charset="0"/>
              </a:rPr>
              <a:t>It works very fast. Messages travel through the spinal cord at speeds up to 250 miles or 400 kilometers per hour.  </a:t>
            </a:r>
          </a:p>
          <a:p>
            <a:r>
              <a:rPr lang="en-US" sz="1500" dirty="0">
                <a:latin typeface="Algerian" panose="04020705040A02060702" pitchFamily="82" charset="0"/>
              </a:rPr>
              <a:t>Some actions do not go to the brain. Reflexes happen fast because they skip the brain and go straight through the spinal cord.</a:t>
            </a:r>
          </a:p>
        </p:txBody>
      </p:sp>
      <p:sp>
        <p:nvSpPr>
          <p:cNvPr id="4" name="Rectangle 1">
            <a:extLst>
              <a:ext uri="{FF2B5EF4-FFF2-40B4-BE49-F238E27FC236}">
                <a16:creationId xmlns:a16="http://schemas.microsoft.com/office/drawing/2014/main" id="{677874B0-0348-2724-D307-ABBA237B13D2}"/>
              </a:ext>
            </a:extLst>
          </p:cNvPr>
          <p:cNvSpPr>
            <a:spLocks noChangeArrowheads="1"/>
          </p:cNvSpPr>
          <p:nvPr/>
        </p:nvSpPr>
        <p:spPr bwMode="auto">
          <a:xfrm>
            <a:off x="0" y="-138499"/>
            <a:ext cx="1994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buFontTx/>
              <a:buChar char="•"/>
            </a:pPr>
            <a:endParaRPr lang="en-US" altLang="en-US" sz="1350" dirty="0">
              <a:solidFill>
                <a:schemeClr val="tx1"/>
              </a:solidFill>
              <a:latin typeface="Arial" panose="020B0604020202020204" pitchFamily="34" charset="0"/>
            </a:endParaRPr>
          </a:p>
        </p:txBody>
      </p:sp>
      <p:pic>
        <p:nvPicPr>
          <p:cNvPr id="3074" name="Picture 2" descr="How Does The Spinal Cord Work | Reeve Foundation">
            <a:extLst>
              <a:ext uri="{FF2B5EF4-FFF2-40B4-BE49-F238E27FC236}">
                <a16:creationId xmlns:a16="http://schemas.microsoft.com/office/drawing/2014/main" id="{410B3E58-981A-4E6E-2A6D-CECB79192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479" y="1"/>
            <a:ext cx="1889522" cy="225288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1519;p51">
            <a:extLst>
              <a:ext uri="{FF2B5EF4-FFF2-40B4-BE49-F238E27FC236}">
                <a16:creationId xmlns:a16="http://schemas.microsoft.com/office/drawing/2014/main" id="{F3AF78CF-84D1-BFF2-AD74-16D3F6E8A92A}"/>
              </a:ext>
            </a:extLst>
          </p:cNvPr>
          <p:cNvGrpSpPr/>
          <p:nvPr/>
        </p:nvGrpSpPr>
        <p:grpSpPr>
          <a:xfrm>
            <a:off x="555105" y="712479"/>
            <a:ext cx="1301128" cy="1234162"/>
            <a:chOff x="733788" y="3316095"/>
            <a:chExt cx="1301128" cy="1234162"/>
          </a:xfrm>
        </p:grpSpPr>
        <p:sp>
          <p:nvSpPr>
            <p:cNvPr id="5" name="Google Shape;1520;p51">
              <a:extLst>
                <a:ext uri="{FF2B5EF4-FFF2-40B4-BE49-F238E27FC236}">
                  <a16:creationId xmlns:a16="http://schemas.microsoft.com/office/drawing/2014/main" id="{5DCA4AA2-A63B-6E02-3D4A-D035EC1C65FC}"/>
                </a:ext>
              </a:extLst>
            </p:cNvPr>
            <p:cNvSpPr/>
            <p:nvPr/>
          </p:nvSpPr>
          <p:spPr>
            <a:xfrm>
              <a:off x="856161" y="3702690"/>
              <a:ext cx="616735" cy="241731"/>
            </a:xfrm>
            <a:custGeom>
              <a:avLst/>
              <a:gdLst/>
              <a:ahLst/>
              <a:cxnLst/>
              <a:rect l="l" t="t" r="r" b="b"/>
              <a:pathLst>
                <a:path w="19635" h="7696" extrusionOk="0">
                  <a:moveTo>
                    <a:pt x="285" y="0"/>
                  </a:moveTo>
                  <a:cubicBezTo>
                    <a:pt x="127" y="95"/>
                    <a:pt x="0" y="254"/>
                    <a:pt x="0" y="444"/>
                  </a:cubicBezTo>
                  <a:cubicBezTo>
                    <a:pt x="6334" y="3484"/>
                    <a:pt x="12858" y="5796"/>
                    <a:pt x="19603" y="7696"/>
                  </a:cubicBezTo>
                  <a:lnTo>
                    <a:pt x="19603" y="6778"/>
                  </a:lnTo>
                  <a:cubicBezTo>
                    <a:pt x="19603" y="6746"/>
                    <a:pt x="19603" y="6714"/>
                    <a:pt x="19635" y="6714"/>
                  </a:cubicBezTo>
                  <a:cubicBezTo>
                    <a:pt x="12858" y="5986"/>
                    <a:pt x="6366" y="2756"/>
                    <a:pt x="285" y="0"/>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21;p51">
              <a:extLst>
                <a:ext uri="{FF2B5EF4-FFF2-40B4-BE49-F238E27FC236}">
                  <a16:creationId xmlns:a16="http://schemas.microsoft.com/office/drawing/2014/main" id="{6726867B-F1E7-5AE6-E2AA-2237C64C33BC}"/>
                </a:ext>
              </a:extLst>
            </p:cNvPr>
            <p:cNvSpPr/>
            <p:nvPr/>
          </p:nvSpPr>
          <p:spPr>
            <a:xfrm>
              <a:off x="1566372" y="3828015"/>
              <a:ext cx="397933" cy="414832"/>
            </a:xfrm>
            <a:custGeom>
              <a:avLst/>
              <a:gdLst/>
              <a:ahLst/>
              <a:cxnLst/>
              <a:rect l="l" t="t" r="r" b="b"/>
              <a:pathLst>
                <a:path w="12669" h="13207" extrusionOk="0">
                  <a:moveTo>
                    <a:pt x="11813" y="1"/>
                  </a:moveTo>
                  <a:cubicBezTo>
                    <a:pt x="9280" y="1774"/>
                    <a:pt x="6651" y="3358"/>
                    <a:pt x="4023" y="5004"/>
                  </a:cubicBezTo>
                  <a:cubicBezTo>
                    <a:pt x="2693" y="6651"/>
                    <a:pt x="1331" y="8298"/>
                    <a:pt x="1" y="9976"/>
                  </a:cubicBezTo>
                  <a:lnTo>
                    <a:pt x="32" y="10008"/>
                  </a:lnTo>
                  <a:cubicBezTo>
                    <a:pt x="55" y="9986"/>
                    <a:pt x="109" y="9963"/>
                    <a:pt x="150" y="9963"/>
                  </a:cubicBezTo>
                  <a:cubicBezTo>
                    <a:pt x="167" y="9963"/>
                    <a:pt x="181" y="9967"/>
                    <a:pt x="191" y="9976"/>
                  </a:cubicBezTo>
                  <a:cubicBezTo>
                    <a:pt x="1489" y="10578"/>
                    <a:pt x="2629" y="11782"/>
                    <a:pt x="3009" y="13207"/>
                  </a:cubicBezTo>
                  <a:cubicBezTo>
                    <a:pt x="6208" y="9375"/>
                    <a:pt x="9375" y="5511"/>
                    <a:pt x="12447" y="1553"/>
                  </a:cubicBezTo>
                  <a:cubicBezTo>
                    <a:pt x="12447" y="1489"/>
                    <a:pt x="12510" y="1489"/>
                    <a:pt x="12510" y="1489"/>
                  </a:cubicBezTo>
                  <a:cubicBezTo>
                    <a:pt x="12668" y="856"/>
                    <a:pt x="12383" y="317"/>
                    <a:pt x="11813" y="1"/>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2;p51">
              <a:extLst>
                <a:ext uri="{FF2B5EF4-FFF2-40B4-BE49-F238E27FC236}">
                  <a16:creationId xmlns:a16="http://schemas.microsoft.com/office/drawing/2014/main" id="{8110B52B-002C-4974-B4D5-D43A7CD8FF7B}"/>
                </a:ext>
              </a:extLst>
            </p:cNvPr>
            <p:cNvSpPr/>
            <p:nvPr/>
          </p:nvSpPr>
          <p:spPr>
            <a:xfrm>
              <a:off x="1549474" y="4141362"/>
              <a:ext cx="107454" cy="136319"/>
            </a:xfrm>
            <a:custGeom>
              <a:avLst/>
              <a:gdLst/>
              <a:ahLst/>
              <a:cxnLst/>
              <a:rect l="l" t="t" r="r" b="b"/>
              <a:pathLst>
                <a:path w="3421" h="4340" extrusionOk="0">
                  <a:moveTo>
                    <a:pt x="539" y="0"/>
                  </a:moveTo>
                  <a:cubicBezTo>
                    <a:pt x="380" y="190"/>
                    <a:pt x="159" y="444"/>
                    <a:pt x="0" y="634"/>
                  </a:cubicBezTo>
                  <a:cubicBezTo>
                    <a:pt x="32" y="618"/>
                    <a:pt x="56" y="610"/>
                    <a:pt x="80" y="610"/>
                  </a:cubicBezTo>
                  <a:cubicBezTo>
                    <a:pt x="103" y="610"/>
                    <a:pt x="127" y="618"/>
                    <a:pt x="159" y="634"/>
                  </a:cubicBezTo>
                  <a:cubicBezTo>
                    <a:pt x="1520" y="1331"/>
                    <a:pt x="2534" y="2819"/>
                    <a:pt x="2661" y="4339"/>
                  </a:cubicBezTo>
                  <a:cubicBezTo>
                    <a:pt x="2914" y="4022"/>
                    <a:pt x="3167" y="3706"/>
                    <a:pt x="3421" y="3452"/>
                  </a:cubicBezTo>
                  <a:cubicBezTo>
                    <a:pt x="2819" y="2059"/>
                    <a:pt x="1996" y="982"/>
                    <a:pt x="602" y="285"/>
                  </a:cubicBezTo>
                  <a:cubicBezTo>
                    <a:pt x="475" y="222"/>
                    <a:pt x="507" y="127"/>
                    <a:pt x="570" y="64"/>
                  </a:cubicBezTo>
                  <a:lnTo>
                    <a:pt x="539" y="0"/>
                  </a:ln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3;p51">
              <a:extLst>
                <a:ext uri="{FF2B5EF4-FFF2-40B4-BE49-F238E27FC236}">
                  <a16:creationId xmlns:a16="http://schemas.microsoft.com/office/drawing/2014/main" id="{18760A4B-91FD-190E-1A40-15675ABA4C2F}"/>
                </a:ext>
              </a:extLst>
            </p:cNvPr>
            <p:cNvSpPr/>
            <p:nvPr/>
          </p:nvSpPr>
          <p:spPr>
            <a:xfrm>
              <a:off x="1448993" y="4163254"/>
              <a:ext cx="180074" cy="245720"/>
            </a:xfrm>
            <a:custGeom>
              <a:avLst/>
              <a:gdLst/>
              <a:ahLst/>
              <a:cxnLst/>
              <a:rect l="l" t="t" r="r" b="b"/>
              <a:pathLst>
                <a:path w="5733" h="7823" extrusionOk="0">
                  <a:moveTo>
                    <a:pt x="3168" y="0"/>
                  </a:moveTo>
                  <a:lnTo>
                    <a:pt x="3168" y="0"/>
                  </a:lnTo>
                  <a:cubicBezTo>
                    <a:pt x="2091" y="1330"/>
                    <a:pt x="1046" y="2629"/>
                    <a:pt x="1" y="3927"/>
                  </a:cubicBezTo>
                  <a:lnTo>
                    <a:pt x="96" y="3927"/>
                  </a:lnTo>
                  <a:cubicBezTo>
                    <a:pt x="1394" y="4814"/>
                    <a:pt x="2218" y="6239"/>
                    <a:pt x="2376" y="7822"/>
                  </a:cubicBezTo>
                  <a:cubicBezTo>
                    <a:pt x="3484" y="6461"/>
                    <a:pt x="4624" y="5131"/>
                    <a:pt x="5733" y="3769"/>
                  </a:cubicBezTo>
                  <a:cubicBezTo>
                    <a:pt x="5353" y="2217"/>
                    <a:pt x="4561" y="1077"/>
                    <a:pt x="3199" y="158"/>
                  </a:cubicBezTo>
                  <a:cubicBezTo>
                    <a:pt x="3136" y="127"/>
                    <a:pt x="3136" y="63"/>
                    <a:pt x="3168"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4;p51">
              <a:extLst>
                <a:ext uri="{FF2B5EF4-FFF2-40B4-BE49-F238E27FC236}">
                  <a16:creationId xmlns:a16="http://schemas.microsoft.com/office/drawing/2014/main" id="{23C3E7C3-FA17-EA47-B5BA-714BFDE532AF}"/>
                </a:ext>
              </a:extLst>
            </p:cNvPr>
            <p:cNvSpPr/>
            <p:nvPr/>
          </p:nvSpPr>
          <p:spPr>
            <a:xfrm>
              <a:off x="1429111" y="4291564"/>
              <a:ext cx="90555" cy="147250"/>
            </a:xfrm>
            <a:custGeom>
              <a:avLst/>
              <a:gdLst/>
              <a:ahLst/>
              <a:cxnLst/>
              <a:rect l="l" t="t" r="r" b="b"/>
              <a:pathLst>
                <a:path w="2883" h="4688" extrusionOk="0">
                  <a:moveTo>
                    <a:pt x="507" y="0"/>
                  </a:moveTo>
                  <a:cubicBezTo>
                    <a:pt x="349" y="254"/>
                    <a:pt x="159" y="444"/>
                    <a:pt x="0" y="665"/>
                  </a:cubicBezTo>
                  <a:cubicBezTo>
                    <a:pt x="1362" y="1552"/>
                    <a:pt x="2217" y="3104"/>
                    <a:pt x="2249" y="4687"/>
                  </a:cubicBezTo>
                  <a:cubicBezTo>
                    <a:pt x="2471" y="4434"/>
                    <a:pt x="2661" y="4149"/>
                    <a:pt x="2882" y="3927"/>
                  </a:cubicBezTo>
                  <a:cubicBezTo>
                    <a:pt x="2661" y="2344"/>
                    <a:pt x="1869" y="1077"/>
                    <a:pt x="602" y="95"/>
                  </a:cubicBezTo>
                  <a:cubicBezTo>
                    <a:pt x="507" y="32"/>
                    <a:pt x="507" y="0"/>
                    <a:pt x="507"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5;p51">
              <a:extLst>
                <a:ext uri="{FF2B5EF4-FFF2-40B4-BE49-F238E27FC236}">
                  <a16:creationId xmlns:a16="http://schemas.microsoft.com/office/drawing/2014/main" id="{76F1DAD4-56EA-2889-60DD-4937C2DFCBFC}"/>
                </a:ext>
              </a:extLst>
            </p:cNvPr>
            <p:cNvSpPr/>
            <p:nvPr/>
          </p:nvSpPr>
          <p:spPr>
            <a:xfrm>
              <a:off x="1384351" y="4318420"/>
              <a:ext cx="109432" cy="219870"/>
            </a:xfrm>
            <a:custGeom>
              <a:avLst/>
              <a:gdLst/>
              <a:ahLst/>
              <a:cxnLst/>
              <a:rect l="l" t="t" r="r" b="b"/>
              <a:pathLst>
                <a:path w="3484" h="7000" extrusionOk="0">
                  <a:moveTo>
                    <a:pt x="1235" y="0"/>
                  </a:moveTo>
                  <a:cubicBezTo>
                    <a:pt x="919" y="444"/>
                    <a:pt x="507" y="919"/>
                    <a:pt x="159" y="1457"/>
                  </a:cubicBezTo>
                  <a:cubicBezTo>
                    <a:pt x="159" y="1521"/>
                    <a:pt x="64" y="1552"/>
                    <a:pt x="0" y="1552"/>
                  </a:cubicBezTo>
                  <a:cubicBezTo>
                    <a:pt x="982" y="3041"/>
                    <a:pt x="1900" y="5289"/>
                    <a:pt x="1045" y="6999"/>
                  </a:cubicBezTo>
                  <a:cubicBezTo>
                    <a:pt x="1869" y="5986"/>
                    <a:pt x="2661" y="5004"/>
                    <a:pt x="3484" y="4022"/>
                  </a:cubicBezTo>
                  <a:cubicBezTo>
                    <a:pt x="3262" y="2344"/>
                    <a:pt x="2534" y="1046"/>
                    <a:pt x="1235"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6;p51">
              <a:extLst>
                <a:ext uri="{FF2B5EF4-FFF2-40B4-BE49-F238E27FC236}">
                  <a16:creationId xmlns:a16="http://schemas.microsoft.com/office/drawing/2014/main" id="{3B8F2DE4-94AC-E1FF-CFFC-74AC0D904B68}"/>
                </a:ext>
              </a:extLst>
            </p:cNvPr>
            <p:cNvSpPr/>
            <p:nvPr/>
          </p:nvSpPr>
          <p:spPr>
            <a:xfrm>
              <a:off x="741766" y="4205030"/>
              <a:ext cx="695323" cy="339228"/>
            </a:xfrm>
            <a:custGeom>
              <a:avLst/>
              <a:gdLst/>
              <a:ahLst/>
              <a:cxnLst/>
              <a:rect l="l" t="t" r="r" b="b"/>
              <a:pathLst>
                <a:path w="22137" h="10800" extrusionOk="0">
                  <a:moveTo>
                    <a:pt x="127" y="0"/>
                  </a:moveTo>
                  <a:cubicBezTo>
                    <a:pt x="32" y="190"/>
                    <a:pt x="0" y="475"/>
                    <a:pt x="63" y="665"/>
                  </a:cubicBezTo>
                  <a:lnTo>
                    <a:pt x="63" y="792"/>
                  </a:lnTo>
                  <a:lnTo>
                    <a:pt x="127" y="792"/>
                  </a:lnTo>
                  <a:cubicBezTo>
                    <a:pt x="6239" y="2565"/>
                    <a:pt x="12478" y="3991"/>
                    <a:pt x="18590" y="5701"/>
                  </a:cubicBezTo>
                  <a:cubicBezTo>
                    <a:pt x="18590" y="5701"/>
                    <a:pt x="18590" y="5637"/>
                    <a:pt x="18653" y="5637"/>
                  </a:cubicBezTo>
                  <a:cubicBezTo>
                    <a:pt x="18685" y="5621"/>
                    <a:pt x="18709" y="5614"/>
                    <a:pt x="18736" y="5614"/>
                  </a:cubicBezTo>
                  <a:cubicBezTo>
                    <a:pt x="18764" y="5614"/>
                    <a:pt x="18796" y="5621"/>
                    <a:pt x="18843" y="5637"/>
                  </a:cubicBezTo>
                  <a:lnTo>
                    <a:pt x="19002" y="5637"/>
                  </a:lnTo>
                  <a:cubicBezTo>
                    <a:pt x="19033" y="5637"/>
                    <a:pt x="19065" y="5701"/>
                    <a:pt x="19033" y="5732"/>
                  </a:cubicBezTo>
                  <a:cubicBezTo>
                    <a:pt x="19192" y="5764"/>
                    <a:pt x="19350" y="5764"/>
                    <a:pt x="19508" y="5796"/>
                  </a:cubicBezTo>
                  <a:cubicBezTo>
                    <a:pt x="19508" y="5716"/>
                    <a:pt x="19583" y="5649"/>
                    <a:pt x="19662" y="5649"/>
                  </a:cubicBezTo>
                  <a:cubicBezTo>
                    <a:pt x="19709" y="5649"/>
                    <a:pt x="19758" y="5673"/>
                    <a:pt x="19793" y="5732"/>
                  </a:cubicBezTo>
                  <a:cubicBezTo>
                    <a:pt x="20490" y="6904"/>
                    <a:pt x="20490" y="8488"/>
                    <a:pt x="19857" y="9723"/>
                  </a:cubicBezTo>
                  <a:cubicBezTo>
                    <a:pt x="19845" y="9758"/>
                    <a:pt x="19816" y="9771"/>
                    <a:pt x="19784" y="9771"/>
                  </a:cubicBezTo>
                  <a:cubicBezTo>
                    <a:pt x="19730" y="9771"/>
                    <a:pt x="19667" y="9731"/>
                    <a:pt x="19667" y="9691"/>
                  </a:cubicBezTo>
                  <a:cubicBezTo>
                    <a:pt x="19635" y="9723"/>
                    <a:pt x="19603" y="9723"/>
                    <a:pt x="19540" y="9723"/>
                  </a:cubicBezTo>
                  <a:cubicBezTo>
                    <a:pt x="13111" y="8076"/>
                    <a:pt x="6651" y="6334"/>
                    <a:pt x="158" y="4814"/>
                  </a:cubicBezTo>
                  <a:lnTo>
                    <a:pt x="158" y="4846"/>
                  </a:lnTo>
                  <a:lnTo>
                    <a:pt x="285" y="5226"/>
                  </a:lnTo>
                  <a:cubicBezTo>
                    <a:pt x="3705" y="6176"/>
                    <a:pt x="7126" y="7189"/>
                    <a:pt x="10514" y="8107"/>
                  </a:cubicBezTo>
                  <a:cubicBezTo>
                    <a:pt x="13966" y="9026"/>
                    <a:pt x="17450" y="9754"/>
                    <a:pt x="20870" y="10768"/>
                  </a:cubicBezTo>
                  <a:cubicBezTo>
                    <a:pt x="20902" y="10768"/>
                    <a:pt x="20902" y="10799"/>
                    <a:pt x="20933" y="10799"/>
                  </a:cubicBezTo>
                  <a:lnTo>
                    <a:pt x="20933" y="10768"/>
                  </a:lnTo>
                  <a:cubicBezTo>
                    <a:pt x="22137" y="8773"/>
                    <a:pt x="20648" y="7126"/>
                    <a:pt x="20237" y="5162"/>
                  </a:cubicBezTo>
                  <a:cubicBezTo>
                    <a:pt x="16816" y="4592"/>
                    <a:pt x="13428" y="3801"/>
                    <a:pt x="10103" y="2914"/>
                  </a:cubicBezTo>
                  <a:cubicBezTo>
                    <a:pt x="6809" y="1995"/>
                    <a:pt x="3357" y="1172"/>
                    <a:pt x="127"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7;p51">
              <a:extLst>
                <a:ext uri="{FF2B5EF4-FFF2-40B4-BE49-F238E27FC236}">
                  <a16:creationId xmlns:a16="http://schemas.microsoft.com/office/drawing/2014/main" id="{262A9954-8932-4568-C6D1-F0BC19F7B979}"/>
                </a:ext>
              </a:extLst>
            </p:cNvPr>
            <p:cNvSpPr/>
            <p:nvPr/>
          </p:nvSpPr>
          <p:spPr>
            <a:xfrm>
              <a:off x="743745" y="3997127"/>
              <a:ext cx="925119" cy="358137"/>
            </a:xfrm>
            <a:custGeom>
              <a:avLst/>
              <a:gdLst/>
              <a:ahLst/>
              <a:cxnLst/>
              <a:rect l="l" t="t" r="r" b="b"/>
              <a:pathLst>
                <a:path w="29453" h="11402" extrusionOk="0">
                  <a:moveTo>
                    <a:pt x="21269" y="7964"/>
                  </a:moveTo>
                  <a:cubicBezTo>
                    <a:pt x="21334" y="7964"/>
                    <a:pt x="21371" y="8056"/>
                    <a:pt x="21345" y="8108"/>
                  </a:cubicBezTo>
                  <a:cubicBezTo>
                    <a:pt x="20902" y="8709"/>
                    <a:pt x="20395" y="9343"/>
                    <a:pt x="19857" y="9849"/>
                  </a:cubicBezTo>
                  <a:cubicBezTo>
                    <a:pt x="19828" y="9861"/>
                    <a:pt x="19799" y="9866"/>
                    <a:pt x="19771" y="9866"/>
                  </a:cubicBezTo>
                  <a:cubicBezTo>
                    <a:pt x="19649" y="9866"/>
                    <a:pt x="19558" y="9763"/>
                    <a:pt x="19635" y="9659"/>
                  </a:cubicBezTo>
                  <a:cubicBezTo>
                    <a:pt x="20174" y="9089"/>
                    <a:pt x="20712" y="8551"/>
                    <a:pt x="21219" y="7981"/>
                  </a:cubicBezTo>
                  <a:cubicBezTo>
                    <a:pt x="21237" y="7969"/>
                    <a:pt x="21254" y="7964"/>
                    <a:pt x="21269" y="7964"/>
                  </a:cubicBezTo>
                  <a:close/>
                  <a:moveTo>
                    <a:pt x="29453" y="0"/>
                  </a:moveTo>
                  <a:lnTo>
                    <a:pt x="29453" y="0"/>
                  </a:lnTo>
                  <a:cubicBezTo>
                    <a:pt x="29421" y="32"/>
                    <a:pt x="29389" y="32"/>
                    <a:pt x="29358" y="64"/>
                  </a:cubicBezTo>
                  <a:cubicBezTo>
                    <a:pt x="25652" y="2407"/>
                    <a:pt x="21915" y="4656"/>
                    <a:pt x="18147" y="6873"/>
                  </a:cubicBezTo>
                  <a:cubicBezTo>
                    <a:pt x="18110" y="6900"/>
                    <a:pt x="18073" y="6912"/>
                    <a:pt x="18038" y="6912"/>
                  </a:cubicBezTo>
                  <a:cubicBezTo>
                    <a:pt x="17954" y="6912"/>
                    <a:pt x="17884" y="6845"/>
                    <a:pt x="17862" y="6778"/>
                  </a:cubicBezTo>
                  <a:cubicBezTo>
                    <a:pt x="17590" y="6934"/>
                    <a:pt x="17304" y="6995"/>
                    <a:pt x="17012" y="6995"/>
                  </a:cubicBezTo>
                  <a:cubicBezTo>
                    <a:pt x="16418" y="6995"/>
                    <a:pt x="15796" y="6747"/>
                    <a:pt x="15202" y="6556"/>
                  </a:cubicBezTo>
                  <a:cubicBezTo>
                    <a:pt x="13681" y="6081"/>
                    <a:pt x="12098" y="5511"/>
                    <a:pt x="10578" y="4877"/>
                  </a:cubicBezTo>
                  <a:cubicBezTo>
                    <a:pt x="8393" y="3959"/>
                    <a:pt x="6334" y="2977"/>
                    <a:pt x="4244" y="1932"/>
                  </a:cubicBezTo>
                  <a:cubicBezTo>
                    <a:pt x="2851" y="3357"/>
                    <a:pt x="1394" y="4719"/>
                    <a:pt x="0" y="6144"/>
                  </a:cubicBezTo>
                  <a:cubicBezTo>
                    <a:pt x="3421" y="6999"/>
                    <a:pt x="6746" y="8139"/>
                    <a:pt x="10135" y="9026"/>
                  </a:cubicBezTo>
                  <a:cubicBezTo>
                    <a:pt x="13460" y="9881"/>
                    <a:pt x="16848" y="10610"/>
                    <a:pt x="20174" y="11401"/>
                  </a:cubicBezTo>
                  <a:cubicBezTo>
                    <a:pt x="23119" y="7474"/>
                    <a:pt x="26127" y="3547"/>
                    <a:pt x="29453" y="0"/>
                  </a:cubicBezTo>
                  <a:close/>
                </a:path>
              </a:pathLst>
            </a:custGeom>
            <a:solidFill>
              <a:schemeClr val="accent5"/>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8;p51">
              <a:extLst>
                <a:ext uri="{FF2B5EF4-FFF2-40B4-BE49-F238E27FC236}">
                  <a16:creationId xmlns:a16="http://schemas.microsoft.com/office/drawing/2014/main" id="{E38E3E4B-B09F-4305-0240-C76A353773F9}"/>
                </a:ext>
              </a:extLst>
            </p:cNvPr>
            <p:cNvSpPr/>
            <p:nvPr/>
          </p:nvSpPr>
          <p:spPr>
            <a:xfrm>
              <a:off x="733788" y="3316095"/>
              <a:ext cx="1301128" cy="1234162"/>
            </a:xfrm>
            <a:custGeom>
              <a:avLst/>
              <a:gdLst/>
              <a:ahLst/>
              <a:cxnLst/>
              <a:rect l="l" t="t" r="r" b="b"/>
              <a:pathLst>
                <a:path w="41424" h="39292" extrusionOk="0">
                  <a:moveTo>
                    <a:pt x="37117" y="7463"/>
                  </a:moveTo>
                  <a:lnTo>
                    <a:pt x="37117" y="7463"/>
                  </a:lnTo>
                  <a:cubicBezTo>
                    <a:pt x="37339" y="7495"/>
                    <a:pt x="37624" y="7526"/>
                    <a:pt x="37845" y="7621"/>
                  </a:cubicBezTo>
                  <a:cubicBezTo>
                    <a:pt x="38225" y="7685"/>
                    <a:pt x="38542" y="7906"/>
                    <a:pt x="38890" y="7938"/>
                  </a:cubicBezTo>
                  <a:lnTo>
                    <a:pt x="38890" y="7970"/>
                  </a:lnTo>
                  <a:lnTo>
                    <a:pt x="38890" y="8001"/>
                  </a:lnTo>
                  <a:cubicBezTo>
                    <a:pt x="38384" y="8382"/>
                    <a:pt x="37909" y="8730"/>
                    <a:pt x="37434" y="9142"/>
                  </a:cubicBezTo>
                  <a:cubicBezTo>
                    <a:pt x="37434" y="8572"/>
                    <a:pt x="37307" y="8065"/>
                    <a:pt x="37149" y="7590"/>
                  </a:cubicBezTo>
                  <a:cubicBezTo>
                    <a:pt x="37149" y="7526"/>
                    <a:pt x="37117" y="7495"/>
                    <a:pt x="37117" y="7463"/>
                  </a:cubicBezTo>
                  <a:close/>
                  <a:moveTo>
                    <a:pt x="18622" y="433"/>
                  </a:moveTo>
                  <a:cubicBezTo>
                    <a:pt x="22422" y="1636"/>
                    <a:pt x="26318" y="2523"/>
                    <a:pt x="30086" y="3948"/>
                  </a:cubicBezTo>
                  <a:cubicBezTo>
                    <a:pt x="31733" y="4550"/>
                    <a:pt x="33823" y="5056"/>
                    <a:pt x="35280" y="6133"/>
                  </a:cubicBezTo>
                  <a:cubicBezTo>
                    <a:pt x="31321" y="8096"/>
                    <a:pt x="27489" y="10503"/>
                    <a:pt x="23848" y="13037"/>
                  </a:cubicBezTo>
                  <a:cubicBezTo>
                    <a:pt x="17704" y="11580"/>
                    <a:pt x="11845" y="8920"/>
                    <a:pt x="5986" y="6766"/>
                  </a:cubicBezTo>
                  <a:cubicBezTo>
                    <a:pt x="7823" y="5975"/>
                    <a:pt x="9565" y="4930"/>
                    <a:pt x="11338" y="4075"/>
                  </a:cubicBezTo>
                  <a:cubicBezTo>
                    <a:pt x="13745" y="2871"/>
                    <a:pt x="16184" y="1636"/>
                    <a:pt x="18622" y="433"/>
                  </a:cubicBezTo>
                  <a:close/>
                  <a:moveTo>
                    <a:pt x="5543" y="6893"/>
                  </a:moveTo>
                  <a:cubicBezTo>
                    <a:pt x="5606" y="6956"/>
                    <a:pt x="5606" y="6988"/>
                    <a:pt x="5638" y="6988"/>
                  </a:cubicBezTo>
                  <a:cubicBezTo>
                    <a:pt x="8646" y="8128"/>
                    <a:pt x="11687" y="9237"/>
                    <a:pt x="14727" y="10377"/>
                  </a:cubicBezTo>
                  <a:cubicBezTo>
                    <a:pt x="17672" y="11453"/>
                    <a:pt x="20649" y="12752"/>
                    <a:pt x="23753" y="13227"/>
                  </a:cubicBezTo>
                  <a:lnTo>
                    <a:pt x="23816" y="13227"/>
                  </a:lnTo>
                  <a:cubicBezTo>
                    <a:pt x="23839" y="13273"/>
                    <a:pt x="23862" y="13303"/>
                    <a:pt x="23910" y="13303"/>
                  </a:cubicBezTo>
                  <a:cubicBezTo>
                    <a:pt x="23928" y="13303"/>
                    <a:pt x="23949" y="13299"/>
                    <a:pt x="23974" y="13290"/>
                  </a:cubicBezTo>
                  <a:lnTo>
                    <a:pt x="23974" y="13290"/>
                  </a:lnTo>
                  <a:cubicBezTo>
                    <a:pt x="23911" y="13512"/>
                    <a:pt x="23911" y="13765"/>
                    <a:pt x="23879" y="13987"/>
                  </a:cubicBezTo>
                  <a:cubicBezTo>
                    <a:pt x="23879" y="14050"/>
                    <a:pt x="23848" y="14050"/>
                    <a:pt x="23848" y="14050"/>
                  </a:cubicBezTo>
                  <a:cubicBezTo>
                    <a:pt x="23816" y="14082"/>
                    <a:pt x="23753" y="14082"/>
                    <a:pt x="23753" y="14114"/>
                  </a:cubicBezTo>
                  <a:cubicBezTo>
                    <a:pt x="20839" y="12847"/>
                    <a:pt x="17735" y="11833"/>
                    <a:pt x="14695" y="10757"/>
                  </a:cubicBezTo>
                  <a:cubicBezTo>
                    <a:pt x="11370" y="9585"/>
                    <a:pt x="8076" y="8255"/>
                    <a:pt x="4719" y="7210"/>
                  </a:cubicBezTo>
                  <a:cubicBezTo>
                    <a:pt x="5004" y="7146"/>
                    <a:pt x="5289" y="7020"/>
                    <a:pt x="5543" y="6893"/>
                  </a:cubicBezTo>
                  <a:close/>
                  <a:moveTo>
                    <a:pt x="39017" y="8160"/>
                  </a:moveTo>
                  <a:cubicBezTo>
                    <a:pt x="40379" y="10060"/>
                    <a:pt x="40917" y="12023"/>
                    <a:pt x="40442" y="14335"/>
                  </a:cubicBezTo>
                  <a:lnTo>
                    <a:pt x="40442" y="14430"/>
                  </a:lnTo>
                  <a:cubicBezTo>
                    <a:pt x="39809" y="14779"/>
                    <a:pt x="39175" y="15127"/>
                    <a:pt x="38574" y="15539"/>
                  </a:cubicBezTo>
                  <a:cubicBezTo>
                    <a:pt x="39334" y="13544"/>
                    <a:pt x="39714" y="10630"/>
                    <a:pt x="37497" y="9395"/>
                  </a:cubicBezTo>
                  <a:cubicBezTo>
                    <a:pt x="38004" y="9015"/>
                    <a:pt x="38542" y="8603"/>
                    <a:pt x="39017" y="8160"/>
                  </a:cubicBezTo>
                  <a:close/>
                  <a:moveTo>
                    <a:pt x="37402" y="9712"/>
                  </a:moveTo>
                  <a:cubicBezTo>
                    <a:pt x="39492" y="11042"/>
                    <a:pt x="38859" y="13512"/>
                    <a:pt x="38447" y="15539"/>
                  </a:cubicBezTo>
                  <a:cubicBezTo>
                    <a:pt x="38447" y="15570"/>
                    <a:pt x="38447" y="15634"/>
                    <a:pt x="38479" y="15634"/>
                  </a:cubicBezTo>
                  <a:cubicBezTo>
                    <a:pt x="38289" y="15729"/>
                    <a:pt x="38130" y="15855"/>
                    <a:pt x="37940" y="15982"/>
                  </a:cubicBezTo>
                  <a:cubicBezTo>
                    <a:pt x="38542" y="14399"/>
                    <a:pt x="38289" y="12530"/>
                    <a:pt x="37244" y="11137"/>
                  </a:cubicBezTo>
                  <a:cubicBezTo>
                    <a:pt x="37212" y="11137"/>
                    <a:pt x="37180" y="11105"/>
                    <a:pt x="37149" y="11105"/>
                  </a:cubicBezTo>
                  <a:cubicBezTo>
                    <a:pt x="37307" y="10662"/>
                    <a:pt x="37370" y="10187"/>
                    <a:pt x="37402" y="9712"/>
                  </a:cubicBezTo>
                  <a:close/>
                  <a:moveTo>
                    <a:pt x="35470" y="7431"/>
                  </a:moveTo>
                  <a:cubicBezTo>
                    <a:pt x="35565" y="7970"/>
                    <a:pt x="35628" y="8508"/>
                    <a:pt x="35660" y="9015"/>
                  </a:cubicBezTo>
                  <a:cubicBezTo>
                    <a:pt x="35755" y="9933"/>
                    <a:pt x="35755" y="10820"/>
                    <a:pt x="35755" y="11770"/>
                  </a:cubicBezTo>
                  <a:cubicBezTo>
                    <a:pt x="35755" y="11833"/>
                    <a:pt x="35787" y="11865"/>
                    <a:pt x="35818" y="11897"/>
                  </a:cubicBezTo>
                  <a:cubicBezTo>
                    <a:pt x="31923" y="14145"/>
                    <a:pt x="28123" y="16584"/>
                    <a:pt x="24228" y="18801"/>
                  </a:cubicBezTo>
                  <a:cubicBezTo>
                    <a:pt x="24354" y="18262"/>
                    <a:pt x="24449" y="17756"/>
                    <a:pt x="24481" y="17249"/>
                  </a:cubicBezTo>
                  <a:lnTo>
                    <a:pt x="24544" y="17249"/>
                  </a:lnTo>
                  <a:cubicBezTo>
                    <a:pt x="24544" y="17249"/>
                    <a:pt x="24608" y="17217"/>
                    <a:pt x="24544" y="17217"/>
                  </a:cubicBezTo>
                  <a:cubicBezTo>
                    <a:pt x="24513" y="17154"/>
                    <a:pt x="24513" y="17154"/>
                    <a:pt x="24481" y="17154"/>
                  </a:cubicBezTo>
                  <a:cubicBezTo>
                    <a:pt x="24513" y="16742"/>
                    <a:pt x="24513" y="16330"/>
                    <a:pt x="24481" y="15887"/>
                  </a:cubicBezTo>
                  <a:cubicBezTo>
                    <a:pt x="24449" y="15412"/>
                    <a:pt x="24386" y="14937"/>
                    <a:pt x="24323" y="14462"/>
                  </a:cubicBezTo>
                  <a:cubicBezTo>
                    <a:pt x="24323" y="14385"/>
                    <a:pt x="24288" y="14343"/>
                    <a:pt x="24253" y="14343"/>
                  </a:cubicBezTo>
                  <a:cubicBezTo>
                    <a:pt x="24231" y="14343"/>
                    <a:pt x="24208" y="14361"/>
                    <a:pt x="24196" y="14399"/>
                  </a:cubicBezTo>
                  <a:lnTo>
                    <a:pt x="24196" y="14367"/>
                  </a:lnTo>
                  <a:cubicBezTo>
                    <a:pt x="24671" y="14114"/>
                    <a:pt x="25178" y="13892"/>
                    <a:pt x="25684" y="13607"/>
                  </a:cubicBezTo>
                  <a:cubicBezTo>
                    <a:pt x="29105" y="11865"/>
                    <a:pt x="32493" y="9775"/>
                    <a:pt x="35470" y="7431"/>
                  </a:cubicBezTo>
                  <a:close/>
                  <a:moveTo>
                    <a:pt x="4814" y="7716"/>
                  </a:moveTo>
                  <a:cubicBezTo>
                    <a:pt x="7886" y="8920"/>
                    <a:pt x="11085" y="9965"/>
                    <a:pt x="14220" y="11073"/>
                  </a:cubicBezTo>
                  <a:cubicBezTo>
                    <a:pt x="17419" y="12213"/>
                    <a:pt x="20649" y="13480"/>
                    <a:pt x="23911" y="14399"/>
                  </a:cubicBezTo>
                  <a:cubicBezTo>
                    <a:pt x="23879" y="14430"/>
                    <a:pt x="23879" y="14494"/>
                    <a:pt x="23879" y="14557"/>
                  </a:cubicBezTo>
                  <a:cubicBezTo>
                    <a:pt x="24006" y="15380"/>
                    <a:pt x="24038" y="16204"/>
                    <a:pt x="24006" y="17059"/>
                  </a:cubicBezTo>
                  <a:cubicBezTo>
                    <a:pt x="19477" y="15665"/>
                    <a:pt x="15012" y="14304"/>
                    <a:pt x="10673" y="12372"/>
                  </a:cubicBezTo>
                  <a:cubicBezTo>
                    <a:pt x="10665" y="12369"/>
                    <a:pt x="10656" y="12368"/>
                    <a:pt x="10647" y="12368"/>
                  </a:cubicBezTo>
                  <a:cubicBezTo>
                    <a:pt x="10557" y="12368"/>
                    <a:pt x="10463" y="12501"/>
                    <a:pt x="10578" y="12530"/>
                  </a:cubicBezTo>
                  <a:cubicBezTo>
                    <a:pt x="13555" y="13829"/>
                    <a:pt x="16595" y="15064"/>
                    <a:pt x="19731" y="16014"/>
                  </a:cubicBezTo>
                  <a:cubicBezTo>
                    <a:pt x="21156" y="16457"/>
                    <a:pt x="22581" y="16805"/>
                    <a:pt x="24038" y="17122"/>
                  </a:cubicBezTo>
                  <a:cubicBezTo>
                    <a:pt x="24038" y="17692"/>
                    <a:pt x="23974" y="18262"/>
                    <a:pt x="23879" y="18832"/>
                  </a:cubicBezTo>
                  <a:cubicBezTo>
                    <a:pt x="23879" y="18769"/>
                    <a:pt x="23848" y="18769"/>
                    <a:pt x="23848" y="18769"/>
                  </a:cubicBezTo>
                  <a:cubicBezTo>
                    <a:pt x="20522" y="18072"/>
                    <a:pt x="17324" y="17280"/>
                    <a:pt x="14093" y="16077"/>
                  </a:cubicBezTo>
                  <a:cubicBezTo>
                    <a:pt x="11465" y="15095"/>
                    <a:pt x="8836" y="13955"/>
                    <a:pt x="6271" y="12752"/>
                  </a:cubicBezTo>
                  <a:cubicBezTo>
                    <a:pt x="5669" y="12498"/>
                    <a:pt x="5131" y="12245"/>
                    <a:pt x="4498" y="11928"/>
                  </a:cubicBezTo>
                  <a:cubicBezTo>
                    <a:pt x="5448" y="10757"/>
                    <a:pt x="5479" y="9047"/>
                    <a:pt x="4814" y="7716"/>
                  </a:cubicBezTo>
                  <a:close/>
                  <a:moveTo>
                    <a:pt x="37054" y="11422"/>
                  </a:moveTo>
                  <a:cubicBezTo>
                    <a:pt x="37972" y="12878"/>
                    <a:pt x="38225" y="14462"/>
                    <a:pt x="37687" y="16140"/>
                  </a:cubicBezTo>
                  <a:cubicBezTo>
                    <a:pt x="36483" y="16900"/>
                    <a:pt x="35280" y="17724"/>
                    <a:pt x="34045" y="18516"/>
                  </a:cubicBezTo>
                  <a:lnTo>
                    <a:pt x="33348" y="18991"/>
                  </a:lnTo>
                  <a:cubicBezTo>
                    <a:pt x="33570" y="17724"/>
                    <a:pt x="33190" y="16457"/>
                    <a:pt x="32272" y="15507"/>
                  </a:cubicBezTo>
                  <a:cubicBezTo>
                    <a:pt x="32588" y="15254"/>
                    <a:pt x="32905" y="15064"/>
                    <a:pt x="33190" y="14905"/>
                  </a:cubicBezTo>
                  <a:cubicBezTo>
                    <a:pt x="33728" y="16014"/>
                    <a:pt x="33982" y="17090"/>
                    <a:pt x="33823" y="18357"/>
                  </a:cubicBezTo>
                  <a:cubicBezTo>
                    <a:pt x="33823" y="18402"/>
                    <a:pt x="33855" y="18447"/>
                    <a:pt x="33896" y="18447"/>
                  </a:cubicBezTo>
                  <a:cubicBezTo>
                    <a:pt x="33913" y="18447"/>
                    <a:pt x="33931" y="18439"/>
                    <a:pt x="33950" y="18421"/>
                  </a:cubicBezTo>
                  <a:cubicBezTo>
                    <a:pt x="33982" y="18421"/>
                    <a:pt x="33982" y="18421"/>
                    <a:pt x="33982" y="18389"/>
                  </a:cubicBezTo>
                  <a:cubicBezTo>
                    <a:pt x="34330" y="17154"/>
                    <a:pt x="34172" y="15792"/>
                    <a:pt x="33412" y="14747"/>
                  </a:cubicBezTo>
                  <a:cubicBezTo>
                    <a:pt x="34362" y="14114"/>
                    <a:pt x="35375" y="13480"/>
                    <a:pt x="36325" y="12847"/>
                  </a:cubicBezTo>
                  <a:cubicBezTo>
                    <a:pt x="36388" y="12847"/>
                    <a:pt x="36483" y="12847"/>
                    <a:pt x="36515" y="12783"/>
                  </a:cubicBezTo>
                  <a:cubicBezTo>
                    <a:pt x="36705" y="12372"/>
                    <a:pt x="36895" y="11897"/>
                    <a:pt x="37054" y="11422"/>
                  </a:cubicBezTo>
                  <a:close/>
                  <a:moveTo>
                    <a:pt x="35438" y="6196"/>
                  </a:moveTo>
                  <a:cubicBezTo>
                    <a:pt x="35628" y="6355"/>
                    <a:pt x="35850" y="6545"/>
                    <a:pt x="36008" y="6703"/>
                  </a:cubicBezTo>
                  <a:cubicBezTo>
                    <a:pt x="37624" y="8318"/>
                    <a:pt x="36864" y="10693"/>
                    <a:pt x="36198" y="12593"/>
                  </a:cubicBezTo>
                  <a:lnTo>
                    <a:pt x="36198" y="12657"/>
                  </a:lnTo>
                  <a:cubicBezTo>
                    <a:pt x="33950" y="13924"/>
                    <a:pt x="31733" y="15317"/>
                    <a:pt x="29516" y="16647"/>
                  </a:cubicBezTo>
                  <a:cubicBezTo>
                    <a:pt x="28471" y="17280"/>
                    <a:pt x="27489" y="17882"/>
                    <a:pt x="26444" y="18484"/>
                  </a:cubicBezTo>
                  <a:cubicBezTo>
                    <a:pt x="25969" y="18737"/>
                    <a:pt x="25494" y="18991"/>
                    <a:pt x="25019" y="19276"/>
                  </a:cubicBezTo>
                  <a:cubicBezTo>
                    <a:pt x="24614" y="19488"/>
                    <a:pt x="24291" y="19759"/>
                    <a:pt x="24079" y="19759"/>
                  </a:cubicBezTo>
                  <a:cubicBezTo>
                    <a:pt x="23943" y="19759"/>
                    <a:pt x="23853" y="19648"/>
                    <a:pt x="23816" y="19339"/>
                  </a:cubicBezTo>
                  <a:lnTo>
                    <a:pt x="23816" y="19339"/>
                  </a:lnTo>
                  <a:cubicBezTo>
                    <a:pt x="23832" y="19355"/>
                    <a:pt x="23855" y="19363"/>
                    <a:pt x="23887" y="19363"/>
                  </a:cubicBezTo>
                  <a:cubicBezTo>
                    <a:pt x="23919" y="19363"/>
                    <a:pt x="23958" y="19355"/>
                    <a:pt x="24006" y="19339"/>
                  </a:cubicBezTo>
                  <a:cubicBezTo>
                    <a:pt x="27996" y="17059"/>
                    <a:pt x="32050" y="14715"/>
                    <a:pt x="35882" y="12150"/>
                  </a:cubicBezTo>
                  <a:cubicBezTo>
                    <a:pt x="35945" y="12055"/>
                    <a:pt x="35913" y="11992"/>
                    <a:pt x="35882" y="11928"/>
                  </a:cubicBezTo>
                  <a:cubicBezTo>
                    <a:pt x="35913" y="11897"/>
                    <a:pt x="35945" y="11865"/>
                    <a:pt x="35945" y="11833"/>
                  </a:cubicBezTo>
                  <a:cubicBezTo>
                    <a:pt x="36167" y="10282"/>
                    <a:pt x="36040" y="8698"/>
                    <a:pt x="35723" y="7146"/>
                  </a:cubicBezTo>
                  <a:cubicBezTo>
                    <a:pt x="35723" y="7042"/>
                    <a:pt x="35647" y="6995"/>
                    <a:pt x="35567" y="6995"/>
                  </a:cubicBezTo>
                  <a:cubicBezTo>
                    <a:pt x="35502" y="6995"/>
                    <a:pt x="35435" y="7026"/>
                    <a:pt x="35407" y="7083"/>
                  </a:cubicBezTo>
                  <a:lnTo>
                    <a:pt x="35375" y="7083"/>
                  </a:lnTo>
                  <a:cubicBezTo>
                    <a:pt x="31606" y="9395"/>
                    <a:pt x="27870" y="11643"/>
                    <a:pt x="24069" y="13892"/>
                  </a:cubicBezTo>
                  <a:cubicBezTo>
                    <a:pt x="24164" y="13670"/>
                    <a:pt x="24196" y="13449"/>
                    <a:pt x="24228" y="13227"/>
                  </a:cubicBezTo>
                  <a:cubicBezTo>
                    <a:pt x="24291" y="13195"/>
                    <a:pt x="24228" y="13164"/>
                    <a:pt x="24228" y="13132"/>
                  </a:cubicBezTo>
                  <a:cubicBezTo>
                    <a:pt x="27933" y="10693"/>
                    <a:pt x="31670" y="8445"/>
                    <a:pt x="35438" y="6196"/>
                  </a:cubicBezTo>
                  <a:close/>
                  <a:moveTo>
                    <a:pt x="4213" y="12308"/>
                  </a:moveTo>
                  <a:cubicBezTo>
                    <a:pt x="10293" y="15095"/>
                    <a:pt x="16785" y="18294"/>
                    <a:pt x="23531" y="19022"/>
                  </a:cubicBezTo>
                  <a:cubicBezTo>
                    <a:pt x="23499" y="19022"/>
                    <a:pt x="23499" y="19054"/>
                    <a:pt x="23499" y="19086"/>
                  </a:cubicBezTo>
                  <a:lnTo>
                    <a:pt x="23499" y="20004"/>
                  </a:lnTo>
                  <a:cubicBezTo>
                    <a:pt x="16754" y="18072"/>
                    <a:pt x="10230" y="15792"/>
                    <a:pt x="3928" y="12752"/>
                  </a:cubicBezTo>
                  <a:cubicBezTo>
                    <a:pt x="3928" y="12562"/>
                    <a:pt x="4054" y="12403"/>
                    <a:pt x="4213" y="12308"/>
                  </a:cubicBezTo>
                  <a:close/>
                  <a:moveTo>
                    <a:pt x="4434" y="13449"/>
                  </a:moveTo>
                  <a:cubicBezTo>
                    <a:pt x="9660" y="16014"/>
                    <a:pt x="15202" y="18167"/>
                    <a:pt x="20839" y="19624"/>
                  </a:cubicBezTo>
                  <a:cubicBezTo>
                    <a:pt x="19952" y="20067"/>
                    <a:pt x="19129" y="20542"/>
                    <a:pt x="18274" y="21017"/>
                  </a:cubicBezTo>
                  <a:cubicBezTo>
                    <a:pt x="18210" y="21049"/>
                    <a:pt x="18179" y="21081"/>
                    <a:pt x="18179" y="21112"/>
                  </a:cubicBezTo>
                  <a:cubicBezTo>
                    <a:pt x="13048" y="18516"/>
                    <a:pt x="7380" y="16679"/>
                    <a:pt x="1838" y="15032"/>
                  </a:cubicBezTo>
                  <a:cubicBezTo>
                    <a:pt x="2756" y="14557"/>
                    <a:pt x="3611" y="13987"/>
                    <a:pt x="4434" y="13449"/>
                  </a:cubicBezTo>
                  <a:close/>
                  <a:moveTo>
                    <a:pt x="32081" y="15570"/>
                  </a:moveTo>
                  <a:cubicBezTo>
                    <a:pt x="32081" y="15602"/>
                    <a:pt x="32081" y="15602"/>
                    <a:pt x="32113" y="15665"/>
                  </a:cubicBezTo>
                  <a:cubicBezTo>
                    <a:pt x="32937" y="16520"/>
                    <a:pt x="33317" y="17660"/>
                    <a:pt x="33158" y="18896"/>
                  </a:cubicBezTo>
                  <a:cubicBezTo>
                    <a:pt x="33158" y="18991"/>
                    <a:pt x="33190" y="19022"/>
                    <a:pt x="33222" y="19022"/>
                  </a:cubicBezTo>
                  <a:cubicBezTo>
                    <a:pt x="31986" y="19846"/>
                    <a:pt x="30783" y="20637"/>
                    <a:pt x="29516" y="21429"/>
                  </a:cubicBezTo>
                  <a:cubicBezTo>
                    <a:pt x="25906" y="23709"/>
                    <a:pt x="22296" y="25926"/>
                    <a:pt x="18622" y="28016"/>
                  </a:cubicBezTo>
                  <a:cubicBezTo>
                    <a:pt x="19857" y="25958"/>
                    <a:pt x="19857" y="23266"/>
                    <a:pt x="18559" y="21207"/>
                  </a:cubicBezTo>
                  <a:cubicBezTo>
                    <a:pt x="19477" y="20701"/>
                    <a:pt x="20364" y="20162"/>
                    <a:pt x="21219" y="19656"/>
                  </a:cubicBezTo>
                  <a:cubicBezTo>
                    <a:pt x="22011" y="19846"/>
                    <a:pt x="22771" y="20067"/>
                    <a:pt x="23531" y="20226"/>
                  </a:cubicBezTo>
                  <a:cubicBezTo>
                    <a:pt x="23554" y="20294"/>
                    <a:pt x="23626" y="20346"/>
                    <a:pt x="23712" y="20346"/>
                  </a:cubicBezTo>
                  <a:cubicBezTo>
                    <a:pt x="23745" y="20346"/>
                    <a:pt x="23780" y="20338"/>
                    <a:pt x="23816" y="20321"/>
                  </a:cubicBezTo>
                  <a:cubicBezTo>
                    <a:pt x="26603" y="18864"/>
                    <a:pt x="29390" y="17280"/>
                    <a:pt x="32081" y="15570"/>
                  </a:cubicBezTo>
                  <a:close/>
                  <a:moveTo>
                    <a:pt x="1711" y="15380"/>
                  </a:moveTo>
                  <a:lnTo>
                    <a:pt x="1711" y="15380"/>
                  </a:lnTo>
                  <a:cubicBezTo>
                    <a:pt x="1711" y="15380"/>
                    <a:pt x="1743" y="15412"/>
                    <a:pt x="1806" y="15412"/>
                  </a:cubicBezTo>
                  <a:cubicBezTo>
                    <a:pt x="7411" y="17154"/>
                    <a:pt x="12763" y="19371"/>
                    <a:pt x="18274" y="21366"/>
                  </a:cubicBezTo>
                  <a:lnTo>
                    <a:pt x="18274" y="21397"/>
                  </a:lnTo>
                  <a:cubicBezTo>
                    <a:pt x="19382" y="23709"/>
                    <a:pt x="19382" y="25958"/>
                    <a:pt x="18210" y="28238"/>
                  </a:cubicBezTo>
                  <a:lnTo>
                    <a:pt x="18210" y="28365"/>
                  </a:lnTo>
                  <a:cubicBezTo>
                    <a:pt x="17984" y="28430"/>
                    <a:pt x="17745" y="28459"/>
                    <a:pt x="17497" y="28459"/>
                  </a:cubicBezTo>
                  <a:cubicBezTo>
                    <a:pt x="16188" y="28459"/>
                    <a:pt x="14647" y="27656"/>
                    <a:pt x="13555" y="27256"/>
                  </a:cubicBezTo>
                  <a:cubicBezTo>
                    <a:pt x="12193" y="26749"/>
                    <a:pt x="10863" y="26179"/>
                    <a:pt x="9565" y="25609"/>
                  </a:cubicBezTo>
                  <a:cubicBezTo>
                    <a:pt x="7063" y="24501"/>
                    <a:pt x="4593" y="23234"/>
                    <a:pt x="2154" y="21999"/>
                  </a:cubicBezTo>
                  <a:cubicBezTo>
                    <a:pt x="2107" y="21983"/>
                    <a:pt x="2067" y="21975"/>
                    <a:pt x="2035" y="21975"/>
                  </a:cubicBezTo>
                  <a:cubicBezTo>
                    <a:pt x="2004" y="21975"/>
                    <a:pt x="1980" y="21983"/>
                    <a:pt x="1964" y="21999"/>
                  </a:cubicBezTo>
                  <a:lnTo>
                    <a:pt x="1996" y="21967"/>
                  </a:lnTo>
                  <a:cubicBezTo>
                    <a:pt x="2123" y="21746"/>
                    <a:pt x="2154" y="21492"/>
                    <a:pt x="2154" y="21239"/>
                  </a:cubicBezTo>
                  <a:cubicBezTo>
                    <a:pt x="6936" y="23963"/>
                    <a:pt x="12320" y="26306"/>
                    <a:pt x="17577" y="27890"/>
                  </a:cubicBezTo>
                  <a:cubicBezTo>
                    <a:pt x="17586" y="27899"/>
                    <a:pt x="17598" y="27903"/>
                    <a:pt x="17611" y="27903"/>
                  </a:cubicBezTo>
                  <a:cubicBezTo>
                    <a:pt x="17643" y="27903"/>
                    <a:pt x="17681" y="27880"/>
                    <a:pt x="17704" y="27858"/>
                  </a:cubicBezTo>
                  <a:cubicBezTo>
                    <a:pt x="17735" y="27858"/>
                    <a:pt x="17830" y="27858"/>
                    <a:pt x="17862" y="27763"/>
                  </a:cubicBezTo>
                  <a:cubicBezTo>
                    <a:pt x="18749" y="26084"/>
                    <a:pt x="18907" y="23963"/>
                    <a:pt x="17957" y="22221"/>
                  </a:cubicBezTo>
                  <a:cubicBezTo>
                    <a:pt x="18020" y="22189"/>
                    <a:pt x="18020" y="22126"/>
                    <a:pt x="17957" y="22062"/>
                  </a:cubicBezTo>
                  <a:cubicBezTo>
                    <a:pt x="12795" y="19466"/>
                    <a:pt x="7348" y="17534"/>
                    <a:pt x="1806" y="16014"/>
                  </a:cubicBezTo>
                  <a:cubicBezTo>
                    <a:pt x="1806" y="15982"/>
                    <a:pt x="1806" y="15982"/>
                    <a:pt x="1838" y="15982"/>
                  </a:cubicBezTo>
                  <a:cubicBezTo>
                    <a:pt x="1743" y="15792"/>
                    <a:pt x="1711" y="15570"/>
                    <a:pt x="1711" y="15380"/>
                  </a:cubicBezTo>
                  <a:close/>
                  <a:moveTo>
                    <a:pt x="38289" y="16330"/>
                  </a:moveTo>
                  <a:cubicBezTo>
                    <a:pt x="38859" y="16647"/>
                    <a:pt x="39112" y="17185"/>
                    <a:pt x="38954" y="17819"/>
                  </a:cubicBezTo>
                  <a:cubicBezTo>
                    <a:pt x="38954" y="17819"/>
                    <a:pt x="38922" y="17819"/>
                    <a:pt x="38922" y="17882"/>
                  </a:cubicBezTo>
                  <a:cubicBezTo>
                    <a:pt x="35818" y="21841"/>
                    <a:pt x="32652" y="25704"/>
                    <a:pt x="29453" y="29536"/>
                  </a:cubicBezTo>
                  <a:cubicBezTo>
                    <a:pt x="29105" y="28143"/>
                    <a:pt x="27965" y="26908"/>
                    <a:pt x="26634" y="26306"/>
                  </a:cubicBezTo>
                  <a:cubicBezTo>
                    <a:pt x="26625" y="26297"/>
                    <a:pt x="26613" y="26293"/>
                    <a:pt x="26599" y="26293"/>
                  </a:cubicBezTo>
                  <a:cubicBezTo>
                    <a:pt x="26566" y="26293"/>
                    <a:pt x="26521" y="26315"/>
                    <a:pt x="26476" y="26338"/>
                  </a:cubicBezTo>
                  <a:cubicBezTo>
                    <a:pt x="26444" y="26401"/>
                    <a:pt x="26413" y="26496"/>
                    <a:pt x="26539" y="26559"/>
                  </a:cubicBezTo>
                  <a:cubicBezTo>
                    <a:pt x="27901" y="27256"/>
                    <a:pt x="28756" y="28333"/>
                    <a:pt x="29358" y="29726"/>
                  </a:cubicBezTo>
                  <a:cubicBezTo>
                    <a:pt x="29105" y="29980"/>
                    <a:pt x="28820" y="30296"/>
                    <a:pt x="28598" y="30613"/>
                  </a:cubicBezTo>
                  <a:cubicBezTo>
                    <a:pt x="28471" y="29093"/>
                    <a:pt x="27458" y="27605"/>
                    <a:pt x="26096" y="26908"/>
                  </a:cubicBezTo>
                  <a:cubicBezTo>
                    <a:pt x="26088" y="26899"/>
                    <a:pt x="26079" y="26895"/>
                    <a:pt x="26069" y="26895"/>
                  </a:cubicBezTo>
                  <a:cubicBezTo>
                    <a:pt x="26043" y="26895"/>
                    <a:pt x="26007" y="26925"/>
                    <a:pt x="25938" y="26971"/>
                  </a:cubicBezTo>
                  <a:cubicBezTo>
                    <a:pt x="26096" y="26781"/>
                    <a:pt x="26286" y="26528"/>
                    <a:pt x="26444" y="26338"/>
                  </a:cubicBezTo>
                  <a:lnTo>
                    <a:pt x="30498" y="21366"/>
                  </a:lnTo>
                  <a:cubicBezTo>
                    <a:pt x="33095" y="19687"/>
                    <a:pt x="35755" y="18104"/>
                    <a:pt x="38289" y="16330"/>
                  </a:cubicBezTo>
                  <a:close/>
                  <a:moveTo>
                    <a:pt x="29833" y="21746"/>
                  </a:moveTo>
                  <a:lnTo>
                    <a:pt x="29833" y="21746"/>
                  </a:lnTo>
                  <a:cubicBezTo>
                    <a:pt x="26444" y="25356"/>
                    <a:pt x="23436" y="29283"/>
                    <a:pt x="20522" y="33147"/>
                  </a:cubicBezTo>
                  <a:cubicBezTo>
                    <a:pt x="17165" y="32355"/>
                    <a:pt x="13840" y="31658"/>
                    <a:pt x="10515" y="30771"/>
                  </a:cubicBezTo>
                  <a:cubicBezTo>
                    <a:pt x="7095" y="29885"/>
                    <a:pt x="3769" y="28713"/>
                    <a:pt x="412" y="27953"/>
                  </a:cubicBezTo>
                  <a:cubicBezTo>
                    <a:pt x="1743" y="26464"/>
                    <a:pt x="3231" y="25103"/>
                    <a:pt x="4593" y="23678"/>
                  </a:cubicBezTo>
                  <a:cubicBezTo>
                    <a:pt x="6683" y="24723"/>
                    <a:pt x="8805" y="25704"/>
                    <a:pt x="10927" y="26623"/>
                  </a:cubicBezTo>
                  <a:cubicBezTo>
                    <a:pt x="12447" y="27256"/>
                    <a:pt x="13998" y="27858"/>
                    <a:pt x="15582" y="28333"/>
                  </a:cubicBezTo>
                  <a:cubicBezTo>
                    <a:pt x="16152" y="28502"/>
                    <a:pt x="16764" y="28741"/>
                    <a:pt x="17353" y="28741"/>
                  </a:cubicBezTo>
                  <a:cubicBezTo>
                    <a:pt x="17647" y="28741"/>
                    <a:pt x="17936" y="28681"/>
                    <a:pt x="18210" y="28523"/>
                  </a:cubicBezTo>
                  <a:cubicBezTo>
                    <a:pt x="18210" y="28616"/>
                    <a:pt x="18278" y="28674"/>
                    <a:pt x="18377" y="28674"/>
                  </a:cubicBezTo>
                  <a:cubicBezTo>
                    <a:pt x="18413" y="28674"/>
                    <a:pt x="18453" y="28667"/>
                    <a:pt x="18495" y="28650"/>
                  </a:cubicBezTo>
                  <a:cubicBezTo>
                    <a:pt x="22264" y="26433"/>
                    <a:pt x="25969" y="24153"/>
                    <a:pt x="29706" y="21841"/>
                  </a:cubicBezTo>
                  <a:cubicBezTo>
                    <a:pt x="29738" y="21809"/>
                    <a:pt x="29770" y="21809"/>
                    <a:pt x="29833" y="21746"/>
                  </a:cubicBezTo>
                  <a:close/>
                  <a:moveTo>
                    <a:pt x="25938" y="26971"/>
                  </a:moveTo>
                  <a:cubicBezTo>
                    <a:pt x="25906" y="27034"/>
                    <a:pt x="25906" y="27098"/>
                    <a:pt x="25969" y="27129"/>
                  </a:cubicBezTo>
                  <a:cubicBezTo>
                    <a:pt x="27331" y="28048"/>
                    <a:pt x="28123" y="29188"/>
                    <a:pt x="28503" y="30740"/>
                  </a:cubicBezTo>
                  <a:cubicBezTo>
                    <a:pt x="27394" y="32102"/>
                    <a:pt x="26254" y="33432"/>
                    <a:pt x="25146" y="34793"/>
                  </a:cubicBezTo>
                  <a:cubicBezTo>
                    <a:pt x="24988" y="33242"/>
                    <a:pt x="24164" y="31816"/>
                    <a:pt x="22866" y="30930"/>
                  </a:cubicBezTo>
                  <a:lnTo>
                    <a:pt x="22771" y="30930"/>
                  </a:lnTo>
                  <a:cubicBezTo>
                    <a:pt x="23816" y="29600"/>
                    <a:pt x="24861" y="28301"/>
                    <a:pt x="25938" y="26971"/>
                  </a:cubicBezTo>
                  <a:close/>
                  <a:moveTo>
                    <a:pt x="22644" y="31056"/>
                  </a:moveTo>
                  <a:cubicBezTo>
                    <a:pt x="22644" y="31088"/>
                    <a:pt x="22644" y="31088"/>
                    <a:pt x="22707" y="31151"/>
                  </a:cubicBezTo>
                  <a:cubicBezTo>
                    <a:pt x="23974" y="32133"/>
                    <a:pt x="24766" y="33400"/>
                    <a:pt x="24988" y="34983"/>
                  </a:cubicBezTo>
                  <a:cubicBezTo>
                    <a:pt x="24766" y="35205"/>
                    <a:pt x="24544" y="35490"/>
                    <a:pt x="24354" y="35743"/>
                  </a:cubicBezTo>
                  <a:cubicBezTo>
                    <a:pt x="24323" y="34160"/>
                    <a:pt x="23436" y="32577"/>
                    <a:pt x="22137" y="31721"/>
                  </a:cubicBezTo>
                  <a:cubicBezTo>
                    <a:pt x="22296" y="31500"/>
                    <a:pt x="22486" y="31310"/>
                    <a:pt x="22644" y="31056"/>
                  </a:cubicBezTo>
                  <a:close/>
                  <a:moveTo>
                    <a:pt x="1838" y="29821"/>
                  </a:moveTo>
                  <a:lnTo>
                    <a:pt x="1838" y="29821"/>
                  </a:lnTo>
                  <a:cubicBezTo>
                    <a:pt x="7696" y="31531"/>
                    <a:pt x="13618" y="33273"/>
                    <a:pt x="19636" y="34350"/>
                  </a:cubicBezTo>
                  <a:cubicBezTo>
                    <a:pt x="19731" y="34350"/>
                    <a:pt x="19762" y="34223"/>
                    <a:pt x="19699" y="34192"/>
                  </a:cubicBezTo>
                  <a:lnTo>
                    <a:pt x="19794" y="34192"/>
                  </a:lnTo>
                  <a:cubicBezTo>
                    <a:pt x="20364" y="35458"/>
                    <a:pt x="20427" y="36598"/>
                    <a:pt x="19952" y="37865"/>
                  </a:cubicBezTo>
                  <a:cubicBezTo>
                    <a:pt x="19952" y="37834"/>
                    <a:pt x="19921" y="37802"/>
                    <a:pt x="19889" y="37802"/>
                  </a:cubicBezTo>
                  <a:cubicBezTo>
                    <a:pt x="13555" y="35807"/>
                    <a:pt x="7095" y="34192"/>
                    <a:pt x="634" y="32767"/>
                  </a:cubicBezTo>
                  <a:cubicBezTo>
                    <a:pt x="1679" y="32323"/>
                    <a:pt x="2376" y="30898"/>
                    <a:pt x="1838" y="29821"/>
                  </a:cubicBezTo>
                  <a:close/>
                  <a:moveTo>
                    <a:pt x="21979" y="31911"/>
                  </a:moveTo>
                  <a:cubicBezTo>
                    <a:pt x="23277" y="32957"/>
                    <a:pt x="24006" y="34255"/>
                    <a:pt x="24228" y="35933"/>
                  </a:cubicBezTo>
                  <a:cubicBezTo>
                    <a:pt x="23404" y="36915"/>
                    <a:pt x="22612" y="37897"/>
                    <a:pt x="21789" y="38910"/>
                  </a:cubicBezTo>
                  <a:cubicBezTo>
                    <a:pt x="22612" y="37200"/>
                    <a:pt x="21694" y="34952"/>
                    <a:pt x="20712" y="33463"/>
                  </a:cubicBezTo>
                  <a:cubicBezTo>
                    <a:pt x="20807" y="33463"/>
                    <a:pt x="20871" y="33432"/>
                    <a:pt x="20871" y="33368"/>
                  </a:cubicBezTo>
                  <a:cubicBezTo>
                    <a:pt x="21219" y="32862"/>
                    <a:pt x="21631" y="32387"/>
                    <a:pt x="21979" y="31911"/>
                  </a:cubicBezTo>
                  <a:close/>
                  <a:moveTo>
                    <a:pt x="381" y="28238"/>
                  </a:moveTo>
                  <a:cubicBezTo>
                    <a:pt x="3611" y="29473"/>
                    <a:pt x="7063" y="30296"/>
                    <a:pt x="10388" y="31183"/>
                  </a:cubicBezTo>
                  <a:cubicBezTo>
                    <a:pt x="13713" y="32038"/>
                    <a:pt x="17102" y="32830"/>
                    <a:pt x="20522" y="33432"/>
                  </a:cubicBezTo>
                  <a:cubicBezTo>
                    <a:pt x="20966" y="35363"/>
                    <a:pt x="22422" y="37042"/>
                    <a:pt x="21219" y="39005"/>
                  </a:cubicBezTo>
                  <a:lnTo>
                    <a:pt x="21219" y="39069"/>
                  </a:lnTo>
                  <a:cubicBezTo>
                    <a:pt x="21187" y="39069"/>
                    <a:pt x="21187" y="39005"/>
                    <a:pt x="21156" y="39005"/>
                  </a:cubicBezTo>
                  <a:cubicBezTo>
                    <a:pt x="17735" y="38024"/>
                    <a:pt x="14252" y="37264"/>
                    <a:pt x="10832" y="36377"/>
                  </a:cubicBezTo>
                  <a:cubicBezTo>
                    <a:pt x="7411" y="35458"/>
                    <a:pt x="4023" y="34413"/>
                    <a:pt x="571" y="33463"/>
                  </a:cubicBezTo>
                  <a:lnTo>
                    <a:pt x="444" y="33115"/>
                  </a:lnTo>
                  <a:lnTo>
                    <a:pt x="444" y="33083"/>
                  </a:lnTo>
                  <a:cubicBezTo>
                    <a:pt x="6936" y="34572"/>
                    <a:pt x="13397" y="36313"/>
                    <a:pt x="19857" y="37992"/>
                  </a:cubicBezTo>
                  <a:cubicBezTo>
                    <a:pt x="19889" y="37992"/>
                    <a:pt x="19921" y="37992"/>
                    <a:pt x="19952" y="37929"/>
                  </a:cubicBezTo>
                  <a:cubicBezTo>
                    <a:pt x="19952" y="37990"/>
                    <a:pt x="20018" y="38025"/>
                    <a:pt x="20082" y="38025"/>
                  </a:cubicBezTo>
                  <a:cubicBezTo>
                    <a:pt x="20117" y="38025"/>
                    <a:pt x="20151" y="38014"/>
                    <a:pt x="20174" y="37992"/>
                  </a:cubicBezTo>
                  <a:cubicBezTo>
                    <a:pt x="20807" y="36757"/>
                    <a:pt x="20807" y="35173"/>
                    <a:pt x="20079" y="33970"/>
                  </a:cubicBezTo>
                  <a:cubicBezTo>
                    <a:pt x="20058" y="33917"/>
                    <a:pt x="20019" y="33896"/>
                    <a:pt x="19977" y="33896"/>
                  </a:cubicBezTo>
                  <a:cubicBezTo>
                    <a:pt x="19892" y="33896"/>
                    <a:pt x="19794" y="33981"/>
                    <a:pt x="19794" y="34065"/>
                  </a:cubicBezTo>
                  <a:cubicBezTo>
                    <a:pt x="19636" y="34033"/>
                    <a:pt x="19477" y="34033"/>
                    <a:pt x="19319" y="33970"/>
                  </a:cubicBezTo>
                  <a:cubicBezTo>
                    <a:pt x="19382" y="33938"/>
                    <a:pt x="19319" y="33907"/>
                    <a:pt x="19287" y="33907"/>
                  </a:cubicBezTo>
                  <a:lnTo>
                    <a:pt x="19129" y="33907"/>
                  </a:lnTo>
                  <a:cubicBezTo>
                    <a:pt x="19097" y="33891"/>
                    <a:pt x="19066" y="33883"/>
                    <a:pt x="19034" y="33883"/>
                  </a:cubicBezTo>
                  <a:cubicBezTo>
                    <a:pt x="19002" y="33883"/>
                    <a:pt x="18971" y="33891"/>
                    <a:pt x="18939" y="33907"/>
                  </a:cubicBezTo>
                  <a:cubicBezTo>
                    <a:pt x="18907" y="33907"/>
                    <a:pt x="18907" y="33938"/>
                    <a:pt x="18907" y="33938"/>
                  </a:cubicBezTo>
                  <a:cubicBezTo>
                    <a:pt x="12732" y="32260"/>
                    <a:pt x="6493" y="30866"/>
                    <a:pt x="381" y="29030"/>
                  </a:cubicBezTo>
                  <a:cubicBezTo>
                    <a:pt x="381" y="29030"/>
                    <a:pt x="381" y="28998"/>
                    <a:pt x="317" y="28935"/>
                  </a:cubicBezTo>
                  <a:cubicBezTo>
                    <a:pt x="254" y="28713"/>
                    <a:pt x="286" y="28460"/>
                    <a:pt x="381" y="28238"/>
                  </a:cubicBezTo>
                  <a:close/>
                  <a:moveTo>
                    <a:pt x="18472" y="1"/>
                  </a:moveTo>
                  <a:cubicBezTo>
                    <a:pt x="18438" y="1"/>
                    <a:pt x="18404" y="7"/>
                    <a:pt x="18369" y="21"/>
                  </a:cubicBezTo>
                  <a:cubicBezTo>
                    <a:pt x="16025" y="1161"/>
                    <a:pt x="13650" y="2364"/>
                    <a:pt x="11338" y="3536"/>
                  </a:cubicBezTo>
                  <a:cubicBezTo>
                    <a:pt x="9058" y="4740"/>
                    <a:pt x="6588" y="5721"/>
                    <a:pt x="4434" y="7146"/>
                  </a:cubicBezTo>
                  <a:cubicBezTo>
                    <a:pt x="4413" y="7138"/>
                    <a:pt x="4391" y="7134"/>
                    <a:pt x="4369" y="7134"/>
                  </a:cubicBezTo>
                  <a:cubicBezTo>
                    <a:pt x="4230" y="7134"/>
                    <a:pt x="4103" y="7295"/>
                    <a:pt x="4213" y="7431"/>
                  </a:cubicBezTo>
                  <a:cubicBezTo>
                    <a:pt x="5194" y="8857"/>
                    <a:pt x="5068" y="10472"/>
                    <a:pt x="4244" y="11897"/>
                  </a:cubicBezTo>
                  <a:cubicBezTo>
                    <a:pt x="4086" y="11897"/>
                    <a:pt x="3959" y="12087"/>
                    <a:pt x="4054" y="12213"/>
                  </a:cubicBezTo>
                  <a:cubicBezTo>
                    <a:pt x="3801" y="12340"/>
                    <a:pt x="3674" y="12562"/>
                    <a:pt x="3643" y="12815"/>
                  </a:cubicBezTo>
                  <a:cubicBezTo>
                    <a:pt x="3579" y="12878"/>
                    <a:pt x="3579" y="13037"/>
                    <a:pt x="3674" y="13100"/>
                  </a:cubicBezTo>
                  <a:cubicBezTo>
                    <a:pt x="3896" y="13164"/>
                    <a:pt x="4054" y="13259"/>
                    <a:pt x="4213" y="13322"/>
                  </a:cubicBezTo>
                  <a:cubicBezTo>
                    <a:pt x="3326" y="13797"/>
                    <a:pt x="2471" y="14272"/>
                    <a:pt x="1616" y="14842"/>
                  </a:cubicBezTo>
                  <a:cubicBezTo>
                    <a:pt x="1553" y="14905"/>
                    <a:pt x="1521" y="14937"/>
                    <a:pt x="1553" y="15032"/>
                  </a:cubicBezTo>
                  <a:cubicBezTo>
                    <a:pt x="1458" y="15064"/>
                    <a:pt x="1426" y="15064"/>
                    <a:pt x="1426" y="15159"/>
                  </a:cubicBezTo>
                  <a:cubicBezTo>
                    <a:pt x="1363" y="15507"/>
                    <a:pt x="1426" y="15824"/>
                    <a:pt x="1584" y="16109"/>
                  </a:cubicBezTo>
                  <a:cubicBezTo>
                    <a:pt x="1458" y="16172"/>
                    <a:pt x="1458" y="16362"/>
                    <a:pt x="1616" y="16425"/>
                  </a:cubicBezTo>
                  <a:cubicBezTo>
                    <a:pt x="1901" y="16489"/>
                    <a:pt x="2186" y="16584"/>
                    <a:pt x="2408" y="16647"/>
                  </a:cubicBezTo>
                  <a:cubicBezTo>
                    <a:pt x="7696" y="18167"/>
                    <a:pt x="12700" y="20099"/>
                    <a:pt x="17735" y="22284"/>
                  </a:cubicBezTo>
                  <a:cubicBezTo>
                    <a:pt x="18369" y="24121"/>
                    <a:pt x="18464" y="25926"/>
                    <a:pt x="17577" y="27700"/>
                  </a:cubicBezTo>
                  <a:lnTo>
                    <a:pt x="17577" y="27731"/>
                  </a:lnTo>
                  <a:cubicBezTo>
                    <a:pt x="14885" y="26654"/>
                    <a:pt x="12162" y="25641"/>
                    <a:pt x="9501" y="24501"/>
                  </a:cubicBezTo>
                  <a:cubicBezTo>
                    <a:pt x="7095" y="23424"/>
                    <a:pt x="4751" y="22221"/>
                    <a:pt x="2376" y="21081"/>
                  </a:cubicBezTo>
                  <a:cubicBezTo>
                    <a:pt x="3294" y="19846"/>
                    <a:pt x="3326" y="18104"/>
                    <a:pt x="2503" y="16837"/>
                  </a:cubicBezTo>
                  <a:cubicBezTo>
                    <a:pt x="2471" y="16805"/>
                    <a:pt x="2439" y="16774"/>
                    <a:pt x="2376" y="16774"/>
                  </a:cubicBezTo>
                  <a:cubicBezTo>
                    <a:pt x="2362" y="16771"/>
                    <a:pt x="2348" y="16770"/>
                    <a:pt x="2335" y="16770"/>
                  </a:cubicBezTo>
                  <a:cubicBezTo>
                    <a:pt x="2192" y="16770"/>
                    <a:pt x="2067" y="16914"/>
                    <a:pt x="2154" y="17059"/>
                  </a:cubicBezTo>
                  <a:cubicBezTo>
                    <a:pt x="2851" y="18326"/>
                    <a:pt x="2819" y="19687"/>
                    <a:pt x="2154" y="20954"/>
                  </a:cubicBezTo>
                  <a:cubicBezTo>
                    <a:pt x="2091" y="20954"/>
                    <a:pt x="2091" y="20922"/>
                    <a:pt x="2059" y="20922"/>
                  </a:cubicBezTo>
                  <a:cubicBezTo>
                    <a:pt x="2038" y="20914"/>
                    <a:pt x="2016" y="20910"/>
                    <a:pt x="1995" y="20910"/>
                  </a:cubicBezTo>
                  <a:cubicBezTo>
                    <a:pt x="1863" y="20910"/>
                    <a:pt x="1760" y="21066"/>
                    <a:pt x="1869" y="21176"/>
                  </a:cubicBezTo>
                  <a:cubicBezTo>
                    <a:pt x="1869" y="21429"/>
                    <a:pt x="1838" y="21682"/>
                    <a:pt x="1711" y="21904"/>
                  </a:cubicBezTo>
                  <a:cubicBezTo>
                    <a:pt x="1687" y="22000"/>
                    <a:pt x="1772" y="22096"/>
                    <a:pt x="1842" y="22096"/>
                  </a:cubicBezTo>
                  <a:cubicBezTo>
                    <a:pt x="1850" y="22096"/>
                    <a:pt x="1859" y="22094"/>
                    <a:pt x="1866" y="22091"/>
                  </a:cubicBezTo>
                  <a:lnTo>
                    <a:pt x="1866" y="22091"/>
                  </a:lnTo>
                  <a:cubicBezTo>
                    <a:pt x="1775" y="22177"/>
                    <a:pt x="1787" y="22262"/>
                    <a:pt x="1901" y="22347"/>
                  </a:cubicBezTo>
                  <a:cubicBezTo>
                    <a:pt x="2661" y="22728"/>
                    <a:pt x="3421" y="23108"/>
                    <a:pt x="4149" y="23488"/>
                  </a:cubicBezTo>
                  <a:cubicBezTo>
                    <a:pt x="2661" y="24691"/>
                    <a:pt x="1267" y="26211"/>
                    <a:pt x="96" y="27731"/>
                  </a:cubicBezTo>
                  <a:cubicBezTo>
                    <a:pt x="1" y="27858"/>
                    <a:pt x="96" y="27953"/>
                    <a:pt x="159" y="28016"/>
                  </a:cubicBezTo>
                  <a:cubicBezTo>
                    <a:pt x="127" y="28080"/>
                    <a:pt x="127" y="28175"/>
                    <a:pt x="222" y="28238"/>
                  </a:cubicBezTo>
                  <a:cubicBezTo>
                    <a:pt x="96" y="28523"/>
                    <a:pt x="64" y="28745"/>
                    <a:pt x="64" y="29030"/>
                  </a:cubicBezTo>
                  <a:cubicBezTo>
                    <a:pt x="64" y="29125"/>
                    <a:pt x="127" y="29156"/>
                    <a:pt x="222" y="29156"/>
                  </a:cubicBezTo>
                  <a:cubicBezTo>
                    <a:pt x="127" y="29251"/>
                    <a:pt x="159" y="29346"/>
                    <a:pt x="286" y="29410"/>
                  </a:cubicBezTo>
                  <a:cubicBezTo>
                    <a:pt x="697" y="29473"/>
                    <a:pt x="1046" y="29600"/>
                    <a:pt x="1426" y="29726"/>
                  </a:cubicBezTo>
                  <a:lnTo>
                    <a:pt x="1426" y="29758"/>
                  </a:lnTo>
                  <a:cubicBezTo>
                    <a:pt x="1869" y="30898"/>
                    <a:pt x="1584" y="32165"/>
                    <a:pt x="381" y="32640"/>
                  </a:cubicBezTo>
                  <a:cubicBezTo>
                    <a:pt x="317" y="32640"/>
                    <a:pt x="286" y="32672"/>
                    <a:pt x="286" y="32735"/>
                  </a:cubicBezTo>
                  <a:cubicBezTo>
                    <a:pt x="249" y="32707"/>
                    <a:pt x="214" y="32696"/>
                    <a:pt x="183" y="32696"/>
                  </a:cubicBezTo>
                  <a:cubicBezTo>
                    <a:pt x="109" y="32696"/>
                    <a:pt x="55" y="32763"/>
                    <a:pt x="32" y="32830"/>
                  </a:cubicBezTo>
                  <a:cubicBezTo>
                    <a:pt x="32" y="32957"/>
                    <a:pt x="159" y="33083"/>
                    <a:pt x="191" y="33210"/>
                  </a:cubicBezTo>
                  <a:cubicBezTo>
                    <a:pt x="254" y="33273"/>
                    <a:pt x="317" y="33400"/>
                    <a:pt x="349" y="33463"/>
                  </a:cubicBezTo>
                  <a:cubicBezTo>
                    <a:pt x="286" y="33558"/>
                    <a:pt x="286" y="33748"/>
                    <a:pt x="444" y="33780"/>
                  </a:cubicBezTo>
                  <a:cubicBezTo>
                    <a:pt x="3833" y="34888"/>
                    <a:pt x="7285" y="35807"/>
                    <a:pt x="10737" y="36725"/>
                  </a:cubicBezTo>
                  <a:cubicBezTo>
                    <a:pt x="14188" y="37644"/>
                    <a:pt x="17672" y="38594"/>
                    <a:pt x="21156" y="39164"/>
                  </a:cubicBezTo>
                  <a:cubicBezTo>
                    <a:pt x="21219" y="39164"/>
                    <a:pt x="21219" y="39164"/>
                    <a:pt x="21251" y="39132"/>
                  </a:cubicBezTo>
                  <a:cubicBezTo>
                    <a:pt x="21290" y="39210"/>
                    <a:pt x="21365" y="39264"/>
                    <a:pt x="21440" y="39264"/>
                  </a:cubicBezTo>
                  <a:cubicBezTo>
                    <a:pt x="21486" y="39264"/>
                    <a:pt x="21531" y="39244"/>
                    <a:pt x="21567" y="39195"/>
                  </a:cubicBezTo>
                  <a:cubicBezTo>
                    <a:pt x="21608" y="39257"/>
                    <a:pt x="21649" y="39292"/>
                    <a:pt x="21699" y="39292"/>
                  </a:cubicBezTo>
                  <a:cubicBezTo>
                    <a:pt x="21726" y="39292"/>
                    <a:pt x="21755" y="39281"/>
                    <a:pt x="21789" y="39259"/>
                  </a:cubicBezTo>
                  <a:cubicBezTo>
                    <a:pt x="28123" y="32703"/>
                    <a:pt x="33887" y="25388"/>
                    <a:pt x="39365" y="18104"/>
                  </a:cubicBezTo>
                  <a:cubicBezTo>
                    <a:pt x="39429" y="17977"/>
                    <a:pt x="39365" y="17882"/>
                    <a:pt x="39270" y="17787"/>
                  </a:cubicBezTo>
                  <a:cubicBezTo>
                    <a:pt x="39524" y="17154"/>
                    <a:pt x="39239" y="16362"/>
                    <a:pt x="38637" y="16045"/>
                  </a:cubicBezTo>
                  <a:cubicBezTo>
                    <a:pt x="39302" y="15539"/>
                    <a:pt x="39999" y="15064"/>
                    <a:pt x="40664" y="14557"/>
                  </a:cubicBezTo>
                  <a:cubicBezTo>
                    <a:pt x="40695" y="14494"/>
                    <a:pt x="40727" y="14462"/>
                    <a:pt x="40727" y="14430"/>
                  </a:cubicBezTo>
                  <a:cubicBezTo>
                    <a:pt x="41424" y="12182"/>
                    <a:pt x="40790" y="9490"/>
                    <a:pt x="38985" y="7843"/>
                  </a:cubicBezTo>
                  <a:lnTo>
                    <a:pt x="38890" y="7843"/>
                  </a:lnTo>
                  <a:cubicBezTo>
                    <a:pt x="38352" y="7431"/>
                    <a:pt x="37529" y="7273"/>
                    <a:pt x="36864" y="7178"/>
                  </a:cubicBezTo>
                  <a:cubicBezTo>
                    <a:pt x="36103" y="5880"/>
                    <a:pt x="34647" y="5278"/>
                    <a:pt x="33285" y="4740"/>
                  </a:cubicBezTo>
                  <a:cubicBezTo>
                    <a:pt x="28693" y="2808"/>
                    <a:pt x="23689" y="876"/>
                    <a:pt x="18717" y="179"/>
                  </a:cubicBezTo>
                  <a:cubicBezTo>
                    <a:pt x="18692" y="80"/>
                    <a:pt x="18590" y="1"/>
                    <a:pt x="18472"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9;p51">
              <a:extLst>
                <a:ext uri="{FF2B5EF4-FFF2-40B4-BE49-F238E27FC236}">
                  <a16:creationId xmlns:a16="http://schemas.microsoft.com/office/drawing/2014/main" id="{172915B7-E917-8F5B-B66F-3A2393FDD585}"/>
                </a:ext>
              </a:extLst>
            </p:cNvPr>
            <p:cNvSpPr/>
            <p:nvPr/>
          </p:nvSpPr>
          <p:spPr>
            <a:xfrm>
              <a:off x="786525" y="3798176"/>
              <a:ext cx="555078" cy="411817"/>
            </a:xfrm>
            <a:custGeom>
              <a:avLst/>
              <a:gdLst/>
              <a:ahLst/>
              <a:cxnLst/>
              <a:rect l="l" t="t" r="r" b="b"/>
              <a:pathLst>
                <a:path w="17672" h="13111" extrusionOk="0">
                  <a:moveTo>
                    <a:pt x="0" y="1"/>
                  </a:moveTo>
                  <a:lnTo>
                    <a:pt x="0" y="1"/>
                  </a:lnTo>
                  <a:cubicBezTo>
                    <a:pt x="0" y="191"/>
                    <a:pt x="32" y="381"/>
                    <a:pt x="95" y="571"/>
                  </a:cubicBezTo>
                  <a:lnTo>
                    <a:pt x="95" y="666"/>
                  </a:lnTo>
                  <a:cubicBezTo>
                    <a:pt x="5637" y="2154"/>
                    <a:pt x="11116" y="4118"/>
                    <a:pt x="16246" y="6714"/>
                  </a:cubicBezTo>
                  <a:cubicBezTo>
                    <a:pt x="16341" y="6778"/>
                    <a:pt x="16341" y="6841"/>
                    <a:pt x="16246" y="6873"/>
                  </a:cubicBezTo>
                  <a:cubicBezTo>
                    <a:pt x="17196" y="8615"/>
                    <a:pt x="17038" y="10705"/>
                    <a:pt x="16183" y="12415"/>
                  </a:cubicBezTo>
                  <a:cubicBezTo>
                    <a:pt x="16151" y="12510"/>
                    <a:pt x="16056" y="12510"/>
                    <a:pt x="16025" y="12510"/>
                  </a:cubicBezTo>
                  <a:cubicBezTo>
                    <a:pt x="16002" y="12532"/>
                    <a:pt x="15964" y="12555"/>
                    <a:pt x="15932" y="12555"/>
                  </a:cubicBezTo>
                  <a:cubicBezTo>
                    <a:pt x="15919" y="12555"/>
                    <a:pt x="15907" y="12551"/>
                    <a:pt x="15898" y="12542"/>
                  </a:cubicBezTo>
                  <a:cubicBezTo>
                    <a:pt x="10641" y="10958"/>
                    <a:pt x="5257" y="8615"/>
                    <a:pt x="475" y="5891"/>
                  </a:cubicBezTo>
                  <a:cubicBezTo>
                    <a:pt x="475" y="6113"/>
                    <a:pt x="412" y="6398"/>
                    <a:pt x="317" y="6588"/>
                  </a:cubicBezTo>
                  <a:lnTo>
                    <a:pt x="254" y="6651"/>
                  </a:lnTo>
                  <a:cubicBezTo>
                    <a:pt x="285" y="6619"/>
                    <a:pt x="317" y="6604"/>
                    <a:pt x="353" y="6604"/>
                  </a:cubicBezTo>
                  <a:cubicBezTo>
                    <a:pt x="388" y="6604"/>
                    <a:pt x="428" y="6619"/>
                    <a:pt x="475" y="6651"/>
                  </a:cubicBezTo>
                  <a:cubicBezTo>
                    <a:pt x="2914" y="7886"/>
                    <a:pt x="5384" y="9153"/>
                    <a:pt x="7886" y="10261"/>
                  </a:cubicBezTo>
                  <a:cubicBezTo>
                    <a:pt x="9184" y="10831"/>
                    <a:pt x="10514" y="11401"/>
                    <a:pt x="11876" y="11908"/>
                  </a:cubicBezTo>
                  <a:cubicBezTo>
                    <a:pt x="12968" y="12308"/>
                    <a:pt x="14509" y="13111"/>
                    <a:pt x="15818" y="13111"/>
                  </a:cubicBezTo>
                  <a:cubicBezTo>
                    <a:pt x="16066" y="13111"/>
                    <a:pt x="16305" y="13082"/>
                    <a:pt x="16531" y="13017"/>
                  </a:cubicBezTo>
                  <a:lnTo>
                    <a:pt x="16531" y="12890"/>
                  </a:lnTo>
                  <a:cubicBezTo>
                    <a:pt x="17672" y="10610"/>
                    <a:pt x="17672" y="8361"/>
                    <a:pt x="16595" y="6049"/>
                  </a:cubicBezTo>
                  <a:lnTo>
                    <a:pt x="16595" y="6018"/>
                  </a:lnTo>
                  <a:cubicBezTo>
                    <a:pt x="11084" y="4023"/>
                    <a:pt x="5732" y="1806"/>
                    <a:pt x="95" y="64"/>
                  </a:cubicBezTo>
                  <a:cubicBezTo>
                    <a:pt x="32" y="32"/>
                    <a:pt x="0" y="32"/>
                    <a:pt x="0"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0;p51">
              <a:extLst>
                <a:ext uri="{FF2B5EF4-FFF2-40B4-BE49-F238E27FC236}">
                  <a16:creationId xmlns:a16="http://schemas.microsoft.com/office/drawing/2014/main" id="{519EF950-1617-54AB-D298-CA18E01BAE70}"/>
                </a:ext>
              </a:extLst>
            </p:cNvPr>
            <p:cNvSpPr/>
            <p:nvPr/>
          </p:nvSpPr>
          <p:spPr>
            <a:xfrm>
              <a:off x="753702" y="4252773"/>
              <a:ext cx="620724" cy="252693"/>
            </a:xfrm>
            <a:custGeom>
              <a:avLst/>
              <a:gdLst/>
              <a:ahLst/>
              <a:cxnLst/>
              <a:rect l="l" t="t" r="r" b="b"/>
              <a:pathLst>
                <a:path w="19762" h="8045" extrusionOk="0">
                  <a:moveTo>
                    <a:pt x="3108" y="1074"/>
                  </a:moveTo>
                  <a:cubicBezTo>
                    <a:pt x="3116" y="1074"/>
                    <a:pt x="3126" y="1075"/>
                    <a:pt x="3135" y="1077"/>
                  </a:cubicBezTo>
                  <a:cubicBezTo>
                    <a:pt x="4180" y="1330"/>
                    <a:pt x="5194" y="1584"/>
                    <a:pt x="6239" y="1900"/>
                  </a:cubicBezTo>
                  <a:cubicBezTo>
                    <a:pt x="6271" y="1964"/>
                    <a:pt x="6271" y="2027"/>
                    <a:pt x="6176" y="2027"/>
                  </a:cubicBezTo>
                  <a:cubicBezTo>
                    <a:pt x="5162" y="1837"/>
                    <a:pt x="4117" y="1552"/>
                    <a:pt x="3104" y="1235"/>
                  </a:cubicBezTo>
                  <a:cubicBezTo>
                    <a:pt x="2987" y="1235"/>
                    <a:pt x="3005" y="1074"/>
                    <a:pt x="3108" y="1074"/>
                  </a:cubicBezTo>
                  <a:close/>
                  <a:moveTo>
                    <a:pt x="2821" y="1707"/>
                  </a:moveTo>
                  <a:cubicBezTo>
                    <a:pt x="2830" y="1707"/>
                    <a:pt x="2840" y="1708"/>
                    <a:pt x="2850" y="1710"/>
                  </a:cubicBezTo>
                  <a:cubicBezTo>
                    <a:pt x="7379" y="2946"/>
                    <a:pt x="11939" y="3959"/>
                    <a:pt x="16436" y="5131"/>
                  </a:cubicBezTo>
                  <a:cubicBezTo>
                    <a:pt x="16468" y="5162"/>
                    <a:pt x="16468" y="5226"/>
                    <a:pt x="16405" y="5226"/>
                  </a:cubicBezTo>
                  <a:cubicBezTo>
                    <a:pt x="11813" y="4339"/>
                    <a:pt x="7284" y="3167"/>
                    <a:pt x="2787" y="1964"/>
                  </a:cubicBezTo>
                  <a:cubicBezTo>
                    <a:pt x="2669" y="1905"/>
                    <a:pt x="2688" y="1707"/>
                    <a:pt x="2821" y="1707"/>
                  </a:cubicBezTo>
                  <a:close/>
                  <a:moveTo>
                    <a:pt x="2259" y="2586"/>
                  </a:moveTo>
                  <a:cubicBezTo>
                    <a:pt x="2275" y="2586"/>
                    <a:pt x="2293" y="2589"/>
                    <a:pt x="2312" y="2597"/>
                  </a:cubicBezTo>
                  <a:cubicBezTo>
                    <a:pt x="6461" y="3801"/>
                    <a:pt x="10609" y="4909"/>
                    <a:pt x="14821" y="6081"/>
                  </a:cubicBezTo>
                  <a:cubicBezTo>
                    <a:pt x="14853" y="6081"/>
                    <a:pt x="14853" y="6144"/>
                    <a:pt x="14790" y="6144"/>
                  </a:cubicBezTo>
                  <a:cubicBezTo>
                    <a:pt x="10546" y="5194"/>
                    <a:pt x="6397" y="4022"/>
                    <a:pt x="2280" y="2819"/>
                  </a:cubicBezTo>
                  <a:cubicBezTo>
                    <a:pt x="2141" y="2763"/>
                    <a:pt x="2149" y="2586"/>
                    <a:pt x="2259" y="2586"/>
                  </a:cubicBezTo>
                  <a:close/>
                  <a:moveTo>
                    <a:pt x="1204" y="0"/>
                  </a:moveTo>
                  <a:cubicBezTo>
                    <a:pt x="1742" y="1077"/>
                    <a:pt x="1077" y="2502"/>
                    <a:pt x="0" y="2946"/>
                  </a:cubicBezTo>
                  <a:cubicBezTo>
                    <a:pt x="6461" y="4371"/>
                    <a:pt x="12921" y="5986"/>
                    <a:pt x="19255" y="7981"/>
                  </a:cubicBezTo>
                  <a:cubicBezTo>
                    <a:pt x="19287" y="7981"/>
                    <a:pt x="19318" y="8013"/>
                    <a:pt x="19318" y="8044"/>
                  </a:cubicBezTo>
                  <a:cubicBezTo>
                    <a:pt x="19762" y="6746"/>
                    <a:pt x="19698" y="5606"/>
                    <a:pt x="19160" y="4371"/>
                  </a:cubicBezTo>
                  <a:lnTo>
                    <a:pt x="19065" y="4371"/>
                  </a:lnTo>
                  <a:cubicBezTo>
                    <a:pt x="19128" y="4402"/>
                    <a:pt x="19097" y="4529"/>
                    <a:pt x="19002" y="4529"/>
                  </a:cubicBezTo>
                  <a:cubicBezTo>
                    <a:pt x="13079" y="3009"/>
                    <a:pt x="7062" y="1710"/>
                    <a:pt x="1204"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1;p51">
              <a:extLst>
                <a:ext uri="{FF2B5EF4-FFF2-40B4-BE49-F238E27FC236}">
                  <a16:creationId xmlns:a16="http://schemas.microsoft.com/office/drawing/2014/main" id="{857EEB8E-8B36-B323-D4E1-EE2CD974BF83}"/>
                </a:ext>
              </a:extLst>
            </p:cNvPr>
            <p:cNvSpPr/>
            <p:nvPr/>
          </p:nvSpPr>
          <p:spPr>
            <a:xfrm>
              <a:off x="808386" y="3837972"/>
              <a:ext cx="505355" cy="347175"/>
            </a:xfrm>
            <a:custGeom>
              <a:avLst/>
              <a:gdLst/>
              <a:ahLst/>
              <a:cxnLst/>
              <a:rect l="l" t="t" r="r" b="b"/>
              <a:pathLst>
                <a:path w="16089" h="11053" extrusionOk="0">
                  <a:moveTo>
                    <a:pt x="2134" y="1731"/>
                  </a:moveTo>
                  <a:cubicBezTo>
                    <a:pt x="2149" y="1731"/>
                    <a:pt x="2167" y="1734"/>
                    <a:pt x="2186" y="1742"/>
                  </a:cubicBezTo>
                  <a:cubicBezTo>
                    <a:pt x="6018" y="3231"/>
                    <a:pt x="9882" y="4656"/>
                    <a:pt x="13682" y="6239"/>
                  </a:cubicBezTo>
                  <a:cubicBezTo>
                    <a:pt x="13709" y="6294"/>
                    <a:pt x="13713" y="6372"/>
                    <a:pt x="13652" y="6372"/>
                  </a:cubicBezTo>
                  <a:cubicBezTo>
                    <a:pt x="13643" y="6372"/>
                    <a:pt x="13632" y="6370"/>
                    <a:pt x="13619" y="6366"/>
                  </a:cubicBezTo>
                  <a:cubicBezTo>
                    <a:pt x="9755" y="4972"/>
                    <a:pt x="5923" y="3484"/>
                    <a:pt x="2123" y="1964"/>
                  </a:cubicBezTo>
                  <a:cubicBezTo>
                    <a:pt x="2012" y="1908"/>
                    <a:pt x="2022" y="1731"/>
                    <a:pt x="2134" y="1731"/>
                  </a:cubicBezTo>
                  <a:close/>
                  <a:moveTo>
                    <a:pt x="1509" y="2649"/>
                  </a:moveTo>
                  <a:cubicBezTo>
                    <a:pt x="1522" y="2649"/>
                    <a:pt x="1537" y="2653"/>
                    <a:pt x="1553" y="2661"/>
                  </a:cubicBezTo>
                  <a:cubicBezTo>
                    <a:pt x="5670" y="4307"/>
                    <a:pt x="9882" y="5828"/>
                    <a:pt x="14094" y="7189"/>
                  </a:cubicBezTo>
                  <a:cubicBezTo>
                    <a:pt x="14157" y="7253"/>
                    <a:pt x="14157" y="7316"/>
                    <a:pt x="14062" y="7316"/>
                  </a:cubicBezTo>
                  <a:cubicBezTo>
                    <a:pt x="9818" y="6018"/>
                    <a:pt x="5638" y="4561"/>
                    <a:pt x="1521" y="2851"/>
                  </a:cubicBezTo>
                  <a:cubicBezTo>
                    <a:pt x="1382" y="2823"/>
                    <a:pt x="1414" y="2649"/>
                    <a:pt x="1509" y="2649"/>
                  </a:cubicBezTo>
                  <a:close/>
                  <a:moveTo>
                    <a:pt x="758" y="3758"/>
                  </a:moveTo>
                  <a:cubicBezTo>
                    <a:pt x="769" y="3758"/>
                    <a:pt x="781" y="3761"/>
                    <a:pt x="793" y="3769"/>
                  </a:cubicBezTo>
                  <a:cubicBezTo>
                    <a:pt x="4435" y="5194"/>
                    <a:pt x="8077" y="6556"/>
                    <a:pt x="11687" y="8076"/>
                  </a:cubicBezTo>
                  <a:cubicBezTo>
                    <a:pt x="11718" y="8076"/>
                    <a:pt x="11718" y="8108"/>
                    <a:pt x="11687" y="8108"/>
                  </a:cubicBezTo>
                  <a:cubicBezTo>
                    <a:pt x="8013" y="6809"/>
                    <a:pt x="4403" y="5384"/>
                    <a:pt x="761" y="3959"/>
                  </a:cubicBezTo>
                  <a:cubicBezTo>
                    <a:pt x="622" y="3931"/>
                    <a:pt x="678" y="3758"/>
                    <a:pt x="758" y="3758"/>
                  </a:cubicBezTo>
                  <a:close/>
                  <a:moveTo>
                    <a:pt x="64" y="0"/>
                  </a:moveTo>
                  <a:lnTo>
                    <a:pt x="1" y="64"/>
                  </a:lnTo>
                  <a:cubicBezTo>
                    <a:pt x="64" y="64"/>
                    <a:pt x="96" y="95"/>
                    <a:pt x="128" y="159"/>
                  </a:cubicBezTo>
                  <a:cubicBezTo>
                    <a:pt x="919" y="1426"/>
                    <a:pt x="919" y="3167"/>
                    <a:pt x="1" y="4402"/>
                  </a:cubicBezTo>
                  <a:cubicBezTo>
                    <a:pt x="2376" y="5542"/>
                    <a:pt x="4720" y="6714"/>
                    <a:pt x="7126" y="7791"/>
                  </a:cubicBezTo>
                  <a:cubicBezTo>
                    <a:pt x="9787" y="8994"/>
                    <a:pt x="12510" y="9976"/>
                    <a:pt x="15202" y="11053"/>
                  </a:cubicBezTo>
                  <a:lnTo>
                    <a:pt x="15202" y="10990"/>
                  </a:lnTo>
                  <a:cubicBezTo>
                    <a:pt x="16089" y="9216"/>
                    <a:pt x="15994" y="7411"/>
                    <a:pt x="15360" y="5574"/>
                  </a:cubicBezTo>
                  <a:cubicBezTo>
                    <a:pt x="10357" y="3389"/>
                    <a:pt x="5290" y="1457"/>
                    <a:pt x="64"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2;p51">
              <a:extLst>
                <a:ext uri="{FF2B5EF4-FFF2-40B4-BE49-F238E27FC236}">
                  <a16:creationId xmlns:a16="http://schemas.microsoft.com/office/drawing/2014/main" id="{2E67C378-BA93-F8A0-6D55-5FEE85CDC40A}"/>
                </a:ext>
              </a:extLst>
            </p:cNvPr>
            <p:cNvSpPr/>
            <p:nvPr/>
          </p:nvSpPr>
          <p:spPr>
            <a:xfrm>
              <a:off x="818720" y="4332240"/>
              <a:ext cx="401514" cy="113547"/>
            </a:xfrm>
            <a:custGeom>
              <a:avLst/>
              <a:gdLst/>
              <a:ahLst/>
              <a:cxnLst/>
              <a:rect l="l" t="t" r="r" b="b"/>
              <a:pathLst>
                <a:path w="12783" h="3615" extrusionOk="0">
                  <a:moveTo>
                    <a:pt x="176" y="0"/>
                  </a:moveTo>
                  <a:cubicBezTo>
                    <a:pt x="44" y="0"/>
                    <a:pt x="1" y="169"/>
                    <a:pt x="147" y="257"/>
                  </a:cubicBezTo>
                  <a:cubicBezTo>
                    <a:pt x="4327" y="1492"/>
                    <a:pt x="8476" y="2664"/>
                    <a:pt x="12720" y="3614"/>
                  </a:cubicBezTo>
                  <a:cubicBezTo>
                    <a:pt x="12783" y="3614"/>
                    <a:pt x="12783" y="3551"/>
                    <a:pt x="12751" y="3551"/>
                  </a:cubicBezTo>
                  <a:cubicBezTo>
                    <a:pt x="8539" y="2379"/>
                    <a:pt x="4359" y="1271"/>
                    <a:pt x="210" y="4"/>
                  </a:cubicBezTo>
                  <a:cubicBezTo>
                    <a:pt x="198" y="1"/>
                    <a:pt x="187" y="0"/>
                    <a:pt x="17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3;p51">
              <a:extLst>
                <a:ext uri="{FF2B5EF4-FFF2-40B4-BE49-F238E27FC236}">
                  <a16:creationId xmlns:a16="http://schemas.microsoft.com/office/drawing/2014/main" id="{43F94892-680E-29FD-081C-BBC5CEE5F3BD}"/>
                </a:ext>
              </a:extLst>
            </p:cNvPr>
            <p:cNvSpPr/>
            <p:nvPr/>
          </p:nvSpPr>
          <p:spPr>
            <a:xfrm>
              <a:off x="827923" y="3955980"/>
              <a:ext cx="350536" cy="136665"/>
            </a:xfrm>
            <a:custGeom>
              <a:avLst/>
              <a:gdLst/>
              <a:ahLst/>
              <a:cxnLst/>
              <a:rect l="l" t="t" r="r" b="b"/>
              <a:pathLst>
                <a:path w="11160" h="4351" extrusionOk="0">
                  <a:moveTo>
                    <a:pt x="136" y="1"/>
                  </a:moveTo>
                  <a:cubicBezTo>
                    <a:pt x="56" y="1"/>
                    <a:pt x="0" y="174"/>
                    <a:pt x="139" y="202"/>
                  </a:cubicBezTo>
                  <a:cubicBezTo>
                    <a:pt x="3781" y="1627"/>
                    <a:pt x="7423" y="3052"/>
                    <a:pt x="11096" y="4351"/>
                  </a:cubicBezTo>
                  <a:cubicBezTo>
                    <a:pt x="11160" y="4351"/>
                    <a:pt x="11160" y="4319"/>
                    <a:pt x="11096" y="4319"/>
                  </a:cubicBezTo>
                  <a:cubicBezTo>
                    <a:pt x="7455" y="2799"/>
                    <a:pt x="3813" y="1437"/>
                    <a:pt x="171" y="12"/>
                  </a:cubicBezTo>
                  <a:cubicBezTo>
                    <a:pt x="159" y="4"/>
                    <a:pt x="147" y="1"/>
                    <a:pt x="136"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4;p51">
              <a:extLst>
                <a:ext uri="{FF2B5EF4-FFF2-40B4-BE49-F238E27FC236}">
                  <a16:creationId xmlns:a16="http://schemas.microsoft.com/office/drawing/2014/main" id="{90713AAB-9E1E-EAB5-3417-BF3EFC2F7689}"/>
                </a:ext>
              </a:extLst>
            </p:cNvPr>
            <p:cNvSpPr/>
            <p:nvPr/>
          </p:nvSpPr>
          <p:spPr>
            <a:xfrm>
              <a:off x="837503" y="4306390"/>
              <a:ext cx="433458" cy="110532"/>
            </a:xfrm>
            <a:custGeom>
              <a:avLst/>
              <a:gdLst/>
              <a:ahLst/>
              <a:cxnLst/>
              <a:rect l="l" t="t" r="r" b="b"/>
              <a:pathLst>
                <a:path w="13800" h="3519" extrusionOk="0">
                  <a:moveTo>
                    <a:pt x="153" y="0"/>
                  </a:moveTo>
                  <a:cubicBezTo>
                    <a:pt x="20" y="0"/>
                    <a:pt x="1" y="198"/>
                    <a:pt x="119" y="257"/>
                  </a:cubicBezTo>
                  <a:cubicBezTo>
                    <a:pt x="4616" y="1429"/>
                    <a:pt x="9145" y="2632"/>
                    <a:pt x="13737" y="3519"/>
                  </a:cubicBezTo>
                  <a:cubicBezTo>
                    <a:pt x="13800" y="3519"/>
                    <a:pt x="13800" y="3455"/>
                    <a:pt x="13768" y="3424"/>
                  </a:cubicBezTo>
                  <a:cubicBezTo>
                    <a:pt x="9208" y="2252"/>
                    <a:pt x="4711" y="1239"/>
                    <a:pt x="182" y="3"/>
                  </a:cubicBezTo>
                  <a:cubicBezTo>
                    <a:pt x="172" y="1"/>
                    <a:pt x="162" y="0"/>
                    <a:pt x="153"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5;p51">
              <a:extLst>
                <a:ext uri="{FF2B5EF4-FFF2-40B4-BE49-F238E27FC236}">
                  <a16:creationId xmlns:a16="http://schemas.microsoft.com/office/drawing/2014/main" id="{359587F2-A229-C359-3764-8A667560DE38}"/>
                </a:ext>
              </a:extLst>
            </p:cNvPr>
            <p:cNvSpPr/>
            <p:nvPr/>
          </p:nvSpPr>
          <p:spPr>
            <a:xfrm>
              <a:off x="847492" y="4287481"/>
              <a:ext cx="103182" cy="28991"/>
            </a:xfrm>
            <a:custGeom>
              <a:avLst/>
              <a:gdLst/>
              <a:ahLst/>
              <a:cxnLst/>
              <a:rect l="l" t="t" r="r" b="b"/>
              <a:pathLst>
                <a:path w="3285" h="923" extrusionOk="0">
                  <a:moveTo>
                    <a:pt x="122" y="0"/>
                  </a:moveTo>
                  <a:cubicBezTo>
                    <a:pt x="19" y="0"/>
                    <a:pt x="1" y="162"/>
                    <a:pt x="118" y="162"/>
                  </a:cubicBezTo>
                  <a:cubicBezTo>
                    <a:pt x="1131" y="447"/>
                    <a:pt x="2176" y="732"/>
                    <a:pt x="3190" y="922"/>
                  </a:cubicBezTo>
                  <a:cubicBezTo>
                    <a:pt x="3285" y="922"/>
                    <a:pt x="3285" y="859"/>
                    <a:pt x="3253" y="795"/>
                  </a:cubicBezTo>
                  <a:cubicBezTo>
                    <a:pt x="2208" y="542"/>
                    <a:pt x="1194" y="225"/>
                    <a:pt x="149" y="4"/>
                  </a:cubicBezTo>
                  <a:cubicBezTo>
                    <a:pt x="140" y="1"/>
                    <a:pt x="130" y="0"/>
                    <a:pt x="12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6;p51">
              <a:extLst>
                <a:ext uri="{FF2B5EF4-FFF2-40B4-BE49-F238E27FC236}">
                  <a16:creationId xmlns:a16="http://schemas.microsoft.com/office/drawing/2014/main" id="{BE235C50-925A-11B9-40AE-517659E11896}"/>
                </a:ext>
              </a:extLst>
            </p:cNvPr>
            <p:cNvSpPr/>
            <p:nvPr/>
          </p:nvSpPr>
          <p:spPr>
            <a:xfrm>
              <a:off x="851795" y="3922151"/>
              <a:ext cx="402268" cy="145617"/>
            </a:xfrm>
            <a:custGeom>
              <a:avLst/>
              <a:gdLst/>
              <a:ahLst/>
              <a:cxnLst/>
              <a:rect l="l" t="t" r="r" b="b"/>
              <a:pathLst>
                <a:path w="12807" h="4636" extrusionOk="0">
                  <a:moveTo>
                    <a:pt x="127" y="1"/>
                  </a:moveTo>
                  <a:cubicBezTo>
                    <a:pt x="32" y="1"/>
                    <a:pt x="0" y="175"/>
                    <a:pt x="139" y="202"/>
                  </a:cubicBezTo>
                  <a:cubicBezTo>
                    <a:pt x="4256" y="1817"/>
                    <a:pt x="8436" y="3338"/>
                    <a:pt x="12712" y="4636"/>
                  </a:cubicBezTo>
                  <a:cubicBezTo>
                    <a:pt x="12807" y="4636"/>
                    <a:pt x="12807" y="4541"/>
                    <a:pt x="12775" y="4509"/>
                  </a:cubicBezTo>
                  <a:cubicBezTo>
                    <a:pt x="8500" y="3148"/>
                    <a:pt x="4288" y="1659"/>
                    <a:pt x="171" y="12"/>
                  </a:cubicBezTo>
                  <a:cubicBezTo>
                    <a:pt x="155" y="4"/>
                    <a:pt x="140" y="1"/>
                    <a:pt x="127"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37;p51">
              <a:extLst>
                <a:ext uri="{FF2B5EF4-FFF2-40B4-BE49-F238E27FC236}">
                  <a16:creationId xmlns:a16="http://schemas.microsoft.com/office/drawing/2014/main" id="{984512AD-D9BC-1192-FFBD-CB00EFBEF87A}"/>
                </a:ext>
              </a:extLst>
            </p:cNvPr>
            <p:cNvSpPr/>
            <p:nvPr/>
          </p:nvSpPr>
          <p:spPr>
            <a:xfrm>
              <a:off x="792493" y="3737492"/>
              <a:ext cx="595848" cy="240758"/>
            </a:xfrm>
            <a:custGeom>
              <a:avLst/>
              <a:gdLst/>
              <a:ahLst/>
              <a:cxnLst/>
              <a:rect l="l" t="t" r="r" b="b"/>
              <a:pathLst>
                <a:path w="18970" h="7665" extrusionOk="0">
                  <a:moveTo>
                    <a:pt x="2941" y="1083"/>
                  </a:moveTo>
                  <a:cubicBezTo>
                    <a:pt x="2962" y="1083"/>
                    <a:pt x="2985" y="1091"/>
                    <a:pt x="3009" y="1109"/>
                  </a:cubicBezTo>
                  <a:cubicBezTo>
                    <a:pt x="3420" y="1331"/>
                    <a:pt x="3769" y="1616"/>
                    <a:pt x="4149" y="1901"/>
                  </a:cubicBezTo>
                  <a:cubicBezTo>
                    <a:pt x="4255" y="1954"/>
                    <a:pt x="4183" y="2074"/>
                    <a:pt x="4120" y="2074"/>
                  </a:cubicBezTo>
                  <a:cubicBezTo>
                    <a:pt x="4108" y="2074"/>
                    <a:pt x="4096" y="2070"/>
                    <a:pt x="4086" y="2059"/>
                  </a:cubicBezTo>
                  <a:cubicBezTo>
                    <a:pt x="3674" y="1806"/>
                    <a:pt x="3262" y="1584"/>
                    <a:pt x="2882" y="1299"/>
                  </a:cubicBezTo>
                  <a:cubicBezTo>
                    <a:pt x="2805" y="1222"/>
                    <a:pt x="2853" y="1083"/>
                    <a:pt x="2941" y="1083"/>
                  </a:cubicBezTo>
                  <a:close/>
                  <a:moveTo>
                    <a:pt x="2629" y="1"/>
                  </a:moveTo>
                  <a:cubicBezTo>
                    <a:pt x="1774" y="539"/>
                    <a:pt x="919" y="1109"/>
                    <a:pt x="0" y="1584"/>
                  </a:cubicBezTo>
                  <a:cubicBezTo>
                    <a:pt x="5511" y="3231"/>
                    <a:pt x="11179" y="5100"/>
                    <a:pt x="16310" y="7665"/>
                  </a:cubicBezTo>
                  <a:cubicBezTo>
                    <a:pt x="16310" y="7633"/>
                    <a:pt x="16341" y="7601"/>
                    <a:pt x="16405" y="7538"/>
                  </a:cubicBezTo>
                  <a:cubicBezTo>
                    <a:pt x="17228" y="7063"/>
                    <a:pt x="18083" y="6588"/>
                    <a:pt x="18970" y="6176"/>
                  </a:cubicBezTo>
                  <a:cubicBezTo>
                    <a:pt x="13333" y="4688"/>
                    <a:pt x="7854" y="2566"/>
                    <a:pt x="2629"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8;p51">
              <a:extLst>
                <a:ext uri="{FF2B5EF4-FFF2-40B4-BE49-F238E27FC236}">
                  <a16:creationId xmlns:a16="http://schemas.microsoft.com/office/drawing/2014/main" id="{75F034B8-F07F-AA14-1E48-93F81ED1777F}"/>
                </a:ext>
              </a:extLst>
            </p:cNvPr>
            <p:cNvSpPr/>
            <p:nvPr/>
          </p:nvSpPr>
          <p:spPr>
            <a:xfrm>
              <a:off x="870295" y="3893568"/>
              <a:ext cx="367811" cy="144580"/>
            </a:xfrm>
            <a:custGeom>
              <a:avLst/>
              <a:gdLst/>
              <a:ahLst/>
              <a:cxnLst/>
              <a:rect l="l" t="t" r="r" b="b"/>
              <a:pathLst>
                <a:path w="11710" h="4603" extrusionOk="0">
                  <a:moveTo>
                    <a:pt x="150" y="0"/>
                  </a:moveTo>
                  <a:cubicBezTo>
                    <a:pt x="21" y="0"/>
                    <a:pt x="1" y="169"/>
                    <a:pt x="88" y="257"/>
                  </a:cubicBezTo>
                  <a:cubicBezTo>
                    <a:pt x="3952" y="1714"/>
                    <a:pt x="7721" y="3266"/>
                    <a:pt x="11616" y="4596"/>
                  </a:cubicBezTo>
                  <a:cubicBezTo>
                    <a:pt x="11629" y="4600"/>
                    <a:pt x="11640" y="4602"/>
                    <a:pt x="11650" y="4602"/>
                  </a:cubicBezTo>
                  <a:cubicBezTo>
                    <a:pt x="11710" y="4602"/>
                    <a:pt x="11702" y="4524"/>
                    <a:pt x="11648" y="4469"/>
                  </a:cubicBezTo>
                  <a:cubicBezTo>
                    <a:pt x="7911" y="2886"/>
                    <a:pt x="4015" y="1461"/>
                    <a:pt x="183" y="4"/>
                  </a:cubicBezTo>
                  <a:cubicBezTo>
                    <a:pt x="171" y="1"/>
                    <a:pt x="160" y="0"/>
                    <a:pt x="150"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9;p51">
              <a:extLst>
                <a:ext uri="{FF2B5EF4-FFF2-40B4-BE49-F238E27FC236}">
                  <a16:creationId xmlns:a16="http://schemas.microsoft.com/office/drawing/2014/main" id="{432A9F0E-6D1D-6F5C-E8C3-A3D9EBD8ED09}"/>
                </a:ext>
              </a:extLst>
            </p:cNvPr>
            <p:cNvSpPr/>
            <p:nvPr/>
          </p:nvSpPr>
          <p:spPr>
            <a:xfrm>
              <a:off x="880598" y="3771509"/>
              <a:ext cx="45576" cy="31159"/>
            </a:xfrm>
            <a:custGeom>
              <a:avLst/>
              <a:gdLst/>
              <a:ahLst/>
              <a:cxnLst/>
              <a:rect l="l" t="t" r="r" b="b"/>
              <a:pathLst>
                <a:path w="1451" h="992" extrusionOk="0">
                  <a:moveTo>
                    <a:pt x="136" y="0"/>
                  </a:moveTo>
                  <a:cubicBezTo>
                    <a:pt x="48" y="0"/>
                    <a:pt x="0" y="139"/>
                    <a:pt x="77" y="216"/>
                  </a:cubicBezTo>
                  <a:cubicBezTo>
                    <a:pt x="489" y="438"/>
                    <a:pt x="869" y="691"/>
                    <a:pt x="1281" y="976"/>
                  </a:cubicBezTo>
                  <a:cubicBezTo>
                    <a:pt x="1291" y="987"/>
                    <a:pt x="1303" y="991"/>
                    <a:pt x="1315" y="991"/>
                  </a:cubicBezTo>
                  <a:cubicBezTo>
                    <a:pt x="1378" y="991"/>
                    <a:pt x="1450" y="871"/>
                    <a:pt x="1344" y="818"/>
                  </a:cubicBezTo>
                  <a:cubicBezTo>
                    <a:pt x="964" y="565"/>
                    <a:pt x="615" y="280"/>
                    <a:pt x="204" y="26"/>
                  </a:cubicBezTo>
                  <a:cubicBezTo>
                    <a:pt x="180" y="8"/>
                    <a:pt x="157" y="0"/>
                    <a:pt x="13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0;p51">
              <a:extLst>
                <a:ext uri="{FF2B5EF4-FFF2-40B4-BE49-F238E27FC236}">
                  <a16:creationId xmlns:a16="http://schemas.microsoft.com/office/drawing/2014/main" id="{4A9B3F0D-D153-73F2-DAD2-F52FC11C4735}"/>
                </a:ext>
              </a:extLst>
            </p:cNvPr>
            <p:cNvSpPr/>
            <p:nvPr/>
          </p:nvSpPr>
          <p:spPr>
            <a:xfrm>
              <a:off x="882011" y="3533578"/>
              <a:ext cx="604831" cy="225838"/>
            </a:xfrm>
            <a:custGeom>
              <a:avLst/>
              <a:gdLst/>
              <a:ahLst/>
              <a:cxnLst/>
              <a:rect l="l" t="t" r="r" b="b"/>
              <a:pathLst>
                <a:path w="19256" h="7190" extrusionOk="0">
                  <a:moveTo>
                    <a:pt x="824" y="1"/>
                  </a:moveTo>
                  <a:cubicBezTo>
                    <a:pt x="570" y="96"/>
                    <a:pt x="285" y="222"/>
                    <a:pt x="0" y="317"/>
                  </a:cubicBezTo>
                  <a:cubicBezTo>
                    <a:pt x="3357" y="1331"/>
                    <a:pt x="6651" y="2629"/>
                    <a:pt x="9976" y="3833"/>
                  </a:cubicBezTo>
                  <a:cubicBezTo>
                    <a:pt x="13016" y="4909"/>
                    <a:pt x="16120" y="5923"/>
                    <a:pt x="19034" y="7190"/>
                  </a:cubicBezTo>
                  <a:cubicBezTo>
                    <a:pt x="19034" y="7158"/>
                    <a:pt x="19097" y="7158"/>
                    <a:pt x="19129" y="7126"/>
                  </a:cubicBezTo>
                  <a:cubicBezTo>
                    <a:pt x="19129" y="7126"/>
                    <a:pt x="19160" y="7126"/>
                    <a:pt x="19160" y="7063"/>
                  </a:cubicBezTo>
                  <a:cubicBezTo>
                    <a:pt x="19192" y="6841"/>
                    <a:pt x="19192" y="6588"/>
                    <a:pt x="19255" y="6366"/>
                  </a:cubicBezTo>
                  <a:lnTo>
                    <a:pt x="19255" y="6366"/>
                  </a:lnTo>
                  <a:cubicBezTo>
                    <a:pt x="19230" y="6375"/>
                    <a:pt x="19209" y="6379"/>
                    <a:pt x="19191" y="6379"/>
                  </a:cubicBezTo>
                  <a:cubicBezTo>
                    <a:pt x="19143" y="6379"/>
                    <a:pt x="19120" y="6349"/>
                    <a:pt x="19097" y="6303"/>
                  </a:cubicBezTo>
                  <a:lnTo>
                    <a:pt x="19034" y="6303"/>
                  </a:lnTo>
                  <a:cubicBezTo>
                    <a:pt x="15930" y="5828"/>
                    <a:pt x="12953" y="4529"/>
                    <a:pt x="10008" y="3453"/>
                  </a:cubicBezTo>
                  <a:cubicBezTo>
                    <a:pt x="6968" y="2313"/>
                    <a:pt x="3927" y="1204"/>
                    <a:pt x="919" y="64"/>
                  </a:cubicBezTo>
                  <a:lnTo>
                    <a:pt x="824" y="1"/>
                  </a:ln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1;p51">
              <a:extLst>
                <a:ext uri="{FF2B5EF4-FFF2-40B4-BE49-F238E27FC236}">
                  <a16:creationId xmlns:a16="http://schemas.microsoft.com/office/drawing/2014/main" id="{613FA29C-F6D6-30B4-759D-EB616023780A}"/>
                </a:ext>
              </a:extLst>
            </p:cNvPr>
            <p:cNvSpPr/>
            <p:nvPr/>
          </p:nvSpPr>
          <p:spPr>
            <a:xfrm>
              <a:off x="926142" y="3619987"/>
              <a:ext cx="428401" cy="163301"/>
            </a:xfrm>
            <a:custGeom>
              <a:avLst/>
              <a:gdLst/>
              <a:ahLst/>
              <a:cxnLst/>
              <a:rect l="l" t="t" r="r" b="b"/>
              <a:pathLst>
                <a:path w="13639" h="5199" extrusionOk="0">
                  <a:moveTo>
                    <a:pt x="115" y="1"/>
                  </a:moveTo>
                  <a:cubicBezTo>
                    <a:pt x="16" y="1"/>
                    <a:pt x="0" y="134"/>
                    <a:pt x="116" y="163"/>
                  </a:cubicBezTo>
                  <a:cubicBezTo>
                    <a:pt x="4581" y="1873"/>
                    <a:pt x="9046" y="3584"/>
                    <a:pt x="13575" y="5199"/>
                  </a:cubicBezTo>
                  <a:cubicBezTo>
                    <a:pt x="13607" y="5199"/>
                    <a:pt x="13638" y="5135"/>
                    <a:pt x="13607" y="5104"/>
                  </a:cubicBezTo>
                  <a:cubicBezTo>
                    <a:pt x="9078" y="3362"/>
                    <a:pt x="4613" y="1683"/>
                    <a:pt x="147" y="5"/>
                  </a:cubicBezTo>
                  <a:cubicBezTo>
                    <a:pt x="136" y="2"/>
                    <a:pt x="125" y="1"/>
                    <a:pt x="11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2;p51">
              <a:extLst>
                <a:ext uri="{FF2B5EF4-FFF2-40B4-BE49-F238E27FC236}">
                  <a16:creationId xmlns:a16="http://schemas.microsoft.com/office/drawing/2014/main" id="{CEE5DA0F-8B72-B193-0423-F7FB6271C7F3}"/>
                </a:ext>
              </a:extLst>
            </p:cNvPr>
            <p:cNvSpPr/>
            <p:nvPr/>
          </p:nvSpPr>
          <p:spPr>
            <a:xfrm>
              <a:off x="877049" y="3558455"/>
              <a:ext cx="614757" cy="348180"/>
            </a:xfrm>
            <a:custGeom>
              <a:avLst/>
              <a:gdLst/>
              <a:ahLst/>
              <a:cxnLst/>
              <a:rect l="l" t="t" r="r" b="b"/>
              <a:pathLst>
                <a:path w="19572" h="11085" extrusionOk="0">
                  <a:moveTo>
                    <a:pt x="1846" y="3153"/>
                  </a:moveTo>
                  <a:cubicBezTo>
                    <a:pt x="1862" y="3153"/>
                    <a:pt x="1880" y="3157"/>
                    <a:pt x="1900" y="3167"/>
                  </a:cubicBezTo>
                  <a:cubicBezTo>
                    <a:pt x="2692" y="3421"/>
                    <a:pt x="3452" y="3674"/>
                    <a:pt x="4244" y="3991"/>
                  </a:cubicBezTo>
                  <a:cubicBezTo>
                    <a:pt x="4268" y="4015"/>
                    <a:pt x="4274" y="4075"/>
                    <a:pt x="4247" y="4075"/>
                  </a:cubicBezTo>
                  <a:cubicBezTo>
                    <a:pt x="4239" y="4075"/>
                    <a:pt x="4227" y="4069"/>
                    <a:pt x="4212" y="4054"/>
                  </a:cubicBezTo>
                  <a:cubicBezTo>
                    <a:pt x="3420" y="3832"/>
                    <a:pt x="2629" y="3579"/>
                    <a:pt x="1837" y="3326"/>
                  </a:cubicBezTo>
                  <a:cubicBezTo>
                    <a:pt x="1757" y="3273"/>
                    <a:pt x="1767" y="3153"/>
                    <a:pt x="1846" y="3153"/>
                  </a:cubicBezTo>
                  <a:close/>
                  <a:moveTo>
                    <a:pt x="1686" y="1960"/>
                  </a:moveTo>
                  <a:cubicBezTo>
                    <a:pt x="1694" y="1960"/>
                    <a:pt x="1702" y="1961"/>
                    <a:pt x="1710" y="1964"/>
                  </a:cubicBezTo>
                  <a:cubicBezTo>
                    <a:pt x="6176" y="3674"/>
                    <a:pt x="10704" y="5321"/>
                    <a:pt x="15170" y="7126"/>
                  </a:cubicBezTo>
                  <a:cubicBezTo>
                    <a:pt x="15201" y="7126"/>
                    <a:pt x="15201" y="7189"/>
                    <a:pt x="15138" y="7189"/>
                  </a:cubicBezTo>
                  <a:cubicBezTo>
                    <a:pt x="10609" y="5479"/>
                    <a:pt x="6144" y="3801"/>
                    <a:pt x="1679" y="2122"/>
                  </a:cubicBezTo>
                  <a:cubicBezTo>
                    <a:pt x="1592" y="2093"/>
                    <a:pt x="1611" y="1960"/>
                    <a:pt x="1686" y="1960"/>
                  </a:cubicBezTo>
                  <a:close/>
                  <a:moveTo>
                    <a:pt x="2001" y="4335"/>
                  </a:moveTo>
                  <a:cubicBezTo>
                    <a:pt x="2010" y="4335"/>
                    <a:pt x="2018" y="4336"/>
                    <a:pt x="2027" y="4339"/>
                  </a:cubicBezTo>
                  <a:cubicBezTo>
                    <a:pt x="6271" y="6239"/>
                    <a:pt x="10578" y="7696"/>
                    <a:pt x="14980" y="8994"/>
                  </a:cubicBezTo>
                  <a:cubicBezTo>
                    <a:pt x="15233" y="9089"/>
                    <a:pt x="15550" y="9153"/>
                    <a:pt x="15835" y="9279"/>
                  </a:cubicBezTo>
                  <a:cubicBezTo>
                    <a:pt x="15862" y="9279"/>
                    <a:pt x="15866" y="9349"/>
                    <a:pt x="15846" y="9349"/>
                  </a:cubicBezTo>
                  <a:cubicBezTo>
                    <a:pt x="15843" y="9349"/>
                    <a:pt x="15839" y="9347"/>
                    <a:pt x="15835" y="9343"/>
                  </a:cubicBezTo>
                  <a:cubicBezTo>
                    <a:pt x="11053" y="8203"/>
                    <a:pt x="6429" y="6524"/>
                    <a:pt x="1932" y="4497"/>
                  </a:cubicBezTo>
                  <a:cubicBezTo>
                    <a:pt x="1845" y="4469"/>
                    <a:pt x="1916" y="4335"/>
                    <a:pt x="2001" y="4335"/>
                  </a:cubicBezTo>
                  <a:close/>
                  <a:moveTo>
                    <a:pt x="317" y="0"/>
                  </a:moveTo>
                  <a:lnTo>
                    <a:pt x="317" y="0"/>
                  </a:lnTo>
                  <a:cubicBezTo>
                    <a:pt x="982" y="1331"/>
                    <a:pt x="950" y="3041"/>
                    <a:pt x="0" y="4212"/>
                  </a:cubicBezTo>
                  <a:cubicBezTo>
                    <a:pt x="602" y="4497"/>
                    <a:pt x="1140" y="4751"/>
                    <a:pt x="1742" y="5004"/>
                  </a:cubicBezTo>
                  <a:cubicBezTo>
                    <a:pt x="4307" y="6208"/>
                    <a:pt x="6936" y="7348"/>
                    <a:pt x="9596" y="8329"/>
                  </a:cubicBezTo>
                  <a:cubicBezTo>
                    <a:pt x="12794" y="9533"/>
                    <a:pt x="15993" y="10325"/>
                    <a:pt x="19318" y="11021"/>
                  </a:cubicBezTo>
                  <a:cubicBezTo>
                    <a:pt x="19318" y="11021"/>
                    <a:pt x="19350" y="11021"/>
                    <a:pt x="19350" y="11085"/>
                  </a:cubicBezTo>
                  <a:cubicBezTo>
                    <a:pt x="19445" y="10515"/>
                    <a:pt x="19508" y="9913"/>
                    <a:pt x="19508" y="9374"/>
                  </a:cubicBezTo>
                  <a:cubicBezTo>
                    <a:pt x="18051" y="9058"/>
                    <a:pt x="16626" y="8709"/>
                    <a:pt x="15201" y="8266"/>
                  </a:cubicBezTo>
                  <a:cubicBezTo>
                    <a:pt x="12066" y="7316"/>
                    <a:pt x="9026" y="6081"/>
                    <a:pt x="6049" y="4782"/>
                  </a:cubicBezTo>
                  <a:cubicBezTo>
                    <a:pt x="5991" y="4782"/>
                    <a:pt x="6038" y="4652"/>
                    <a:pt x="6143" y="4652"/>
                  </a:cubicBezTo>
                  <a:cubicBezTo>
                    <a:pt x="6153" y="4652"/>
                    <a:pt x="6164" y="4653"/>
                    <a:pt x="6176" y="4656"/>
                  </a:cubicBezTo>
                  <a:cubicBezTo>
                    <a:pt x="10546" y="6588"/>
                    <a:pt x="15011" y="7949"/>
                    <a:pt x="19508" y="9343"/>
                  </a:cubicBezTo>
                  <a:cubicBezTo>
                    <a:pt x="19572" y="8488"/>
                    <a:pt x="19508" y="7664"/>
                    <a:pt x="19413" y="6841"/>
                  </a:cubicBezTo>
                  <a:cubicBezTo>
                    <a:pt x="19413" y="6778"/>
                    <a:pt x="19413" y="6714"/>
                    <a:pt x="19445" y="6683"/>
                  </a:cubicBezTo>
                  <a:cubicBezTo>
                    <a:pt x="16151" y="5764"/>
                    <a:pt x="12953" y="4497"/>
                    <a:pt x="9754" y="3357"/>
                  </a:cubicBezTo>
                  <a:cubicBezTo>
                    <a:pt x="6619" y="2249"/>
                    <a:pt x="3420" y="1204"/>
                    <a:pt x="317"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3;p51">
              <a:extLst>
                <a:ext uri="{FF2B5EF4-FFF2-40B4-BE49-F238E27FC236}">
                  <a16:creationId xmlns:a16="http://schemas.microsoft.com/office/drawing/2014/main" id="{0127AD9C-7040-6DAE-A8B4-B8178AF263B5}"/>
                </a:ext>
              </a:extLst>
            </p:cNvPr>
            <p:cNvSpPr/>
            <p:nvPr/>
          </p:nvSpPr>
          <p:spPr>
            <a:xfrm>
              <a:off x="932393" y="3657459"/>
              <a:ext cx="79970" cy="28363"/>
            </a:xfrm>
            <a:custGeom>
              <a:avLst/>
              <a:gdLst/>
              <a:ahLst/>
              <a:cxnLst/>
              <a:rect l="l" t="t" r="r" b="b"/>
              <a:pathLst>
                <a:path w="2546" h="903" extrusionOk="0">
                  <a:moveTo>
                    <a:pt x="85" y="1"/>
                  </a:moveTo>
                  <a:cubicBezTo>
                    <a:pt x="5" y="1"/>
                    <a:pt x="0" y="121"/>
                    <a:pt x="107" y="174"/>
                  </a:cubicBezTo>
                  <a:cubicBezTo>
                    <a:pt x="898" y="427"/>
                    <a:pt x="1690" y="680"/>
                    <a:pt x="2482" y="902"/>
                  </a:cubicBezTo>
                  <a:cubicBezTo>
                    <a:pt x="2513" y="902"/>
                    <a:pt x="2545" y="839"/>
                    <a:pt x="2513" y="839"/>
                  </a:cubicBezTo>
                  <a:cubicBezTo>
                    <a:pt x="1690" y="522"/>
                    <a:pt x="898" y="237"/>
                    <a:pt x="138" y="15"/>
                  </a:cubicBezTo>
                  <a:cubicBezTo>
                    <a:pt x="118" y="5"/>
                    <a:pt x="100" y="1"/>
                    <a:pt x="8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4;p51">
              <a:extLst>
                <a:ext uri="{FF2B5EF4-FFF2-40B4-BE49-F238E27FC236}">
                  <a16:creationId xmlns:a16="http://schemas.microsoft.com/office/drawing/2014/main" id="{2DD88BE0-EEA2-57E9-9FBD-E86F7258190A}"/>
                </a:ext>
              </a:extLst>
            </p:cNvPr>
            <p:cNvSpPr/>
            <p:nvPr/>
          </p:nvSpPr>
          <p:spPr>
            <a:xfrm>
              <a:off x="936005" y="3694586"/>
              <a:ext cx="441405" cy="157333"/>
            </a:xfrm>
            <a:custGeom>
              <a:avLst/>
              <a:gdLst/>
              <a:ahLst/>
              <a:cxnLst/>
              <a:rect l="l" t="t" r="r" b="b"/>
              <a:pathLst>
                <a:path w="14053" h="5009" extrusionOk="0">
                  <a:moveTo>
                    <a:pt x="149" y="1"/>
                  </a:moveTo>
                  <a:cubicBezTo>
                    <a:pt x="45" y="1"/>
                    <a:pt x="0" y="135"/>
                    <a:pt x="87" y="163"/>
                  </a:cubicBezTo>
                  <a:cubicBezTo>
                    <a:pt x="4584" y="2190"/>
                    <a:pt x="9207" y="3869"/>
                    <a:pt x="13989" y="5009"/>
                  </a:cubicBezTo>
                  <a:cubicBezTo>
                    <a:pt x="14053" y="5009"/>
                    <a:pt x="14053" y="4945"/>
                    <a:pt x="13989" y="4945"/>
                  </a:cubicBezTo>
                  <a:cubicBezTo>
                    <a:pt x="13704" y="4882"/>
                    <a:pt x="13419" y="4787"/>
                    <a:pt x="13134" y="4660"/>
                  </a:cubicBezTo>
                  <a:cubicBezTo>
                    <a:pt x="8701" y="3362"/>
                    <a:pt x="4394" y="1905"/>
                    <a:pt x="182" y="5"/>
                  </a:cubicBezTo>
                  <a:cubicBezTo>
                    <a:pt x="170" y="2"/>
                    <a:pt x="159" y="1"/>
                    <a:pt x="149"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45;p51">
              <a:extLst>
                <a:ext uri="{FF2B5EF4-FFF2-40B4-BE49-F238E27FC236}">
                  <a16:creationId xmlns:a16="http://schemas.microsoft.com/office/drawing/2014/main" id="{C9F7F39A-1D3B-609B-FD77-01D3D6F0030F}"/>
                </a:ext>
              </a:extLst>
            </p:cNvPr>
            <p:cNvSpPr/>
            <p:nvPr/>
          </p:nvSpPr>
          <p:spPr>
            <a:xfrm>
              <a:off x="921808" y="3329664"/>
              <a:ext cx="920156" cy="395923"/>
            </a:xfrm>
            <a:custGeom>
              <a:avLst/>
              <a:gdLst/>
              <a:ahLst/>
              <a:cxnLst/>
              <a:rect l="l" t="t" r="r" b="b"/>
              <a:pathLst>
                <a:path w="29295" h="12605" extrusionOk="0">
                  <a:moveTo>
                    <a:pt x="22395" y="7975"/>
                  </a:moveTo>
                  <a:cubicBezTo>
                    <a:pt x="22469" y="7975"/>
                    <a:pt x="22508" y="8053"/>
                    <a:pt x="22454" y="8108"/>
                  </a:cubicBezTo>
                  <a:cubicBezTo>
                    <a:pt x="21979" y="8361"/>
                    <a:pt x="21535" y="8741"/>
                    <a:pt x="21123" y="9121"/>
                  </a:cubicBezTo>
                  <a:cubicBezTo>
                    <a:pt x="21107" y="9154"/>
                    <a:pt x="21082" y="9168"/>
                    <a:pt x="21056" y="9168"/>
                  </a:cubicBezTo>
                  <a:cubicBezTo>
                    <a:pt x="20983" y="9168"/>
                    <a:pt x="20903" y="9057"/>
                    <a:pt x="20997" y="8963"/>
                  </a:cubicBezTo>
                  <a:cubicBezTo>
                    <a:pt x="21377" y="8583"/>
                    <a:pt x="21852" y="8266"/>
                    <a:pt x="22359" y="7981"/>
                  </a:cubicBezTo>
                  <a:cubicBezTo>
                    <a:pt x="22372" y="7977"/>
                    <a:pt x="22384" y="7975"/>
                    <a:pt x="22395" y="7975"/>
                  </a:cubicBezTo>
                  <a:close/>
                  <a:moveTo>
                    <a:pt x="23499" y="8235"/>
                  </a:moveTo>
                  <a:cubicBezTo>
                    <a:pt x="23625" y="8235"/>
                    <a:pt x="23689" y="8330"/>
                    <a:pt x="23594" y="8361"/>
                  </a:cubicBezTo>
                  <a:cubicBezTo>
                    <a:pt x="22960" y="8710"/>
                    <a:pt x="22327" y="9058"/>
                    <a:pt x="21693" y="9438"/>
                  </a:cubicBezTo>
                  <a:cubicBezTo>
                    <a:pt x="21669" y="9456"/>
                    <a:pt x="21646" y="9464"/>
                    <a:pt x="21625" y="9464"/>
                  </a:cubicBezTo>
                  <a:cubicBezTo>
                    <a:pt x="21537" y="9464"/>
                    <a:pt x="21490" y="9325"/>
                    <a:pt x="21567" y="9248"/>
                  </a:cubicBezTo>
                  <a:cubicBezTo>
                    <a:pt x="22169" y="8805"/>
                    <a:pt x="22834" y="8488"/>
                    <a:pt x="23499" y="8235"/>
                  </a:cubicBezTo>
                  <a:close/>
                  <a:moveTo>
                    <a:pt x="12636" y="1"/>
                  </a:moveTo>
                  <a:cubicBezTo>
                    <a:pt x="10166" y="1204"/>
                    <a:pt x="7759" y="2407"/>
                    <a:pt x="5352" y="3611"/>
                  </a:cubicBezTo>
                  <a:cubicBezTo>
                    <a:pt x="3610" y="4498"/>
                    <a:pt x="1837" y="5543"/>
                    <a:pt x="0" y="6334"/>
                  </a:cubicBezTo>
                  <a:cubicBezTo>
                    <a:pt x="5891" y="8488"/>
                    <a:pt x="11749" y="11148"/>
                    <a:pt x="17893" y="12605"/>
                  </a:cubicBezTo>
                  <a:cubicBezTo>
                    <a:pt x="21503" y="10071"/>
                    <a:pt x="25335" y="7696"/>
                    <a:pt x="29294" y="5669"/>
                  </a:cubicBezTo>
                  <a:cubicBezTo>
                    <a:pt x="27806" y="4656"/>
                    <a:pt x="25747" y="4086"/>
                    <a:pt x="24100" y="3516"/>
                  </a:cubicBezTo>
                  <a:cubicBezTo>
                    <a:pt x="20363" y="2091"/>
                    <a:pt x="16468" y="1204"/>
                    <a:pt x="12636"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6;p51">
              <a:extLst>
                <a:ext uri="{FF2B5EF4-FFF2-40B4-BE49-F238E27FC236}">
                  <a16:creationId xmlns:a16="http://schemas.microsoft.com/office/drawing/2014/main" id="{67588926-D75C-1380-2184-3F3026C978E6}"/>
                </a:ext>
              </a:extLst>
            </p:cNvPr>
            <p:cNvSpPr/>
            <p:nvPr/>
          </p:nvSpPr>
          <p:spPr>
            <a:xfrm>
              <a:off x="1317699" y="3806154"/>
              <a:ext cx="462575" cy="390929"/>
            </a:xfrm>
            <a:custGeom>
              <a:avLst/>
              <a:gdLst/>
              <a:ahLst/>
              <a:cxnLst/>
              <a:rect l="l" t="t" r="r" b="b"/>
              <a:pathLst>
                <a:path w="14727" h="12446" extrusionOk="0">
                  <a:moveTo>
                    <a:pt x="13491" y="0"/>
                  </a:moveTo>
                  <a:cubicBezTo>
                    <a:pt x="10800" y="1710"/>
                    <a:pt x="8013" y="3294"/>
                    <a:pt x="5226" y="4750"/>
                  </a:cubicBezTo>
                  <a:cubicBezTo>
                    <a:pt x="5190" y="4768"/>
                    <a:pt x="5155" y="4776"/>
                    <a:pt x="5122" y="4776"/>
                  </a:cubicBezTo>
                  <a:cubicBezTo>
                    <a:pt x="5036" y="4776"/>
                    <a:pt x="4964" y="4724"/>
                    <a:pt x="4941" y="4655"/>
                  </a:cubicBezTo>
                  <a:cubicBezTo>
                    <a:pt x="4181" y="4497"/>
                    <a:pt x="3421" y="4275"/>
                    <a:pt x="2629" y="4085"/>
                  </a:cubicBezTo>
                  <a:cubicBezTo>
                    <a:pt x="1774" y="4624"/>
                    <a:pt x="887" y="5130"/>
                    <a:pt x="0" y="5637"/>
                  </a:cubicBezTo>
                  <a:cubicBezTo>
                    <a:pt x="1267" y="7696"/>
                    <a:pt x="1267" y="10387"/>
                    <a:pt x="32" y="12446"/>
                  </a:cubicBezTo>
                  <a:cubicBezTo>
                    <a:pt x="3674" y="10324"/>
                    <a:pt x="7316" y="8139"/>
                    <a:pt x="10926" y="5859"/>
                  </a:cubicBezTo>
                  <a:cubicBezTo>
                    <a:pt x="12193" y="5067"/>
                    <a:pt x="13396" y="4275"/>
                    <a:pt x="14632" y="3452"/>
                  </a:cubicBezTo>
                  <a:cubicBezTo>
                    <a:pt x="14600" y="3452"/>
                    <a:pt x="14568" y="3420"/>
                    <a:pt x="14568" y="3325"/>
                  </a:cubicBezTo>
                  <a:cubicBezTo>
                    <a:pt x="14727" y="2122"/>
                    <a:pt x="14347" y="950"/>
                    <a:pt x="13523" y="95"/>
                  </a:cubicBezTo>
                  <a:cubicBezTo>
                    <a:pt x="13491" y="63"/>
                    <a:pt x="13491" y="63"/>
                    <a:pt x="13491"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1547;p51">
              <a:extLst>
                <a:ext uri="{FF2B5EF4-FFF2-40B4-BE49-F238E27FC236}">
                  <a16:creationId xmlns:a16="http://schemas.microsoft.com/office/drawing/2014/main" id="{8BC8C4CB-B82E-7E44-1199-590C4E17C4F6}"/>
                </a:ext>
              </a:extLst>
            </p:cNvPr>
            <p:cNvSpPr/>
            <p:nvPr/>
          </p:nvSpPr>
          <p:spPr>
            <a:xfrm>
              <a:off x="1359318" y="4247245"/>
              <a:ext cx="57512" cy="60182"/>
            </a:xfrm>
            <a:custGeom>
              <a:avLst/>
              <a:gdLst/>
              <a:ahLst/>
              <a:cxnLst/>
              <a:rect l="l" t="t" r="r" b="b"/>
              <a:pathLst>
                <a:path w="1831" h="1916" extrusionOk="0">
                  <a:moveTo>
                    <a:pt x="1722" y="1"/>
                  </a:moveTo>
                  <a:cubicBezTo>
                    <a:pt x="1709" y="1"/>
                    <a:pt x="1696" y="6"/>
                    <a:pt x="1684" y="18"/>
                  </a:cubicBezTo>
                  <a:cubicBezTo>
                    <a:pt x="1146" y="588"/>
                    <a:pt x="576" y="1126"/>
                    <a:pt x="101" y="1696"/>
                  </a:cubicBezTo>
                  <a:cubicBezTo>
                    <a:pt x="1" y="1796"/>
                    <a:pt x="78" y="1915"/>
                    <a:pt x="192" y="1915"/>
                  </a:cubicBezTo>
                  <a:cubicBezTo>
                    <a:pt x="223" y="1915"/>
                    <a:pt x="257" y="1907"/>
                    <a:pt x="291" y="1886"/>
                  </a:cubicBezTo>
                  <a:cubicBezTo>
                    <a:pt x="829" y="1380"/>
                    <a:pt x="1304" y="746"/>
                    <a:pt x="1779" y="145"/>
                  </a:cubicBezTo>
                  <a:cubicBezTo>
                    <a:pt x="1830" y="93"/>
                    <a:pt x="1778" y="1"/>
                    <a:pt x="1722"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1548;p51">
              <a:extLst>
                <a:ext uri="{FF2B5EF4-FFF2-40B4-BE49-F238E27FC236}">
                  <a16:creationId xmlns:a16="http://schemas.microsoft.com/office/drawing/2014/main" id="{8EFE0F56-86BA-2FDD-E682-D40B4F859B95}"/>
                </a:ext>
              </a:extLst>
            </p:cNvPr>
            <p:cNvSpPr/>
            <p:nvPr/>
          </p:nvSpPr>
          <p:spPr>
            <a:xfrm>
              <a:off x="1482822" y="3511717"/>
              <a:ext cx="431730" cy="424977"/>
            </a:xfrm>
            <a:custGeom>
              <a:avLst/>
              <a:gdLst/>
              <a:ahLst/>
              <a:cxnLst/>
              <a:rect l="l" t="t" r="r" b="b"/>
              <a:pathLst>
                <a:path w="13745" h="13530" extrusionOk="0">
                  <a:moveTo>
                    <a:pt x="11560" y="0"/>
                  </a:moveTo>
                  <a:cubicBezTo>
                    <a:pt x="7791" y="2249"/>
                    <a:pt x="4023" y="4529"/>
                    <a:pt x="349" y="6936"/>
                  </a:cubicBezTo>
                  <a:cubicBezTo>
                    <a:pt x="349" y="6967"/>
                    <a:pt x="381" y="6999"/>
                    <a:pt x="349" y="7062"/>
                  </a:cubicBezTo>
                  <a:cubicBezTo>
                    <a:pt x="317" y="7252"/>
                    <a:pt x="286" y="7506"/>
                    <a:pt x="191" y="7696"/>
                  </a:cubicBezTo>
                  <a:cubicBezTo>
                    <a:pt x="3991" y="5479"/>
                    <a:pt x="7728" y="3230"/>
                    <a:pt x="11465" y="887"/>
                  </a:cubicBezTo>
                  <a:lnTo>
                    <a:pt x="11528" y="887"/>
                  </a:lnTo>
                  <a:cubicBezTo>
                    <a:pt x="11557" y="830"/>
                    <a:pt x="11623" y="798"/>
                    <a:pt x="11688" y="798"/>
                  </a:cubicBezTo>
                  <a:cubicBezTo>
                    <a:pt x="11768" y="798"/>
                    <a:pt x="11845" y="845"/>
                    <a:pt x="11845" y="950"/>
                  </a:cubicBezTo>
                  <a:cubicBezTo>
                    <a:pt x="12161" y="2502"/>
                    <a:pt x="12256" y="4085"/>
                    <a:pt x="12066" y="5637"/>
                  </a:cubicBezTo>
                  <a:cubicBezTo>
                    <a:pt x="12066" y="5669"/>
                    <a:pt x="12035" y="5700"/>
                    <a:pt x="12003" y="5764"/>
                  </a:cubicBezTo>
                  <a:cubicBezTo>
                    <a:pt x="12035" y="5795"/>
                    <a:pt x="12066" y="5859"/>
                    <a:pt x="12003" y="5954"/>
                  </a:cubicBezTo>
                  <a:cubicBezTo>
                    <a:pt x="8266" y="8392"/>
                    <a:pt x="4181" y="10704"/>
                    <a:pt x="191" y="13048"/>
                  </a:cubicBezTo>
                  <a:cubicBezTo>
                    <a:pt x="143" y="13063"/>
                    <a:pt x="103" y="13071"/>
                    <a:pt x="72" y="13071"/>
                  </a:cubicBezTo>
                  <a:cubicBezTo>
                    <a:pt x="40" y="13071"/>
                    <a:pt x="16" y="13063"/>
                    <a:pt x="1" y="13048"/>
                  </a:cubicBezTo>
                  <a:lnTo>
                    <a:pt x="1" y="13048"/>
                  </a:lnTo>
                  <a:cubicBezTo>
                    <a:pt x="14" y="13404"/>
                    <a:pt x="104" y="13529"/>
                    <a:pt x="250" y="13529"/>
                  </a:cubicBezTo>
                  <a:cubicBezTo>
                    <a:pt x="455" y="13529"/>
                    <a:pt x="771" y="13283"/>
                    <a:pt x="1141" y="13079"/>
                  </a:cubicBezTo>
                  <a:cubicBezTo>
                    <a:pt x="1616" y="12794"/>
                    <a:pt x="2091" y="12573"/>
                    <a:pt x="2566" y="12288"/>
                  </a:cubicBezTo>
                  <a:cubicBezTo>
                    <a:pt x="3611" y="11686"/>
                    <a:pt x="4593" y="11084"/>
                    <a:pt x="5606" y="10451"/>
                  </a:cubicBezTo>
                  <a:cubicBezTo>
                    <a:pt x="7823" y="9121"/>
                    <a:pt x="10040" y="7727"/>
                    <a:pt x="12320" y="6460"/>
                  </a:cubicBezTo>
                  <a:lnTo>
                    <a:pt x="12320" y="6429"/>
                  </a:lnTo>
                  <a:cubicBezTo>
                    <a:pt x="12985" y="4529"/>
                    <a:pt x="13745" y="2154"/>
                    <a:pt x="12098" y="538"/>
                  </a:cubicBezTo>
                  <a:cubicBezTo>
                    <a:pt x="11940" y="380"/>
                    <a:pt x="11750" y="158"/>
                    <a:pt x="11560" y="0"/>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1549;p51">
              <a:extLst>
                <a:ext uri="{FF2B5EF4-FFF2-40B4-BE49-F238E27FC236}">
                  <a16:creationId xmlns:a16="http://schemas.microsoft.com/office/drawing/2014/main" id="{F5108CB6-3F0B-C560-F681-98188129FD8E}"/>
                </a:ext>
              </a:extLst>
            </p:cNvPr>
            <p:cNvSpPr/>
            <p:nvPr/>
          </p:nvSpPr>
          <p:spPr>
            <a:xfrm>
              <a:off x="1521613" y="3657271"/>
              <a:ext cx="299212" cy="159845"/>
            </a:xfrm>
            <a:custGeom>
              <a:avLst/>
              <a:gdLst/>
              <a:ahLst/>
              <a:cxnLst/>
              <a:rect l="l" t="t" r="r" b="b"/>
              <a:pathLst>
                <a:path w="9526" h="5089" extrusionOk="0">
                  <a:moveTo>
                    <a:pt x="9464" y="0"/>
                  </a:moveTo>
                  <a:cubicBezTo>
                    <a:pt x="9448" y="0"/>
                    <a:pt x="9429" y="6"/>
                    <a:pt x="9406" y="21"/>
                  </a:cubicBezTo>
                  <a:cubicBezTo>
                    <a:pt x="7063" y="1668"/>
                    <a:pt x="4308" y="2808"/>
                    <a:pt x="1679" y="4138"/>
                  </a:cubicBezTo>
                  <a:cubicBezTo>
                    <a:pt x="1141" y="4360"/>
                    <a:pt x="571" y="4645"/>
                    <a:pt x="32" y="4962"/>
                  </a:cubicBezTo>
                  <a:cubicBezTo>
                    <a:pt x="1" y="4962"/>
                    <a:pt x="1" y="4993"/>
                    <a:pt x="1" y="4993"/>
                  </a:cubicBezTo>
                  <a:cubicBezTo>
                    <a:pt x="1" y="5025"/>
                    <a:pt x="32" y="5088"/>
                    <a:pt x="96" y="5088"/>
                  </a:cubicBezTo>
                  <a:cubicBezTo>
                    <a:pt x="1837" y="4233"/>
                    <a:pt x="3548" y="3347"/>
                    <a:pt x="5289" y="2460"/>
                  </a:cubicBezTo>
                  <a:cubicBezTo>
                    <a:pt x="6714" y="1763"/>
                    <a:pt x="8235" y="1066"/>
                    <a:pt x="9501" y="85"/>
                  </a:cubicBezTo>
                  <a:cubicBezTo>
                    <a:pt x="9525" y="61"/>
                    <a:pt x="9513" y="0"/>
                    <a:pt x="9464"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1550;p51">
              <a:extLst>
                <a:ext uri="{FF2B5EF4-FFF2-40B4-BE49-F238E27FC236}">
                  <a16:creationId xmlns:a16="http://schemas.microsoft.com/office/drawing/2014/main" id="{11164799-3057-E39E-3209-A614F1EE65BB}"/>
                </a:ext>
              </a:extLst>
            </p:cNvPr>
            <p:cNvSpPr/>
            <p:nvPr/>
          </p:nvSpPr>
          <p:spPr>
            <a:xfrm>
              <a:off x="1531759" y="3675646"/>
              <a:ext cx="315011" cy="172567"/>
            </a:xfrm>
            <a:custGeom>
              <a:avLst/>
              <a:gdLst/>
              <a:ahLst/>
              <a:cxnLst/>
              <a:rect l="l" t="t" r="r" b="b"/>
              <a:pathLst>
                <a:path w="10029" h="5494" extrusionOk="0">
                  <a:moveTo>
                    <a:pt x="9983" y="0"/>
                  </a:moveTo>
                  <a:cubicBezTo>
                    <a:pt x="9979" y="0"/>
                    <a:pt x="9975" y="2"/>
                    <a:pt x="9970" y="6"/>
                  </a:cubicBezTo>
                  <a:cubicBezTo>
                    <a:pt x="6708" y="1970"/>
                    <a:pt x="3415" y="3775"/>
                    <a:pt x="26" y="5453"/>
                  </a:cubicBezTo>
                  <a:cubicBezTo>
                    <a:pt x="1" y="5453"/>
                    <a:pt x="16" y="5494"/>
                    <a:pt x="39" y="5494"/>
                  </a:cubicBezTo>
                  <a:cubicBezTo>
                    <a:pt x="45" y="5494"/>
                    <a:pt x="51" y="5491"/>
                    <a:pt x="58" y="5485"/>
                  </a:cubicBezTo>
                  <a:cubicBezTo>
                    <a:pt x="3510" y="3933"/>
                    <a:pt x="6835" y="2160"/>
                    <a:pt x="10002" y="101"/>
                  </a:cubicBezTo>
                  <a:cubicBezTo>
                    <a:pt x="10029" y="74"/>
                    <a:pt x="10009" y="0"/>
                    <a:pt x="9983"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1551;p51">
              <a:extLst>
                <a:ext uri="{FF2B5EF4-FFF2-40B4-BE49-F238E27FC236}">
                  <a16:creationId xmlns:a16="http://schemas.microsoft.com/office/drawing/2014/main" id="{9F1DC75F-AB52-2E54-90A2-388D55CF3925}"/>
                </a:ext>
              </a:extLst>
            </p:cNvPr>
            <p:cNvSpPr/>
            <p:nvPr/>
          </p:nvSpPr>
          <p:spPr>
            <a:xfrm>
              <a:off x="1493753" y="3546519"/>
              <a:ext cx="367089" cy="360116"/>
            </a:xfrm>
            <a:custGeom>
              <a:avLst/>
              <a:gdLst/>
              <a:ahLst/>
              <a:cxnLst/>
              <a:rect l="l" t="t" r="r" b="b"/>
              <a:pathLst>
                <a:path w="11687" h="11465" extrusionOk="0">
                  <a:moveTo>
                    <a:pt x="11275" y="1584"/>
                  </a:moveTo>
                  <a:cubicBezTo>
                    <a:pt x="11338" y="1584"/>
                    <a:pt x="11338" y="1584"/>
                    <a:pt x="11338" y="1647"/>
                  </a:cubicBezTo>
                  <a:cubicBezTo>
                    <a:pt x="11370" y="1647"/>
                    <a:pt x="11370" y="1679"/>
                    <a:pt x="11338" y="1679"/>
                  </a:cubicBezTo>
                  <a:cubicBezTo>
                    <a:pt x="8362" y="3516"/>
                    <a:pt x="5353" y="5352"/>
                    <a:pt x="2344" y="7126"/>
                  </a:cubicBezTo>
                  <a:cubicBezTo>
                    <a:pt x="2327" y="7138"/>
                    <a:pt x="2310" y="7143"/>
                    <a:pt x="2295" y="7143"/>
                  </a:cubicBezTo>
                  <a:cubicBezTo>
                    <a:pt x="2230" y="7143"/>
                    <a:pt x="2198" y="7045"/>
                    <a:pt x="2249" y="6968"/>
                  </a:cubicBezTo>
                  <a:cubicBezTo>
                    <a:pt x="2693" y="6714"/>
                    <a:pt x="3073" y="6461"/>
                    <a:pt x="3516" y="6176"/>
                  </a:cubicBezTo>
                  <a:cubicBezTo>
                    <a:pt x="6081" y="4592"/>
                    <a:pt x="8678" y="3104"/>
                    <a:pt x="11275" y="1584"/>
                  </a:cubicBezTo>
                  <a:close/>
                  <a:moveTo>
                    <a:pt x="10310" y="3509"/>
                  </a:moveTo>
                  <a:cubicBezTo>
                    <a:pt x="10349" y="3509"/>
                    <a:pt x="10416" y="3583"/>
                    <a:pt x="10388" y="3611"/>
                  </a:cubicBezTo>
                  <a:cubicBezTo>
                    <a:pt x="9122" y="4592"/>
                    <a:pt x="7601" y="5226"/>
                    <a:pt x="6176" y="5986"/>
                  </a:cubicBezTo>
                  <a:cubicBezTo>
                    <a:pt x="4466" y="6841"/>
                    <a:pt x="2724" y="7759"/>
                    <a:pt x="983" y="8583"/>
                  </a:cubicBezTo>
                  <a:cubicBezTo>
                    <a:pt x="975" y="8598"/>
                    <a:pt x="966" y="8604"/>
                    <a:pt x="956" y="8604"/>
                  </a:cubicBezTo>
                  <a:cubicBezTo>
                    <a:pt x="924" y="8604"/>
                    <a:pt x="888" y="8543"/>
                    <a:pt x="888" y="8519"/>
                  </a:cubicBezTo>
                  <a:cubicBezTo>
                    <a:pt x="888" y="8488"/>
                    <a:pt x="888" y="8488"/>
                    <a:pt x="919" y="8488"/>
                  </a:cubicBezTo>
                  <a:cubicBezTo>
                    <a:pt x="1458" y="8203"/>
                    <a:pt x="2028" y="7886"/>
                    <a:pt x="2566" y="7633"/>
                  </a:cubicBezTo>
                  <a:cubicBezTo>
                    <a:pt x="5195" y="6366"/>
                    <a:pt x="7950" y="5226"/>
                    <a:pt x="10293" y="3516"/>
                  </a:cubicBezTo>
                  <a:cubicBezTo>
                    <a:pt x="10298" y="3511"/>
                    <a:pt x="10303" y="3509"/>
                    <a:pt x="10310" y="3509"/>
                  </a:cubicBezTo>
                  <a:close/>
                  <a:moveTo>
                    <a:pt x="11193" y="4111"/>
                  </a:moveTo>
                  <a:cubicBezTo>
                    <a:pt x="11219" y="4111"/>
                    <a:pt x="11239" y="4185"/>
                    <a:pt x="11212" y="4212"/>
                  </a:cubicBezTo>
                  <a:cubicBezTo>
                    <a:pt x="8045" y="6239"/>
                    <a:pt x="4720" y="8044"/>
                    <a:pt x="1268" y="9596"/>
                  </a:cubicBezTo>
                  <a:cubicBezTo>
                    <a:pt x="1236" y="9596"/>
                    <a:pt x="1204" y="9564"/>
                    <a:pt x="1236" y="9564"/>
                  </a:cubicBezTo>
                  <a:cubicBezTo>
                    <a:pt x="4625" y="7886"/>
                    <a:pt x="7918" y="6113"/>
                    <a:pt x="11180" y="4117"/>
                  </a:cubicBezTo>
                  <a:cubicBezTo>
                    <a:pt x="11185" y="4113"/>
                    <a:pt x="11189" y="4111"/>
                    <a:pt x="11193" y="4111"/>
                  </a:cubicBezTo>
                  <a:close/>
                  <a:moveTo>
                    <a:pt x="11275" y="0"/>
                  </a:moveTo>
                  <a:cubicBezTo>
                    <a:pt x="8330" y="2344"/>
                    <a:pt x="4910" y="4434"/>
                    <a:pt x="1489" y="6176"/>
                  </a:cubicBezTo>
                  <a:cubicBezTo>
                    <a:pt x="983" y="6461"/>
                    <a:pt x="476" y="6714"/>
                    <a:pt x="1" y="6936"/>
                  </a:cubicBezTo>
                  <a:lnTo>
                    <a:pt x="1" y="6968"/>
                  </a:lnTo>
                  <a:cubicBezTo>
                    <a:pt x="96" y="6968"/>
                    <a:pt x="159" y="7031"/>
                    <a:pt x="159" y="7126"/>
                  </a:cubicBezTo>
                  <a:cubicBezTo>
                    <a:pt x="254" y="7601"/>
                    <a:pt x="286" y="8076"/>
                    <a:pt x="318" y="8551"/>
                  </a:cubicBezTo>
                  <a:cubicBezTo>
                    <a:pt x="349" y="8994"/>
                    <a:pt x="349" y="9406"/>
                    <a:pt x="318" y="9818"/>
                  </a:cubicBezTo>
                  <a:cubicBezTo>
                    <a:pt x="349" y="9818"/>
                    <a:pt x="349" y="9818"/>
                    <a:pt x="413" y="9881"/>
                  </a:cubicBezTo>
                  <a:cubicBezTo>
                    <a:pt x="444" y="9881"/>
                    <a:pt x="413" y="9913"/>
                    <a:pt x="413" y="9913"/>
                  </a:cubicBezTo>
                  <a:lnTo>
                    <a:pt x="318" y="9913"/>
                  </a:lnTo>
                  <a:cubicBezTo>
                    <a:pt x="286" y="10420"/>
                    <a:pt x="191" y="10926"/>
                    <a:pt x="64" y="11465"/>
                  </a:cubicBezTo>
                  <a:cubicBezTo>
                    <a:pt x="3960" y="9248"/>
                    <a:pt x="7760" y="6809"/>
                    <a:pt x="11687" y="4561"/>
                  </a:cubicBezTo>
                  <a:cubicBezTo>
                    <a:pt x="11592" y="4497"/>
                    <a:pt x="11560" y="4434"/>
                    <a:pt x="11560" y="4371"/>
                  </a:cubicBezTo>
                  <a:cubicBezTo>
                    <a:pt x="11560" y="3421"/>
                    <a:pt x="11560" y="2502"/>
                    <a:pt x="11497" y="1584"/>
                  </a:cubicBezTo>
                  <a:cubicBezTo>
                    <a:pt x="11433" y="1077"/>
                    <a:pt x="11370" y="570"/>
                    <a:pt x="11275" y="0"/>
                  </a:cubicBezTo>
                  <a:close/>
                </a:path>
              </a:pathLst>
            </a:custGeom>
            <a:solidFill>
              <a:schemeClr val="l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1552;p51">
              <a:extLst>
                <a:ext uri="{FF2B5EF4-FFF2-40B4-BE49-F238E27FC236}">
                  <a16:creationId xmlns:a16="http://schemas.microsoft.com/office/drawing/2014/main" id="{CD5300EF-9774-7291-7A2D-F46E9ECDB417}"/>
                </a:ext>
              </a:extLst>
            </p:cNvPr>
            <p:cNvSpPr/>
            <p:nvPr/>
          </p:nvSpPr>
          <p:spPr>
            <a:xfrm>
              <a:off x="1560907" y="3596241"/>
              <a:ext cx="289003" cy="174577"/>
            </a:xfrm>
            <a:custGeom>
              <a:avLst/>
              <a:gdLst/>
              <a:ahLst/>
              <a:cxnLst/>
              <a:rect l="l" t="t" r="r" b="b"/>
              <a:pathLst>
                <a:path w="9201" h="5558" extrusionOk="0">
                  <a:moveTo>
                    <a:pt x="9105" y="1"/>
                  </a:moveTo>
                  <a:cubicBezTo>
                    <a:pt x="6509" y="1521"/>
                    <a:pt x="3912" y="3041"/>
                    <a:pt x="1346" y="4593"/>
                  </a:cubicBezTo>
                  <a:cubicBezTo>
                    <a:pt x="966" y="4878"/>
                    <a:pt x="523" y="5131"/>
                    <a:pt x="80" y="5385"/>
                  </a:cubicBezTo>
                  <a:cubicBezTo>
                    <a:pt x="0" y="5438"/>
                    <a:pt x="54" y="5558"/>
                    <a:pt x="130" y="5558"/>
                  </a:cubicBezTo>
                  <a:cubicBezTo>
                    <a:pt x="144" y="5558"/>
                    <a:pt x="159" y="5553"/>
                    <a:pt x="175" y="5543"/>
                  </a:cubicBezTo>
                  <a:cubicBezTo>
                    <a:pt x="3183" y="3769"/>
                    <a:pt x="6192" y="1933"/>
                    <a:pt x="9137" y="96"/>
                  </a:cubicBezTo>
                  <a:cubicBezTo>
                    <a:pt x="9200" y="96"/>
                    <a:pt x="9200" y="33"/>
                    <a:pt x="9137" y="33"/>
                  </a:cubicBezTo>
                  <a:cubicBezTo>
                    <a:pt x="9137" y="1"/>
                    <a:pt x="9105" y="1"/>
                    <a:pt x="9105"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1553;p51">
              <a:extLst>
                <a:ext uri="{FF2B5EF4-FFF2-40B4-BE49-F238E27FC236}">
                  <a16:creationId xmlns:a16="http://schemas.microsoft.com/office/drawing/2014/main" id="{6F6FDD7F-BA17-D5BD-2B46-BBB377759FA9}"/>
                </a:ext>
              </a:extLst>
            </p:cNvPr>
            <p:cNvSpPr/>
            <p:nvPr/>
          </p:nvSpPr>
          <p:spPr>
            <a:xfrm>
              <a:off x="1578340" y="3580128"/>
              <a:ext cx="50476" cy="37504"/>
            </a:xfrm>
            <a:custGeom>
              <a:avLst/>
              <a:gdLst/>
              <a:ahLst/>
              <a:cxnLst/>
              <a:rect l="l" t="t" r="r" b="b"/>
              <a:pathLst>
                <a:path w="1607" h="1194" extrusionOk="0">
                  <a:moveTo>
                    <a:pt x="1493" y="1"/>
                  </a:moveTo>
                  <a:cubicBezTo>
                    <a:pt x="1482" y="1"/>
                    <a:pt x="1470" y="3"/>
                    <a:pt x="1457" y="7"/>
                  </a:cubicBezTo>
                  <a:cubicBezTo>
                    <a:pt x="950" y="292"/>
                    <a:pt x="475" y="609"/>
                    <a:pt x="95" y="989"/>
                  </a:cubicBezTo>
                  <a:cubicBezTo>
                    <a:pt x="1" y="1083"/>
                    <a:pt x="81" y="1194"/>
                    <a:pt x="167" y="1194"/>
                  </a:cubicBezTo>
                  <a:cubicBezTo>
                    <a:pt x="197" y="1194"/>
                    <a:pt x="228" y="1180"/>
                    <a:pt x="253" y="1147"/>
                  </a:cubicBezTo>
                  <a:cubicBezTo>
                    <a:pt x="601" y="767"/>
                    <a:pt x="1045" y="387"/>
                    <a:pt x="1552" y="134"/>
                  </a:cubicBezTo>
                  <a:cubicBezTo>
                    <a:pt x="1606" y="79"/>
                    <a:pt x="1567" y="1"/>
                    <a:pt x="1493"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1554;p51">
              <a:extLst>
                <a:ext uri="{FF2B5EF4-FFF2-40B4-BE49-F238E27FC236}">
                  <a16:creationId xmlns:a16="http://schemas.microsoft.com/office/drawing/2014/main" id="{221E3CCC-19C4-AFCF-0C85-760E659543B7}"/>
                </a:ext>
              </a:extLst>
            </p:cNvPr>
            <p:cNvSpPr/>
            <p:nvPr/>
          </p:nvSpPr>
          <p:spPr>
            <a:xfrm>
              <a:off x="1597751" y="3589299"/>
              <a:ext cx="69133" cy="39200"/>
            </a:xfrm>
            <a:custGeom>
              <a:avLst/>
              <a:gdLst/>
              <a:ahLst/>
              <a:cxnLst/>
              <a:rect l="l" t="t" r="r" b="b"/>
              <a:pathLst>
                <a:path w="2201" h="1248" extrusionOk="0">
                  <a:moveTo>
                    <a:pt x="2042" y="0"/>
                  </a:moveTo>
                  <a:cubicBezTo>
                    <a:pt x="1377" y="222"/>
                    <a:pt x="680" y="602"/>
                    <a:pt x="110" y="1014"/>
                  </a:cubicBezTo>
                  <a:cubicBezTo>
                    <a:pt x="1" y="1095"/>
                    <a:pt x="80" y="1248"/>
                    <a:pt x="165" y="1248"/>
                  </a:cubicBezTo>
                  <a:cubicBezTo>
                    <a:pt x="178" y="1248"/>
                    <a:pt x="192" y="1244"/>
                    <a:pt x="205" y="1235"/>
                  </a:cubicBezTo>
                  <a:cubicBezTo>
                    <a:pt x="807" y="792"/>
                    <a:pt x="1440" y="444"/>
                    <a:pt x="2105" y="159"/>
                  </a:cubicBezTo>
                  <a:cubicBezTo>
                    <a:pt x="2200" y="95"/>
                    <a:pt x="2137" y="0"/>
                    <a:pt x="204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1555;p51">
              <a:extLst>
                <a:ext uri="{FF2B5EF4-FFF2-40B4-BE49-F238E27FC236}">
                  <a16:creationId xmlns:a16="http://schemas.microsoft.com/office/drawing/2014/main" id="{6622CFE4-F563-4B7B-FD8F-52143559D72D}"/>
                </a:ext>
              </a:extLst>
            </p:cNvPr>
            <p:cNvSpPr/>
            <p:nvPr/>
          </p:nvSpPr>
          <p:spPr>
            <a:xfrm>
              <a:off x="1747420" y="3783256"/>
              <a:ext cx="55721" cy="128341"/>
            </a:xfrm>
            <a:custGeom>
              <a:avLst/>
              <a:gdLst/>
              <a:ahLst/>
              <a:cxnLst/>
              <a:rect l="l" t="t" r="r" b="b"/>
              <a:pathLst>
                <a:path w="1774" h="4086" extrusionOk="0">
                  <a:moveTo>
                    <a:pt x="951" y="1"/>
                  </a:moveTo>
                  <a:lnTo>
                    <a:pt x="1" y="602"/>
                  </a:lnTo>
                  <a:cubicBezTo>
                    <a:pt x="919" y="1521"/>
                    <a:pt x="1299" y="2819"/>
                    <a:pt x="1077" y="4086"/>
                  </a:cubicBezTo>
                  <a:lnTo>
                    <a:pt x="1774" y="3611"/>
                  </a:lnTo>
                  <a:lnTo>
                    <a:pt x="1711" y="3516"/>
                  </a:lnTo>
                  <a:cubicBezTo>
                    <a:pt x="1702" y="3524"/>
                    <a:pt x="1689" y="3528"/>
                    <a:pt x="1675" y="3528"/>
                  </a:cubicBezTo>
                  <a:cubicBezTo>
                    <a:pt x="1635" y="3528"/>
                    <a:pt x="1584" y="3499"/>
                    <a:pt x="1584" y="3453"/>
                  </a:cubicBezTo>
                  <a:cubicBezTo>
                    <a:pt x="1774" y="2186"/>
                    <a:pt x="1521" y="1109"/>
                    <a:pt x="951"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1556;p51">
              <a:extLst>
                <a:ext uri="{FF2B5EF4-FFF2-40B4-BE49-F238E27FC236}">
                  <a16:creationId xmlns:a16="http://schemas.microsoft.com/office/drawing/2014/main" id="{6AF77293-6B54-ACC3-BB3D-0B4C6B4D5061}"/>
                </a:ext>
              </a:extLst>
            </p:cNvPr>
            <p:cNvSpPr/>
            <p:nvPr/>
          </p:nvSpPr>
          <p:spPr>
            <a:xfrm>
              <a:off x="1783227" y="3673855"/>
              <a:ext cx="151239" cy="222823"/>
            </a:xfrm>
            <a:custGeom>
              <a:avLst/>
              <a:gdLst/>
              <a:ahLst/>
              <a:cxnLst/>
              <a:rect l="l" t="t" r="r" b="b"/>
              <a:pathLst>
                <a:path w="4815" h="7094" extrusionOk="0">
                  <a:moveTo>
                    <a:pt x="3643" y="0"/>
                  </a:moveTo>
                  <a:cubicBezTo>
                    <a:pt x="3484" y="475"/>
                    <a:pt x="3294" y="950"/>
                    <a:pt x="3104" y="1330"/>
                  </a:cubicBezTo>
                  <a:cubicBezTo>
                    <a:pt x="3072" y="1425"/>
                    <a:pt x="2977" y="1425"/>
                    <a:pt x="2914" y="1425"/>
                  </a:cubicBezTo>
                  <a:cubicBezTo>
                    <a:pt x="1964" y="2059"/>
                    <a:pt x="951" y="2692"/>
                    <a:pt x="1" y="3325"/>
                  </a:cubicBezTo>
                  <a:cubicBezTo>
                    <a:pt x="761" y="4339"/>
                    <a:pt x="919" y="5732"/>
                    <a:pt x="571" y="6967"/>
                  </a:cubicBezTo>
                  <a:cubicBezTo>
                    <a:pt x="602" y="6999"/>
                    <a:pt x="602" y="6999"/>
                    <a:pt x="571" y="6999"/>
                  </a:cubicBezTo>
                  <a:lnTo>
                    <a:pt x="634" y="7094"/>
                  </a:lnTo>
                  <a:cubicBezTo>
                    <a:pt x="1869" y="6302"/>
                    <a:pt x="3072" y="5447"/>
                    <a:pt x="4276" y="4719"/>
                  </a:cubicBezTo>
                  <a:cubicBezTo>
                    <a:pt x="4814" y="3040"/>
                    <a:pt x="4561" y="1457"/>
                    <a:pt x="3643"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1557;p51">
              <a:extLst>
                <a:ext uri="{FF2B5EF4-FFF2-40B4-BE49-F238E27FC236}">
                  <a16:creationId xmlns:a16="http://schemas.microsoft.com/office/drawing/2014/main" id="{48EFDD08-DD90-B1EB-DAD4-B9A73204CE79}"/>
                </a:ext>
              </a:extLst>
            </p:cNvPr>
            <p:cNvSpPr/>
            <p:nvPr/>
          </p:nvSpPr>
          <p:spPr>
            <a:xfrm>
              <a:off x="1897622" y="3550508"/>
              <a:ext cx="57732" cy="52737"/>
            </a:xfrm>
            <a:custGeom>
              <a:avLst/>
              <a:gdLst/>
              <a:ahLst/>
              <a:cxnLst/>
              <a:rect l="l" t="t" r="r" b="b"/>
              <a:pathLst>
                <a:path w="1838" h="1679" extrusionOk="0">
                  <a:moveTo>
                    <a:pt x="1" y="0"/>
                  </a:moveTo>
                  <a:cubicBezTo>
                    <a:pt x="1" y="32"/>
                    <a:pt x="64" y="95"/>
                    <a:pt x="64" y="127"/>
                  </a:cubicBezTo>
                  <a:cubicBezTo>
                    <a:pt x="254" y="602"/>
                    <a:pt x="381" y="1140"/>
                    <a:pt x="381" y="1679"/>
                  </a:cubicBezTo>
                  <a:cubicBezTo>
                    <a:pt x="856" y="1267"/>
                    <a:pt x="1331" y="919"/>
                    <a:pt x="1837" y="538"/>
                  </a:cubicBezTo>
                  <a:lnTo>
                    <a:pt x="1837" y="507"/>
                  </a:lnTo>
                  <a:lnTo>
                    <a:pt x="1837" y="475"/>
                  </a:lnTo>
                  <a:cubicBezTo>
                    <a:pt x="1489" y="443"/>
                    <a:pt x="1172" y="222"/>
                    <a:pt x="792" y="158"/>
                  </a:cubicBezTo>
                  <a:cubicBezTo>
                    <a:pt x="539" y="127"/>
                    <a:pt x="254" y="32"/>
                    <a:pt x="1"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1558;p51">
              <a:extLst>
                <a:ext uri="{FF2B5EF4-FFF2-40B4-BE49-F238E27FC236}">
                  <a16:creationId xmlns:a16="http://schemas.microsoft.com/office/drawing/2014/main" id="{9F0312A6-3E2B-B7AD-6BDA-D9117DB37FF8}"/>
                </a:ext>
              </a:extLst>
            </p:cNvPr>
            <p:cNvSpPr/>
            <p:nvPr/>
          </p:nvSpPr>
          <p:spPr>
            <a:xfrm>
              <a:off x="1900606" y="3620113"/>
              <a:ext cx="73656" cy="197004"/>
            </a:xfrm>
            <a:custGeom>
              <a:avLst/>
              <a:gdLst/>
              <a:ahLst/>
              <a:cxnLst/>
              <a:rect l="l" t="t" r="r" b="b"/>
              <a:pathLst>
                <a:path w="2345" h="6272" extrusionOk="0">
                  <a:moveTo>
                    <a:pt x="254" y="1"/>
                  </a:moveTo>
                  <a:cubicBezTo>
                    <a:pt x="222" y="508"/>
                    <a:pt x="127" y="983"/>
                    <a:pt x="1" y="1426"/>
                  </a:cubicBezTo>
                  <a:cubicBezTo>
                    <a:pt x="32" y="1426"/>
                    <a:pt x="64" y="1458"/>
                    <a:pt x="127" y="1458"/>
                  </a:cubicBezTo>
                  <a:cubicBezTo>
                    <a:pt x="1141" y="2851"/>
                    <a:pt x="1394" y="4688"/>
                    <a:pt x="792" y="6271"/>
                  </a:cubicBezTo>
                  <a:cubicBezTo>
                    <a:pt x="982" y="6145"/>
                    <a:pt x="1141" y="6018"/>
                    <a:pt x="1331" y="5891"/>
                  </a:cubicBezTo>
                  <a:cubicBezTo>
                    <a:pt x="1299" y="5891"/>
                    <a:pt x="1299" y="5860"/>
                    <a:pt x="1299" y="5828"/>
                  </a:cubicBezTo>
                  <a:cubicBezTo>
                    <a:pt x="1711" y="3801"/>
                    <a:pt x="2344" y="1299"/>
                    <a:pt x="254"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1559;p51">
              <a:extLst>
                <a:ext uri="{FF2B5EF4-FFF2-40B4-BE49-F238E27FC236}">
                  <a16:creationId xmlns:a16="http://schemas.microsoft.com/office/drawing/2014/main" id="{93230567-9ADC-14F5-82CC-DF59449154CE}"/>
                </a:ext>
              </a:extLst>
            </p:cNvPr>
            <p:cNvSpPr/>
            <p:nvPr/>
          </p:nvSpPr>
          <p:spPr>
            <a:xfrm>
              <a:off x="1911537" y="3573375"/>
              <a:ext cx="107485" cy="230801"/>
            </a:xfrm>
            <a:custGeom>
              <a:avLst/>
              <a:gdLst/>
              <a:ahLst/>
              <a:cxnLst/>
              <a:rect l="l" t="t" r="r" b="b"/>
              <a:pathLst>
                <a:path w="3422" h="7348" extrusionOk="0">
                  <a:moveTo>
                    <a:pt x="1521" y="1"/>
                  </a:moveTo>
                  <a:cubicBezTo>
                    <a:pt x="1046" y="412"/>
                    <a:pt x="508" y="824"/>
                    <a:pt x="1" y="1204"/>
                  </a:cubicBezTo>
                  <a:cubicBezTo>
                    <a:pt x="2218" y="2407"/>
                    <a:pt x="1774" y="5321"/>
                    <a:pt x="1078" y="7348"/>
                  </a:cubicBezTo>
                  <a:cubicBezTo>
                    <a:pt x="1679" y="6968"/>
                    <a:pt x="2313" y="6588"/>
                    <a:pt x="2946" y="6239"/>
                  </a:cubicBezTo>
                  <a:lnTo>
                    <a:pt x="2946" y="6176"/>
                  </a:lnTo>
                  <a:cubicBezTo>
                    <a:pt x="3421" y="3832"/>
                    <a:pt x="2883" y="1901"/>
                    <a:pt x="1521"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7" name="Google Shape;1607;p51">
            <a:extLst>
              <a:ext uri="{FF2B5EF4-FFF2-40B4-BE49-F238E27FC236}">
                <a16:creationId xmlns:a16="http://schemas.microsoft.com/office/drawing/2014/main" id="{BA736E9F-83F5-9BEA-A15A-3BB0BE7529EB}"/>
              </a:ext>
            </a:extLst>
          </p:cNvPr>
          <p:cNvGrpSpPr/>
          <p:nvPr/>
        </p:nvGrpSpPr>
        <p:grpSpPr>
          <a:xfrm>
            <a:off x="5873157" y="855065"/>
            <a:ext cx="742752" cy="798379"/>
            <a:chOff x="2168188" y="3700491"/>
            <a:chExt cx="742752" cy="798379"/>
          </a:xfrm>
        </p:grpSpPr>
        <p:sp>
          <p:nvSpPr>
            <p:cNvPr id="3088" name="Google Shape;1608;p51">
              <a:extLst>
                <a:ext uri="{FF2B5EF4-FFF2-40B4-BE49-F238E27FC236}">
                  <a16:creationId xmlns:a16="http://schemas.microsoft.com/office/drawing/2014/main" id="{8A660171-6ED3-2699-D1FD-D3931209D4E4}"/>
                </a:ext>
              </a:extLst>
            </p:cNvPr>
            <p:cNvSpPr/>
            <p:nvPr/>
          </p:nvSpPr>
          <p:spPr>
            <a:xfrm>
              <a:off x="2222936" y="4170196"/>
              <a:ext cx="529196" cy="275591"/>
            </a:xfrm>
            <a:custGeom>
              <a:avLst/>
              <a:gdLst/>
              <a:ahLst/>
              <a:cxnLst/>
              <a:rect l="l" t="t" r="r" b="b"/>
              <a:pathLst>
                <a:path w="16848" h="8774" extrusionOk="0">
                  <a:moveTo>
                    <a:pt x="506" y="1"/>
                  </a:moveTo>
                  <a:cubicBezTo>
                    <a:pt x="506" y="24"/>
                    <a:pt x="508" y="41"/>
                    <a:pt x="511" y="55"/>
                  </a:cubicBezTo>
                  <a:lnTo>
                    <a:pt x="511" y="55"/>
                  </a:lnTo>
                  <a:cubicBezTo>
                    <a:pt x="510" y="37"/>
                    <a:pt x="508" y="19"/>
                    <a:pt x="506" y="1"/>
                  </a:cubicBezTo>
                  <a:close/>
                  <a:moveTo>
                    <a:pt x="6745" y="7000"/>
                  </a:moveTo>
                  <a:cubicBezTo>
                    <a:pt x="7600" y="7000"/>
                    <a:pt x="8455" y="7031"/>
                    <a:pt x="9278" y="7031"/>
                  </a:cubicBezTo>
                  <a:cubicBezTo>
                    <a:pt x="9405" y="7031"/>
                    <a:pt x="9405" y="7221"/>
                    <a:pt x="9278" y="7221"/>
                  </a:cubicBezTo>
                  <a:cubicBezTo>
                    <a:pt x="8867" y="7253"/>
                    <a:pt x="8455" y="7269"/>
                    <a:pt x="8035" y="7269"/>
                  </a:cubicBezTo>
                  <a:cubicBezTo>
                    <a:pt x="7616" y="7269"/>
                    <a:pt x="7188" y="7253"/>
                    <a:pt x="6745" y="7221"/>
                  </a:cubicBezTo>
                  <a:cubicBezTo>
                    <a:pt x="6586" y="7221"/>
                    <a:pt x="6586" y="7000"/>
                    <a:pt x="6745" y="7000"/>
                  </a:cubicBezTo>
                  <a:close/>
                  <a:moveTo>
                    <a:pt x="7378" y="7791"/>
                  </a:moveTo>
                  <a:cubicBezTo>
                    <a:pt x="8100" y="7815"/>
                    <a:pt x="8821" y="7876"/>
                    <a:pt x="9543" y="7876"/>
                  </a:cubicBezTo>
                  <a:cubicBezTo>
                    <a:pt x="9771" y="7876"/>
                    <a:pt x="10000" y="7870"/>
                    <a:pt x="10228" y="7855"/>
                  </a:cubicBezTo>
                  <a:cubicBezTo>
                    <a:pt x="10355" y="7855"/>
                    <a:pt x="10355" y="8013"/>
                    <a:pt x="10228" y="8013"/>
                  </a:cubicBezTo>
                  <a:cubicBezTo>
                    <a:pt x="9753" y="8061"/>
                    <a:pt x="9270" y="8092"/>
                    <a:pt x="8787" y="8092"/>
                  </a:cubicBezTo>
                  <a:cubicBezTo>
                    <a:pt x="8305" y="8092"/>
                    <a:pt x="7822" y="8061"/>
                    <a:pt x="7347" y="7981"/>
                  </a:cubicBezTo>
                  <a:cubicBezTo>
                    <a:pt x="7220" y="7981"/>
                    <a:pt x="7283" y="7791"/>
                    <a:pt x="7378" y="7791"/>
                  </a:cubicBezTo>
                  <a:close/>
                  <a:moveTo>
                    <a:pt x="15992" y="33"/>
                  </a:moveTo>
                  <a:lnTo>
                    <a:pt x="15992" y="33"/>
                  </a:lnTo>
                  <a:cubicBezTo>
                    <a:pt x="15612" y="96"/>
                    <a:pt x="15232" y="223"/>
                    <a:pt x="14884" y="318"/>
                  </a:cubicBezTo>
                  <a:lnTo>
                    <a:pt x="14884" y="3864"/>
                  </a:lnTo>
                  <a:cubicBezTo>
                    <a:pt x="14915" y="3896"/>
                    <a:pt x="14915" y="3959"/>
                    <a:pt x="14884" y="3991"/>
                  </a:cubicBezTo>
                  <a:cubicBezTo>
                    <a:pt x="14884" y="4815"/>
                    <a:pt x="14820" y="5606"/>
                    <a:pt x="14789" y="6430"/>
                  </a:cubicBezTo>
                  <a:cubicBezTo>
                    <a:pt x="14789" y="6581"/>
                    <a:pt x="14687" y="6653"/>
                    <a:pt x="14592" y="6653"/>
                  </a:cubicBezTo>
                  <a:cubicBezTo>
                    <a:pt x="14528" y="6653"/>
                    <a:pt x="14466" y="6620"/>
                    <a:pt x="14440" y="6556"/>
                  </a:cubicBezTo>
                  <a:cubicBezTo>
                    <a:pt x="14298" y="6587"/>
                    <a:pt x="14153" y="6601"/>
                    <a:pt x="14005" y="6601"/>
                  </a:cubicBezTo>
                  <a:cubicBezTo>
                    <a:pt x="13693" y="6601"/>
                    <a:pt x="13370" y="6537"/>
                    <a:pt x="13047" y="6430"/>
                  </a:cubicBezTo>
                  <a:cubicBezTo>
                    <a:pt x="12899" y="6400"/>
                    <a:pt x="12972" y="6205"/>
                    <a:pt x="13111" y="6205"/>
                  </a:cubicBezTo>
                  <a:cubicBezTo>
                    <a:pt x="13121" y="6205"/>
                    <a:pt x="13131" y="6206"/>
                    <a:pt x="13142" y="6208"/>
                  </a:cubicBezTo>
                  <a:cubicBezTo>
                    <a:pt x="13461" y="6331"/>
                    <a:pt x="13799" y="6377"/>
                    <a:pt x="14142" y="6377"/>
                  </a:cubicBezTo>
                  <a:cubicBezTo>
                    <a:pt x="14241" y="6377"/>
                    <a:pt x="14341" y="6373"/>
                    <a:pt x="14440" y="6366"/>
                  </a:cubicBezTo>
                  <a:cubicBezTo>
                    <a:pt x="14409" y="5606"/>
                    <a:pt x="14409" y="4815"/>
                    <a:pt x="14409" y="4054"/>
                  </a:cubicBezTo>
                  <a:cubicBezTo>
                    <a:pt x="14187" y="4086"/>
                    <a:pt x="13965" y="4102"/>
                    <a:pt x="13744" y="4102"/>
                  </a:cubicBezTo>
                  <a:cubicBezTo>
                    <a:pt x="13522" y="4102"/>
                    <a:pt x="13300" y="4086"/>
                    <a:pt x="13079" y="4054"/>
                  </a:cubicBezTo>
                  <a:cubicBezTo>
                    <a:pt x="12984" y="4054"/>
                    <a:pt x="12984" y="3864"/>
                    <a:pt x="13079" y="3864"/>
                  </a:cubicBezTo>
                  <a:cubicBezTo>
                    <a:pt x="13226" y="3854"/>
                    <a:pt x="13374" y="3850"/>
                    <a:pt x="13522" y="3850"/>
                  </a:cubicBezTo>
                  <a:cubicBezTo>
                    <a:pt x="13818" y="3850"/>
                    <a:pt x="14113" y="3864"/>
                    <a:pt x="14409" y="3864"/>
                  </a:cubicBezTo>
                  <a:cubicBezTo>
                    <a:pt x="14409" y="3104"/>
                    <a:pt x="14440" y="2408"/>
                    <a:pt x="14440" y="1679"/>
                  </a:cubicBezTo>
                  <a:lnTo>
                    <a:pt x="14440" y="1679"/>
                  </a:lnTo>
                  <a:cubicBezTo>
                    <a:pt x="13934" y="1743"/>
                    <a:pt x="13459" y="1743"/>
                    <a:pt x="12920" y="1743"/>
                  </a:cubicBezTo>
                  <a:cubicBezTo>
                    <a:pt x="12762" y="1743"/>
                    <a:pt x="12762" y="1489"/>
                    <a:pt x="12920" y="1489"/>
                  </a:cubicBezTo>
                  <a:cubicBezTo>
                    <a:pt x="13459" y="1521"/>
                    <a:pt x="13934" y="1521"/>
                    <a:pt x="14440" y="1521"/>
                  </a:cubicBezTo>
                  <a:cubicBezTo>
                    <a:pt x="14472" y="1204"/>
                    <a:pt x="14472" y="856"/>
                    <a:pt x="14472" y="508"/>
                  </a:cubicBezTo>
                  <a:lnTo>
                    <a:pt x="14472" y="508"/>
                  </a:lnTo>
                  <a:cubicBezTo>
                    <a:pt x="12565" y="918"/>
                    <a:pt x="10615" y="1107"/>
                    <a:pt x="8659" y="1107"/>
                  </a:cubicBezTo>
                  <a:cubicBezTo>
                    <a:pt x="5936" y="1107"/>
                    <a:pt x="3205" y="741"/>
                    <a:pt x="569" y="96"/>
                  </a:cubicBezTo>
                  <a:cubicBezTo>
                    <a:pt x="545" y="96"/>
                    <a:pt x="521" y="96"/>
                    <a:pt x="511" y="55"/>
                  </a:cubicBezTo>
                  <a:lnTo>
                    <a:pt x="511" y="55"/>
                  </a:lnTo>
                  <a:cubicBezTo>
                    <a:pt x="683" y="1934"/>
                    <a:pt x="1" y="3692"/>
                    <a:pt x="158" y="5575"/>
                  </a:cubicBezTo>
                  <a:cubicBezTo>
                    <a:pt x="284" y="7380"/>
                    <a:pt x="1393" y="8488"/>
                    <a:pt x="3261" y="8646"/>
                  </a:cubicBezTo>
                  <a:cubicBezTo>
                    <a:pt x="4106" y="8731"/>
                    <a:pt x="4950" y="8745"/>
                    <a:pt x="5795" y="8745"/>
                  </a:cubicBezTo>
                  <a:cubicBezTo>
                    <a:pt x="6217" y="8745"/>
                    <a:pt x="6639" y="8741"/>
                    <a:pt x="7062" y="8741"/>
                  </a:cubicBezTo>
                  <a:cubicBezTo>
                    <a:pt x="7414" y="8751"/>
                    <a:pt x="7769" y="8755"/>
                    <a:pt x="8125" y="8755"/>
                  </a:cubicBezTo>
                  <a:cubicBezTo>
                    <a:pt x="8983" y="8755"/>
                    <a:pt x="9843" y="8732"/>
                    <a:pt x="10672" y="8710"/>
                  </a:cubicBezTo>
                  <a:cubicBezTo>
                    <a:pt x="11812" y="8646"/>
                    <a:pt x="13300" y="8773"/>
                    <a:pt x="14409" y="8456"/>
                  </a:cubicBezTo>
                  <a:cubicBezTo>
                    <a:pt x="16847" y="7791"/>
                    <a:pt x="16024" y="2534"/>
                    <a:pt x="15992" y="33"/>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1609;p51">
              <a:extLst>
                <a:ext uri="{FF2B5EF4-FFF2-40B4-BE49-F238E27FC236}">
                  <a16:creationId xmlns:a16="http://schemas.microsoft.com/office/drawing/2014/main" id="{C53E79D8-7A1D-E128-17FD-813B2778FC44}"/>
                </a:ext>
              </a:extLst>
            </p:cNvPr>
            <p:cNvSpPr/>
            <p:nvPr/>
          </p:nvSpPr>
          <p:spPr>
            <a:xfrm>
              <a:off x="2242787" y="4140357"/>
              <a:ext cx="433741" cy="49848"/>
            </a:xfrm>
            <a:custGeom>
              <a:avLst/>
              <a:gdLst/>
              <a:ahLst/>
              <a:cxnLst/>
              <a:rect l="l" t="t" r="r" b="b"/>
              <a:pathLst>
                <a:path w="13809" h="1587" extrusionOk="0">
                  <a:moveTo>
                    <a:pt x="7918" y="1"/>
                  </a:moveTo>
                  <a:cubicBezTo>
                    <a:pt x="5258" y="1"/>
                    <a:pt x="2598" y="191"/>
                    <a:pt x="1" y="634"/>
                  </a:cubicBezTo>
                  <a:cubicBezTo>
                    <a:pt x="1" y="666"/>
                    <a:pt x="32" y="666"/>
                    <a:pt x="32" y="666"/>
                  </a:cubicBezTo>
                  <a:cubicBezTo>
                    <a:pt x="2627" y="1306"/>
                    <a:pt x="5193" y="1586"/>
                    <a:pt x="7761" y="1586"/>
                  </a:cubicBezTo>
                  <a:cubicBezTo>
                    <a:pt x="9769" y="1586"/>
                    <a:pt x="11780" y="1415"/>
                    <a:pt x="13808" y="1109"/>
                  </a:cubicBezTo>
                  <a:lnTo>
                    <a:pt x="13808" y="792"/>
                  </a:lnTo>
                  <a:cubicBezTo>
                    <a:pt x="13471" y="792"/>
                    <a:pt x="13119" y="807"/>
                    <a:pt x="12772" y="807"/>
                  </a:cubicBezTo>
                  <a:cubicBezTo>
                    <a:pt x="12598" y="807"/>
                    <a:pt x="12426" y="803"/>
                    <a:pt x="12257" y="792"/>
                  </a:cubicBezTo>
                  <a:cubicBezTo>
                    <a:pt x="12130" y="792"/>
                    <a:pt x="12130" y="571"/>
                    <a:pt x="12257" y="571"/>
                  </a:cubicBezTo>
                  <a:lnTo>
                    <a:pt x="13808" y="571"/>
                  </a:lnTo>
                  <a:lnTo>
                    <a:pt x="13808" y="381"/>
                  </a:lnTo>
                  <a:cubicBezTo>
                    <a:pt x="11877" y="222"/>
                    <a:pt x="9881" y="1"/>
                    <a:pt x="7918" y="1"/>
                  </a:cubicBezTo>
                  <a:close/>
                </a:path>
              </a:pathLst>
            </a:custGeom>
            <a:solidFill>
              <a:schemeClr val="accent4"/>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1610;p51">
              <a:extLst>
                <a:ext uri="{FF2B5EF4-FFF2-40B4-BE49-F238E27FC236}">
                  <a16:creationId xmlns:a16="http://schemas.microsoft.com/office/drawing/2014/main" id="{4B17AD96-2FA8-FCEE-8160-138FA26A5E24}"/>
                </a:ext>
              </a:extLst>
            </p:cNvPr>
            <p:cNvSpPr/>
            <p:nvPr/>
          </p:nvSpPr>
          <p:spPr>
            <a:xfrm>
              <a:off x="2168188" y="3700491"/>
              <a:ext cx="742752" cy="798379"/>
            </a:xfrm>
            <a:custGeom>
              <a:avLst/>
              <a:gdLst/>
              <a:ahLst/>
              <a:cxnLst/>
              <a:rect l="l" t="t" r="r" b="b"/>
              <a:pathLst>
                <a:path w="23647" h="25418" extrusionOk="0">
                  <a:moveTo>
                    <a:pt x="11593" y="480"/>
                  </a:moveTo>
                  <a:cubicBezTo>
                    <a:pt x="11751" y="480"/>
                    <a:pt x="11909" y="481"/>
                    <a:pt x="12066" y="482"/>
                  </a:cubicBezTo>
                  <a:cubicBezTo>
                    <a:pt x="15898" y="545"/>
                    <a:pt x="19572" y="1274"/>
                    <a:pt x="23372" y="1844"/>
                  </a:cubicBezTo>
                  <a:cubicBezTo>
                    <a:pt x="22644" y="1971"/>
                    <a:pt x="22011" y="2192"/>
                    <a:pt x="21472" y="2604"/>
                  </a:cubicBezTo>
                  <a:cubicBezTo>
                    <a:pt x="19002" y="4377"/>
                    <a:pt x="19034" y="8621"/>
                    <a:pt x="19002" y="11408"/>
                  </a:cubicBezTo>
                  <a:cubicBezTo>
                    <a:pt x="18939" y="14258"/>
                    <a:pt x="18875" y="17108"/>
                    <a:pt x="18875" y="19959"/>
                  </a:cubicBezTo>
                  <a:cubicBezTo>
                    <a:pt x="18875" y="21352"/>
                    <a:pt x="19160" y="23284"/>
                    <a:pt x="17925" y="24297"/>
                  </a:cubicBezTo>
                  <a:cubicBezTo>
                    <a:pt x="17361" y="24768"/>
                    <a:pt x="16203" y="24847"/>
                    <a:pt x="15105" y="24847"/>
                  </a:cubicBezTo>
                  <a:cubicBezTo>
                    <a:pt x="14548" y="24847"/>
                    <a:pt x="14007" y="24826"/>
                    <a:pt x="13565" y="24826"/>
                  </a:cubicBezTo>
                  <a:cubicBezTo>
                    <a:pt x="13411" y="24826"/>
                    <a:pt x="13269" y="24829"/>
                    <a:pt x="13143" y="24836"/>
                  </a:cubicBezTo>
                  <a:cubicBezTo>
                    <a:pt x="11633" y="24903"/>
                    <a:pt x="10113" y="24935"/>
                    <a:pt x="8594" y="24935"/>
                  </a:cubicBezTo>
                  <a:cubicBezTo>
                    <a:pt x="7279" y="24935"/>
                    <a:pt x="5964" y="24911"/>
                    <a:pt x="4656" y="24867"/>
                  </a:cubicBezTo>
                  <a:cubicBezTo>
                    <a:pt x="2787" y="24804"/>
                    <a:pt x="1204" y="24297"/>
                    <a:pt x="1141" y="22175"/>
                  </a:cubicBezTo>
                  <a:cubicBezTo>
                    <a:pt x="1046" y="20877"/>
                    <a:pt x="1204" y="19483"/>
                    <a:pt x="1267" y="18185"/>
                  </a:cubicBezTo>
                  <a:cubicBezTo>
                    <a:pt x="1362" y="12896"/>
                    <a:pt x="1141" y="7576"/>
                    <a:pt x="634" y="2287"/>
                  </a:cubicBezTo>
                  <a:lnTo>
                    <a:pt x="634" y="2129"/>
                  </a:lnTo>
                  <a:cubicBezTo>
                    <a:pt x="634" y="1907"/>
                    <a:pt x="571" y="1717"/>
                    <a:pt x="571" y="1559"/>
                  </a:cubicBezTo>
                  <a:lnTo>
                    <a:pt x="571" y="1559"/>
                  </a:lnTo>
                  <a:cubicBezTo>
                    <a:pt x="634" y="1591"/>
                    <a:pt x="697" y="1591"/>
                    <a:pt x="729" y="1591"/>
                  </a:cubicBezTo>
                  <a:cubicBezTo>
                    <a:pt x="4311" y="832"/>
                    <a:pt x="7951" y="480"/>
                    <a:pt x="11593" y="480"/>
                  </a:cubicBezTo>
                  <a:close/>
                  <a:moveTo>
                    <a:pt x="11241" y="0"/>
                  </a:moveTo>
                  <a:cubicBezTo>
                    <a:pt x="7680" y="0"/>
                    <a:pt x="4098" y="378"/>
                    <a:pt x="571" y="1084"/>
                  </a:cubicBezTo>
                  <a:cubicBezTo>
                    <a:pt x="543" y="1075"/>
                    <a:pt x="518" y="1071"/>
                    <a:pt x="495" y="1071"/>
                  </a:cubicBezTo>
                  <a:cubicBezTo>
                    <a:pt x="441" y="1071"/>
                    <a:pt x="403" y="1093"/>
                    <a:pt x="381" y="1116"/>
                  </a:cubicBezTo>
                  <a:cubicBezTo>
                    <a:pt x="332" y="1077"/>
                    <a:pt x="278" y="1059"/>
                    <a:pt x="226" y="1059"/>
                  </a:cubicBezTo>
                  <a:cubicBezTo>
                    <a:pt x="107" y="1059"/>
                    <a:pt x="1" y="1152"/>
                    <a:pt x="1" y="1306"/>
                  </a:cubicBezTo>
                  <a:cubicBezTo>
                    <a:pt x="634" y="7734"/>
                    <a:pt x="824" y="14195"/>
                    <a:pt x="634" y="20655"/>
                  </a:cubicBezTo>
                  <a:cubicBezTo>
                    <a:pt x="571" y="22239"/>
                    <a:pt x="412" y="24075"/>
                    <a:pt x="2091" y="24931"/>
                  </a:cubicBezTo>
                  <a:cubicBezTo>
                    <a:pt x="2946" y="25342"/>
                    <a:pt x="3991" y="25311"/>
                    <a:pt x="4941" y="25342"/>
                  </a:cubicBezTo>
                  <a:cubicBezTo>
                    <a:pt x="6146" y="25389"/>
                    <a:pt x="7386" y="25418"/>
                    <a:pt x="8622" y="25418"/>
                  </a:cubicBezTo>
                  <a:cubicBezTo>
                    <a:pt x="9075" y="25418"/>
                    <a:pt x="9527" y="25414"/>
                    <a:pt x="9976" y="25406"/>
                  </a:cubicBezTo>
                  <a:cubicBezTo>
                    <a:pt x="11623" y="25342"/>
                    <a:pt x="13333" y="25311"/>
                    <a:pt x="14980" y="25184"/>
                  </a:cubicBezTo>
                  <a:cubicBezTo>
                    <a:pt x="15867" y="25152"/>
                    <a:pt x="16880" y="25184"/>
                    <a:pt x="17735" y="24867"/>
                  </a:cubicBezTo>
                  <a:cubicBezTo>
                    <a:pt x="19667" y="24075"/>
                    <a:pt x="19319" y="21669"/>
                    <a:pt x="19319" y="19959"/>
                  </a:cubicBezTo>
                  <a:cubicBezTo>
                    <a:pt x="19350" y="16918"/>
                    <a:pt x="19382" y="13846"/>
                    <a:pt x="19414" y="10775"/>
                  </a:cubicBezTo>
                  <a:cubicBezTo>
                    <a:pt x="19477" y="7449"/>
                    <a:pt x="19572" y="3237"/>
                    <a:pt x="23467" y="2129"/>
                  </a:cubicBezTo>
                  <a:cubicBezTo>
                    <a:pt x="23646" y="2069"/>
                    <a:pt x="23601" y="1841"/>
                    <a:pt x="23409" y="1841"/>
                  </a:cubicBezTo>
                  <a:cubicBezTo>
                    <a:pt x="23406" y="1841"/>
                    <a:pt x="23402" y="1841"/>
                    <a:pt x="23399" y="1841"/>
                  </a:cubicBezTo>
                  <a:lnTo>
                    <a:pt x="23399" y="1841"/>
                  </a:lnTo>
                  <a:cubicBezTo>
                    <a:pt x="23503" y="1821"/>
                    <a:pt x="23524" y="1683"/>
                    <a:pt x="23436" y="1654"/>
                  </a:cubicBezTo>
                  <a:cubicBezTo>
                    <a:pt x="19857" y="419"/>
                    <a:pt x="15772" y="102"/>
                    <a:pt x="12066" y="7"/>
                  </a:cubicBezTo>
                  <a:cubicBezTo>
                    <a:pt x="11791" y="3"/>
                    <a:pt x="11516" y="0"/>
                    <a:pt x="11241"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1611;p51">
              <a:extLst>
                <a:ext uri="{FF2B5EF4-FFF2-40B4-BE49-F238E27FC236}">
                  <a16:creationId xmlns:a16="http://schemas.microsoft.com/office/drawing/2014/main" id="{ADF73AFB-B4AF-D976-7296-918DE1AE14AC}"/>
                </a:ext>
              </a:extLst>
            </p:cNvPr>
            <p:cNvSpPr/>
            <p:nvPr/>
          </p:nvSpPr>
          <p:spPr>
            <a:xfrm>
              <a:off x="2184113" y="3710605"/>
              <a:ext cx="717216" cy="69730"/>
            </a:xfrm>
            <a:custGeom>
              <a:avLst/>
              <a:gdLst/>
              <a:ahLst/>
              <a:cxnLst/>
              <a:rect l="l" t="t" r="r" b="b"/>
              <a:pathLst>
                <a:path w="22834" h="2220" extrusionOk="0">
                  <a:moveTo>
                    <a:pt x="11119" y="0"/>
                  </a:moveTo>
                  <a:cubicBezTo>
                    <a:pt x="7455" y="0"/>
                    <a:pt x="3793" y="408"/>
                    <a:pt x="190" y="1110"/>
                  </a:cubicBezTo>
                  <a:cubicBezTo>
                    <a:pt x="150" y="1170"/>
                    <a:pt x="110" y="1192"/>
                    <a:pt x="70" y="1192"/>
                  </a:cubicBezTo>
                  <a:cubicBezTo>
                    <a:pt x="47" y="1192"/>
                    <a:pt x="23" y="1185"/>
                    <a:pt x="0" y="1174"/>
                  </a:cubicBezTo>
                  <a:lnTo>
                    <a:pt x="0" y="1174"/>
                  </a:lnTo>
                  <a:cubicBezTo>
                    <a:pt x="0" y="1364"/>
                    <a:pt x="32" y="1554"/>
                    <a:pt x="32" y="1712"/>
                  </a:cubicBezTo>
                  <a:cubicBezTo>
                    <a:pt x="58" y="1607"/>
                    <a:pt x="128" y="1546"/>
                    <a:pt x="241" y="1546"/>
                  </a:cubicBezTo>
                  <a:cubicBezTo>
                    <a:pt x="264" y="1546"/>
                    <a:pt x="290" y="1548"/>
                    <a:pt x="317" y="1554"/>
                  </a:cubicBezTo>
                  <a:cubicBezTo>
                    <a:pt x="3631" y="2012"/>
                    <a:pt x="6945" y="2219"/>
                    <a:pt x="10258" y="2219"/>
                  </a:cubicBezTo>
                  <a:cubicBezTo>
                    <a:pt x="13817" y="2219"/>
                    <a:pt x="17375" y="1980"/>
                    <a:pt x="20933" y="1554"/>
                  </a:cubicBezTo>
                  <a:cubicBezTo>
                    <a:pt x="21092" y="1554"/>
                    <a:pt x="21123" y="1839"/>
                    <a:pt x="20965" y="1839"/>
                  </a:cubicBezTo>
                  <a:lnTo>
                    <a:pt x="20870" y="1839"/>
                  </a:lnTo>
                  <a:lnTo>
                    <a:pt x="20933" y="2187"/>
                  </a:lnTo>
                  <a:cubicBezTo>
                    <a:pt x="21440" y="1839"/>
                    <a:pt x="22074" y="1554"/>
                    <a:pt x="22834" y="1427"/>
                  </a:cubicBezTo>
                  <a:lnTo>
                    <a:pt x="22834" y="1364"/>
                  </a:lnTo>
                  <a:cubicBezTo>
                    <a:pt x="19033" y="794"/>
                    <a:pt x="15360" y="65"/>
                    <a:pt x="11528" y="2"/>
                  </a:cubicBezTo>
                  <a:cubicBezTo>
                    <a:pt x="11391" y="1"/>
                    <a:pt x="11255" y="0"/>
                    <a:pt x="11119" y="0"/>
                  </a:cubicBezTo>
                  <a:close/>
                </a:path>
              </a:pathLst>
            </a:custGeom>
            <a:solidFill>
              <a:schemeClr val="accen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1612;p51">
              <a:extLst>
                <a:ext uri="{FF2B5EF4-FFF2-40B4-BE49-F238E27FC236}">
                  <a16:creationId xmlns:a16="http://schemas.microsoft.com/office/drawing/2014/main" id="{4DCF54E2-9411-1E11-1DBA-CC639C83E706}"/>
                </a:ext>
              </a:extLst>
            </p:cNvPr>
            <p:cNvSpPr/>
            <p:nvPr/>
          </p:nvSpPr>
          <p:spPr>
            <a:xfrm>
              <a:off x="2186092" y="3760201"/>
              <a:ext cx="661275" cy="36153"/>
            </a:xfrm>
            <a:custGeom>
              <a:avLst/>
              <a:gdLst/>
              <a:ahLst/>
              <a:cxnLst/>
              <a:rect l="l" t="t" r="r" b="b"/>
              <a:pathLst>
                <a:path w="21053" h="1151" extrusionOk="0">
                  <a:moveTo>
                    <a:pt x="206" y="0"/>
                  </a:moveTo>
                  <a:cubicBezTo>
                    <a:pt x="110" y="0"/>
                    <a:pt x="55" y="82"/>
                    <a:pt x="1" y="165"/>
                  </a:cubicBezTo>
                  <a:lnTo>
                    <a:pt x="1" y="323"/>
                  </a:lnTo>
                  <a:cubicBezTo>
                    <a:pt x="64" y="386"/>
                    <a:pt x="96" y="418"/>
                    <a:pt x="127" y="418"/>
                  </a:cubicBezTo>
                  <a:cubicBezTo>
                    <a:pt x="3471" y="898"/>
                    <a:pt x="6860" y="1151"/>
                    <a:pt x="10246" y="1151"/>
                  </a:cubicBezTo>
                  <a:cubicBezTo>
                    <a:pt x="13788" y="1151"/>
                    <a:pt x="17326" y="874"/>
                    <a:pt x="20807" y="291"/>
                  </a:cubicBezTo>
                  <a:lnTo>
                    <a:pt x="20902" y="291"/>
                  </a:lnTo>
                  <a:cubicBezTo>
                    <a:pt x="21052" y="261"/>
                    <a:pt x="21032" y="4"/>
                    <a:pt x="20894" y="4"/>
                  </a:cubicBezTo>
                  <a:cubicBezTo>
                    <a:pt x="20887" y="4"/>
                    <a:pt x="20879" y="5"/>
                    <a:pt x="20870" y="6"/>
                  </a:cubicBezTo>
                  <a:cubicBezTo>
                    <a:pt x="17344" y="445"/>
                    <a:pt x="13818" y="684"/>
                    <a:pt x="10291" y="684"/>
                  </a:cubicBezTo>
                  <a:cubicBezTo>
                    <a:pt x="6946" y="684"/>
                    <a:pt x="3600" y="469"/>
                    <a:pt x="254" y="6"/>
                  </a:cubicBezTo>
                  <a:cubicBezTo>
                    <a:pt x="237" y="2"/>
                    <a:pt x="221" y="0"/>
                    <a:pt x="206"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1613;p51">
              <a:extLst>
                <a:ext uri="{FF2B5EF4-FFF2-40B4-BE49-F238E27FC236}">
                  <a16:creationId xmlns:a16="http://schemas.microsoft.com/office/drawing/2014/main" id="{3D462878-C561-561A-792B-475A6D6574DD}"/>
                </a:ext>
              </a:extLst>
            </p:cNvPr>
            <p:cNvSpPr/>
            <p:nvPr/>
          </p:nvSpPr>
          <p:spPr>
            <a:xfrm>
              <a:off x="2180124" y="3769342"/>
              <a:ext cx="662531" cy="713384"/>
            </a:xfrm>
            <a:custGeom>
              <a:avLst/>
              <a:gdLst/>
              <a:ahLst/>
              <a:cxnLst/>
              <a:rect l="l" t="t" r="r" b="b"/>
              <a:pathLst>
                <a:path w="21093" h="22712" extrusionOk="0">
                  <a:moveTo>
                    <a:pt x="3563" y="1985"/>
                  </a:moveTo>
                  <a:cubicBezTo>
                    <a:pt x="3577" y="1985"/>
                    <a:pt x="3593" y="1988"/>
                    <a:pt x="3611" y="1995"/>
                  </a:cubicBezTo>
                  <a:cubicBezTo>
                    <a:pt x="4028" y="2118"/>
                    <a:pt x="4465" y="2165"/>
                    <a:pt x="4920" y="2165"/>
                  </a:cubicBezTo>
                  <a:cubicBezTo>
                    <a:pt x="5052" y="2165"/>
                    <a:pt x="5186" y="2161"/>
                    <a:pt x="5321" y="2154"/>
                  </a:cubicBezTo>
                  <a:cubicBezTo>
                    <a:pt x="5416" y="2154"/>
                    <a:pt x="5416" y="2344"/>
                    <a:pt x="5321" y="2344"/>
                  </a:cubicBezTo>
                  <a:cubicBezTo>
                    <a:pt x="5130" y="2364"/>
                    <a:pt x="4940" y="2374"/>
                    <a:pt x="4749" y="2374"/>
                  </a:cubicBezTo>
                  <a:cubicBezTo>
                    <a:pt x="4338" y="2374"/>
                    <a:pt x="3927" y="2325"/>
                    <a:pt x="3516" y="2217"/>
                  </a:cubicBezTo>
                  <a:cubicBezTo>
                    <a:pt x="3431" y="2189"/>
                    <a:pt x="3447" y="1985"/>
                    <a:pt x="3563" y="1985"/>
                  </a:cubicBezTo>
                  <a:close/>
                  <a:moveTo>
                    <a:pt x="16176" y="3495"/>
                  </a:moveTo>
                  <a:cubicBezTo>
                    <a:pt x="16213" y="3495"/>
                    <a:pt x="16247" y="3520"/>
                    <a:pt x="16247" y="3579"/>
                  </a:cubicBezTo>
                  <a:cubicBezTo>
                    <a:pt x="16437" y="6176"/>
                    <a:pt x="16278" y="8836"/>
                    <a:pt x="16278" y="11433"/>
                  </a:cubicBezTo>
                  <a:lnTo>
                    <a:pt x="16278" y="11971"/>
                  </a:lnTo>
                  <a:lnTo>
                    <a:pt x="17355" y="12193"/>
                  </a:lnTo>
                  <a:cubicBezTo>
                    <a:pt x="17419" y="12224"/>
                    <a:pt x="17419" y="12319"/>
                    <a:pt x="17355" y="12351"/>
                  </a:cubicBezTo>
                  <a:lnTo>
                    <a:pt x="17387" y="12351"/>
                  </a:lnTo>
                  <a:cubicBezTo>
                    <a:pt x="17403" y="12288"/>
                    <a:pt x="17450" y="12256"/>
                    <a:pt x="17494" y="12256"/>
                  </a:cubicBezTo>
                  <a:cubicBezTo>
                    <a:pt x="17537" y="12256"/>
                    <a:pt x="17577" y="12288"/>
                    <a:pt x="17577" y="12351"/>
                  </a:cubicBezTo>
                  <a:cubicBezTo>
                    <a:pt x="17735" y="14220"/>
                    <a:pt x="17704" y="16151"/>
                    <a:pt x="17735" y="18052"/>
                  </a:cubicBezTo>
                  <a:cubicBezTo>
                    <a:pt x="17767" y="18970"/>
                    <a:pt x="18020" y="20268"/>
                    <a:pt x="17292" y="21028"/>
                  </a:cubicBezTo>
                  <a:cubicBezTo>
                    <a:pt x="16627" y="21788"/>
                    <a:pt x="15360" y="21725"/>
                    <a:pt x="14442" y="21788"/>
                  </a:cubicBezTo>
                  <a:cubicBezTo>
                    <a:pt x="12637" y="21883"/>
                    <a:pt x="10863" y="21978"/>
                    <a:pt x="9026" y="21978"/>
                  </a:cubicBezTo>
                  <a:cubicBezTo>
                    <a:pt x="8163" y="21992"/>
                    <a:pt x="7067" y="22102"/>
                    <a:pt x="5968" y="22102"/>
                  </a:cubicBezTo>
                  <a:cubicBezTo>
                    <a:pt x="4408" y="22102"/>
                    <a:pt x="2843" y="21879"/>
                    <a:pt x="1932" y="20838"/>
                  </a:cubicBezTo>
                  <a:cubicBezTo>
                    <a:pt x="1" y="18558"/>
                    <a:pt x="1774" y="15138"/>
                    <a:pt x="1521" y="12668"/>
                  </a:cubicBezTo>
                  <a:cubicBezTo>
                    <a:pt x="1483" y="12497"/>
                    <a:pt x="1616" y="12394"/>
                    <a:pt x="1735" y="12394"/>
                  </a:cubicBezTo>
                  <a:cubicBezTo>
                    <a:pt x="1815" y="12394"/>
                    <a:pt x="1888" y="12440"/>
                    <a:pt x="1901" y="12541"/>
                  </a:cubicBezTo>
                  <a:lnTo>
                    <a:pt x="1901" y="12668"/>
                  </a:lnTo>
                  <a:cubicBezTo>
                    <a:pt x="1932" y="12604"/>
                    <a:pt x="1964" y="12541"/>
                    <a:pt x="2059" y="12541"/>
                  </a:cubicBezTo>
                  <a:lnTo>
                    <a:pt x="2059" y="12509"/>
                  </a:lnTo>
                  <a:cubicBezTo>
                    <a:pt x="1806" y="12509"/>
                    <a:pt x="1742" y="12161"/>
                    <a:pt x="1964" y="12129"/>
                  </a:cubicBezTo>
                  <a:cubicBezTo>
                    <a:pt x="4602" y="11696"/>
                    <a:pt x="7441" y="11386"/>
                    <a:pt x="10256" y="11386"/>
                  </a:cubicBezTo>
                  <a:cubicBezTo>
                    <a:pt x="12172" y="11386"/>
                    <a:pt x="14077" y="11530"/>
                    <a:pt x="15898" y="11876"/>
                  </a:cubicBezTo>
                  <a:lnTo>
                    <a:pt x="15898" y="11433"/>
                  </a:lnTo>
                  <a:lnTo>
                    <a:pt x="15898" y="10293"/>
                  </a:lnTo>
                  <a:cubicBezTo>
                    <a:pt x="15360" y="10324"/>
                    <a:pt x="14853" y="10324"/>
                    <a:pt x="14315" y="10324"/>
                  </a:cubicBezTo>
                  <a:cubicBezTo>
                    <a:pt x="14188" y="10324"/>
                    <a:pt x="14188" y="10103"/>
                    <a:pt x="14315" y="10103"/>
                  </a:cubicBezTo>
                  <a:cubicBezTo>
                    <a:pt x="14885" y="10103"/>
                    <a:pt x="15392" y="10134"/>
                    <a:pt x="15898" y="10134"/>
                  </a:cubicBezTo>
                  <a:lnTo>
                    <a:pt x="15898" y="7854"/>
                  </a:lnTo>
                  <a:cubicBezTo>
                    <a:pt x="15877" y="7847"/>
                    <a:pt x="15855" y="7844"/>
                    <a:pt x="15832" y="7844"/>
                  </a:cubicBezTo>
                  <a:cubicBezTo>
                    <a:pt x="15647" y="7844"/>
                    <a:pt x="15406" y="8048"/>
                    <a:pt x="15265" y="8076"/>
                  </a:cubicBezTo>
                  <a:cubicBezTo>
                    <a:pt x="15107" y="8076"/>
                    <a:pt x="14980" y="8044"/>
                    <a:pt x="14917" y="7886"/>
                  </a:cubicBezTo>
                  <a:cubicBezTo>
                    <a:pt x="14870" y="7745"/>
                    <a:pt x="15032" y="7552"/>
                    <a:pt x="15183" y="7552"/>
                  </a:cubicBezTo>
                  <a:cubicBezTo>
                    <a:pt x="15236" y="7552"/>
                    <a:pt x="15287" y="7575"/>
                    <a:pt x="15328" y="7632"/>
                  </a:cubicBezTo>
                  <a:cubicBezTo>
                    <a:pt x="15378" y="7731"/>
                    <a:pt x="15292" y="7811"/>
                    <a:pt x="15222" y="7811"/>
                  </a:cubicBezTo>
                  <a:cubicBezTo>
                    <a:pt x="15202" y="7811"/>
                    <a:pt x="15184" y="7805"/>
                    <a:pt x="15170" y="7791"/>
                  </a:cubicBezTo>
                  <a:lnTo>
                    <a:pt x="15170" y="7791"/>
                  </a:lnTo>
                  <a:cubicBezTo>
                    <a:pt x="15202" y="7823"/>
                    <a:pt x="15225" y="7838"/>
                    <a:pt x="15253" y="7838"/>
                  </a:cubicBezTo>
                  <a:cubicBezTo>
                    <a:pt x="15281" y="7838"/>
                    <a:pt x="15313" y="7822"/>
                    <a:pt x="15360" y="7791"/>
                  </a:cubicBezTo>
                  <a:cubicBezTo>
                    <a:pt x="15455" y="7759"/>
                    <a:pt x="15550" y="7727"/>
                    <a:pt x="15645" y="7696"/>
                  </a:cubicBezTo>
                  <a:lnTo>
                    <a:pt x="15867" y="7696"/>
                  </a:lnTo>
                  <a:cubicBezTo>
                    <a:pt x="15867" y="6809"/>
                    <a:pt x="15930" y="5954"/>
                    <a:pt x="15962" y="5099"/>
                  </a:cubicBezTo>
                  <a:lnTo>
                    <a:pt x="15962" y="5099"/>
                  </a:lnTo>
                  <a:cubicBezTo>
                    <a:pt x="15724" y="5131"/>
                    <a:pt x="15463" y="5146"/>
                    <a:pt x="15202" y="5146"/>
                  </a:cubicBezTo>
                  <a:cubicBezTo>
                    <a:pt x="14940" y="5146"/>
                    <a:pt x="14679" y="5131"/>
                    <a:pt x="14442" y="5099"/>
                  </a:cubicBezTo>
                  <a:cubicBezTo>
                    <a:pt x="14283" y="5067"/>
                    <a:pt x="14283" y="4877"/>
                    <a:pt x="14442" y="4877"/>
                  </a:cubicBezTo>
                  <a:cubicBezTo>
                    <a:pt x="14581" y="4868"/>
                    <a:pt x="14728" y="4864"/>
                    <a:pt x="14879" y="4864"/>
                  </a:cubicBezTo>
                  <a:cubicBezTo>
                    <a:pt x="15242" y="4864"/>
                    <a:pt x="15626" y="4887"/>
                    <a:pt x="15962" y="4909"/>
                  </a:cubicBezTo>
                  <a:cubicBezTo>
                    <a:pt x="15993" y="4434"/>
                    <a:pt x="16025" y="3991"/>
                    <a:pt x="16088" y="3579"/>
                  </a:cubicBezTo>
                  <a:cubicBezTo>
                    <a:pt x="16088" y="3528"/>
                    <a:pt x="16134" y="3495"/>
                    <a:pt x="16176" y="3495"/>
                  </a:cubicBezTo>
                  <a:close/>
                  <a:moveTo>
                    <a:pt x="21029" y="0"/>
                  </a:moveTo>
                  <a:cubicBezTo>
                    <a:pt x="17548" y="583"/>
                    <a:pt x="14001" y="860"/>
                    <a:pt x="10456" y="860"/>
                  </a:cubicBezTo>
                  <a:cubicBezTo>
                    <a:pt x="7066" y="860"/>
                    <a:pt x="3677" y="607"/>
                    <a:pt x="349" y="127"/>
                  </a:cubicBezTo>
                  <a:cubicBezTo>
                    <a:pt x="317" y="127"/>
                    <a:pt x="286" y="95"/>
                    <a:pt x="254" y="32"/>
                  </a:cubicBezTo>
                  <a:lnTo>
                    <a:pt x="254" y="32"/>
                  </a:lnTo>
                  <a:cubicBezTo>
                    <a:pt x="761" y="5352"/>
                    <a:pt x="982" y="10641"/>
                    <a:pt x="887" y="15961"/>
                  </a:cubicBezTo>
                  <a:cubicBezTo>
                    <a:pt x="824" y="17260"/>
                    <a:pt x="666" y="18653"/>
                    <a:pt x="761" y="19952"/>
                  </a:cubicBezTo>
                  <a:cubicBezTo>
                    <a:pt x="824" y="22042"/>
                    <a:pt x="2407" y="22580"/>
                    <a:pt x="4276" y="22644"/>
                  </a:cubicBezTo>
                  <a:cubicBezTo>
                    <a:pt x="5584" y="22688"/>
                    <a:pt x="6899" y="22711"/>
                    <a:pt x="8214" y="22711"/>
                  </a:cubicBezTo>
                  <a:cubicBezTo>
                    <a:pt x="9733" y="22711"/>
                    <a:pt x="11253" y="22680"/>
                    <a:pt x="12763" y="22612"/>
                  </a:cubicBezTo>
                  <a:cubicBezTo>
                    <a:pt x="12964" y="22596"/>
                    <a:pt x="13204" y="22592"/>
                    <a:pt x="13469" y="22592"/>
                  </a:cubicBezTo>
                  <a:cubicBezTo>
                    <a:pt x="13801" y="22592"/>
                    <a:pt x="14172" y="22598"/>
                    <a:pt x="14555" y="22598"/>
                  </a:cubicBezTo>
                  <a:cubicBezTo>
                    <a:pt x="15702" y="22598"/>
                    <a:pt x="16951" y="22537"/>
                    <a:pt x="17545" y="22042"/>
                  </a:cubicBezTo>
                  <a:cubicBezTo>
                    <a:pt x="18780" y="21060"/>
                    <a:pt x="18495" y="19128"/>
                    <a:pt x="18495" y="17735"/>
                  </a:cubicBezTo>
                  <a:cubicBezTo>
                    <a:pt x="18495" y="14885"/>
                    <a:pt x="18559" y="12034"/>
                    <a:pt x="18622" y="9184"/>
                  </a:cubicBezTo>
                  <a:cubicBezTo>
                    <a:pt x="18654" y="6366"/>
                    <a:pt x="18622" y="2154"/>
                    <a:pt x="21092" y="349"/>
                  </a:cubicBezTo>
                  <a:lnTo>
                    <a:pt x="21029" y="0"/>
                  </a:lnTo>
                  <a:close/>
                </a:path>
              </a:pathLst>
            </a:custGeom>
            <a:solidFill>
              <a:schemeClr val="accent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1614;p51">
              <a:extLst>
                <a:ext uri="{FF2B5EF4-FFF2-40B4-BE49-F238E27FC236}">
                  <a16:creationId xmlns:a16="http://schemas.microsoft.com/office/drawing/2014/main" id="{3392AEF1-33EB-976A-EABE-7614C7402731}"/>
                </a:ext>
              </a:extLst>
            </p:cNvPr>
            <p:cNvSpPr/>
            <p:nvPr/>
          </p:nvSpPr>
          <p:spPr>
            <a:xfrm>
              <a:off x="2175161" y="3876450"/>
              <a:ext cx="575965" cy="585011"/>
            </a:xfrm>
            <a:custGeom>
              <a:avLst/>
              <a:gdLst/>
              <a:ahLst/>
              <a:cxnLst/>
              <a:rect l="l" t="t" r="r" b="b"/>
              <a:pathLst>
                <a:path w="18337" h="18625" extrusionOk="0">
                  <a:moveTo>
                    <a:pt x="17450" y="9448"/>
                  </a:moveTo>
                  <a:cubicBezTo>
                    <a:pt x="17513" y="11918"/>
                    <a:pt x="18337" y="17207"/>
                    <a:pt x="15866" y="17872"/>
                  </a:cubicBezTo>
                  <a:cubicBezTo>
                    <a:pt x="14758" y="18188"/>
                    <a:pt x="13301" y="18093"/>
                    <a:pt x="12161" y="18125"/>
                  </a:cubicBezTo>
                  <a:cubicBezTo>
                    <a:pt x="10958" y="18157"/>
                    <a:pt x="9754" y="18157"/>
                    <a:pt x="8551" y="18157"/>
                  </a:cubicBezTo>
                  <a:cubicBezTo>
                    <a:pt x="7917" y="18157"/>
                    <a:pt x="7284" y="18173"/>
                    <a:pt x="6651" y="18173"/>
                  </a:cubicBezTo>
                  <a:cubicBezTo>
                    <a:pt x="6017" y="18173"/>
                    <a:pt x="5384" y="18157"/>
                    <a:pt x="4751" y="18093"/>
                  </a:cubicBezTo>
                  <a:cubicBezTo>
                    <a:pt x="2882" y="17935"/>
                    <a:pt x="1774" y="16858"/>
                    <a:pt x="1615" y="15085"/>
                  </a:cubicBezTo>
                  <a:cubicBezTo>
                    <a:pt x="1425" y="13185"/>
                    <a:pt x="2154" y="11380"/>
                    <a:pt x="1995" y="9480"/>
                  </a:cubicBezTo>
                  <a:lnTo>
                    <a:pt x="1995" y="9480"/>
                  </a:lnTo>
                  <a:cubicBezTo>
                    <a:pt x="1995" y="9480"/>
                    <a:pt x="2027" y="9543"/>
                    <a:pt x="2059" y="9543"/>
                  </a:cubicBezTo>
                  <a:cubicBezTo>
                    <a:pt x="4641" y="10193"/>
                    <a:pt x="7316" y="10544"/>
                    <a:pt x="9984" y="10544"/>
                  </a:cubicBezTo>
                  <a:cubicBezTo>
                    <a:pt x="11995" y="10544"/>
                    <a:pt x="14002" y="10345"/>
                    <a:pt x="15961" y="9923"/>
                  </a:cubicBezTo>
                  <a:lnTo>
                    <a:pt x="15961" y="9923"/>
                  </a:lnTo>
                  <a:cubicBezTo>
                    <a:pt x="15930" y="10240"/>
                    <a:pt x="15930" y="10588"/>
                    <a:pt x="15930" y="10968"/>
                  </a:cubicBezTo>
                  <a:cubicBezTo>
                    <a:pt x="15391" y="10905"/>
                    <a:pt x="14916" y="10905"/>
                    <a:pt x="14410" y="10905"/>
                  </a:cubicBezTo>
                  <a:cubicBezTo>
                    <a:pt x="14251" y="10905"/>
                    <a:pt x="14251" y="11158"/>
                    <a:pt x="14410" y="11158"/>
                  </a:cubicBezTo>
                  <a:cubicBezTo>
                    <a:pt x="14916" y="11126"/>
                    <a:pt x="15391" y="11126"/>
                    <a:pt x="15930" y="11126"/>
                  </a:cubicBezTo>
                  <a:cubicBezTo>
                    <a:pt x="15866" y="11855"/>
                    <a:pt x="15866" y="12583"/>
                    <a:pt x="15866" y="13280"/>
                  </a:cubicBezTo>
                  <a:cubicBezTo>
                    <a:pt x="15661" y="13264"/>
                    <a:pt x="15447" y="13256"/>
                    <a:pt x="15229" y="13256"/>
                  </a:cubicBezTo>
                  <a:cubicBezTo>
                    <a:pt x="15011" y="13256"/>
                    <a:pt x="14790" y="13264"/>
                    <a:pt x="14568" y="13280"/>
                  </a:cubicBezTo>
                  <a:cubicBezTo>
                    <a:pt x="14441" y="13280"/>
                    <a:pt x="14441" y="13501"/>
                    <a:pt x="14568" y="13501"/>
                  </a:cubicBezTo>
                  <a:cubicBezTo>
                    <a:pt x="14716" y="13512"/>
                    <a:pt x="14864" y="13516"/>
                    <a:pt x="15010" y="13516"/>
                  </a:cubicBezTo>
                  <a:cubicBezTo>
                    <a:pt x="15303" y="13516"/>
                    <a:pt x="15592" y="13501"/>
                    <a:pt x="15866" y="13501"/>
                  </a:cubicBezTo>
                  <a:cubicBezTo>
                    <a:pt x="15866" y="14230"/>
                    <a:pt x="15866" y="15022"/>
                    <a:pt x="15930" y="15782"/>
                  </a:cubicBezTo>
                  <a:cubicBezTo>
                    <a:pt x="15830" y="15789"/>
                    <a:pt x="15730" y="15793"/>
                    <a:pt x="15631" y="15793"/>
                  </a:cubicBezTo>
                  <a:cubicBezTo>
                    <a:pt x="15287" y="15793"/>
                    <a:pt x="14943" y="15746"/>
                    <a:pt x="14600" y="15623"/>
                  </a:cubicBezTo>
                  <a:cubicBezTo>
                    <a:pt x="14582" y="15616"/>
                    <a:pt x="14566" y="15613"/>
                    <a:pt x="14551" y="15613"/>
                  </a:cubicBezTo>
                  <a:cubicBezTo>
                    <a:pt x="14430" y="15613"/>
                    <a:pt x="14395" y="15820"/>
                    <a:pt x="14536" y="15877"/>
                  </a:cubicBezTo>
                  <a:cubicBezTo>
                    <a:pt x="14813" y="15976"/>
                    <a:pt x="15103" y="16025"/>
                    <a:pt x="15397" y="16025"/>
                  </a:cubicBezTo>
                  <a:cubicBezTo>
                    <a:pt x="15573" y="16025"/>
                    <a:pt x="15752" y="16007"/>
                    <a:pt x="15930" y="15972"/>
                  </a:cubicBezTo>
                  <a:cubicBezTo>
                    <a:pt x="15955" y="16022"/>
                    <a:pt x="16016" y="16048"/>
                    <a:pt x="16080" y="16048"/>
                  </a:cubicBezTo>
                  <a:cubicBezTo>
                    <a:pt x="16176" y="16048"/>
                    <a:pt x="16278" y="15991"/>
                    <a:pt x="16278" y="15877"/>
                  </a:cubicBezTo>
                  <a:cubicBezTo>
                    <a:pt x="16310" y="15022"/>
                    <a:pt x="16341" y="14230"/>
                    <a:pt x="16341" y="13406"/>
                  </a:cubicBezTo>
                  <a:cubicBezTo>
                    <a:pt x="16405" y="13375"/>
                    <a:pt x="16405" y="13343"/>
                    <a:pt x="16341" y="13280"/>
                  </a:cubicBezTo>
                  <a:lnTo>
                    <a:pt x="16341" y="9733"/>
                  </a:lnTo>
                  <a:cubicBezTo>
                    <a:pt x="16721" y="9638"/>
                    <a:pt x="17102" y="9575"/>
                    <a:pt x="17450" y="9448"/>
                  </a:cubicBezTo>
                  <a:close/>
                  <a:moveTo>
                    <a:pt x="16217" y="1"/>
                  </a:moveTo>
                  <a:cubicBezTo>
                    <a:pt x="16173" y="1"/>
                    <a:pt x="16120" y="37"/>
                    <a:pt x="16120" y="74"/>
                  </a:cubicBezTo>
                  <a:cubicBezTo>
                    <a:pt x="16025" y="549"/>
                    <a:pt x="16025" y="992"/>
                    <a:pt x="15993" y="1404"/>
                  </a:cubicBezTo>
                  <a:cubicBezTo>
                    <a:pt x="15715" y="1367"/>
                    <a:pt x="15415" y="1351"/>
                    <a:pt x="15119" y="1351"/>
                  </a:cubicBezTo>
                  <a:cubicBezTo>
                    <a:pt x="14909" y="1351"/>
                    <a:pt x="14701" y="1359"/>
                    <a:pt x="14505" y="1372"/>
                  </a:cubicBezTo>
                  <a:cubicBezTo>
                    <a:pt x="14346" y="1404"/>
                    <a:pt x="14346" y="1626"/>
                    <a:pt x="14505" y="1626"/>
                  </a:cubicBezTo>
                  <a:cubicBezTo>
                    <a:pt x="14742" y="1641"/>
                    <a:pt x="14996" y="1649"/>
                    <a:pt x="15249" y="1649"/>
                  </a:cubicBezTo>
                  <a:cubicBezTo>
                    <a:pt x="15502" y="1649"/>
                    <a:pt x="15756" y="1641"/>
                    <a:pt x="15993" y="1626"/>
                  </a:cubicBezTo>
                  <a:lnTo>
                    <a:pt x="15993" y="1626"/>
                  </a:lnTo>
                  <a:cubicBezTo>
                    <a:pt x="15961" y="2481"/>
                    <a:pt x="15930" y="3304"/>
                    <a:pt x="15930" y="4191"/>
                  </a:cubicBezTo>
                  <a:cubicBezTo>
                    <a:pt x="15882" y="4175"/>
                    <a:pt x="15843" y="4167"/>
                    <a:pt x="15803" y="4167"/>
                  </a:cubicBezTo>
                  <a:cubicBezTo>
                    <a:pt x="15763" y="4167"/>
                    <a:pt x="15724" y="4175"/>
                    <a:pt x="15676" y="4191"/>
                  </a:cubicBezTo>
                  <a:cubicBezTo>
                    <a:pt x="15550" y="4222"/>
                    <a:pt x="15486" y="4254"/>
                    <a:pt x="15391" y="4317"/>
                  </a:cubicBezTo>
                  <a:cubicBezTo>
                    <a:pt x="15349" y="4317"/>
                    <a:pt x="15321" y="4332"/>
                    <a:pt x="15279" y="4332"/>
                  </a:cubicBezTo>
                  <a:cubicBezTo>
                    <a:pt x="15263" y="4332"/>
                    <a:pt x="15245" y="4330"/>
                    <a:pt x="15224" y="4324"/>
                  </a:cubicBezTo>
                  <a:lnTo>
                    <a:pt x="15224" y="4324"/>
                  </a:lnTo>
                  <a:cubicBezTo>
                    <a:pt x="15230" y="4325"/>
                    <a:pt x="15236" y="4326"/>
                    <a:pt x="15243" y="4326"/>
                  </a:cubicBezTo>
                  <a:cubicBezTo>
                    <a:pt x="15322" y="4326"/>
                    <a:pt x="15438" y="4264"/>
                    <a:pt x="15360" y="4159"/>
                  </a:cubicBezTo>
                  <a:cubicBezTo>
                    <a:pt x="15312" y="4074"/>
                    <a:pt x="15250" y="4039"/>
                    <a:pt x="15190" y="4039"/>
                  </a:cubicBezTo>
                  <a:cubicBezTo>
                    <a:pt x="15048" y="4039"/>
                    <a:pt x="14913" y="4226"/>
                    <a:pt x="14980" y="4381"/>
                  </a:cubicBezTo>
                  <a:cubicBezTo>
                    <a:pt x="15007" y="4519"/>
                    <a:pt x="15155" y="4609"/>
                    <a:pt x="15276" y="4609"/>
                  </a:cubicBezTo>
                  <a:cubicBezTo>
                    <a:pt x="15294" y="4609"/>
                    <a:pt x="15312" y="4607"/>
                    <a:pt x="15328" y="4603"/>
                  </a:cubicBezTo>
                  <a:cubicBezTo>
                    <a:pt x="15506" y="4543"/>
                    <a:pt x="15738" y="4346"/>
                    <a:pt x="15923" y="4346"/>
                  </a:cubicBezTo>
                  <a:cubicBezTo>
                    <a:pt x="15936" y="4346"/>
                    <a:pt x="15949" y="4347"/>
                    <a:pt x="15961" y="4349"/>
                  </a:cubicBezTo>
                  <a:lnTo>
                    <a:pt x="15961" y="6661"/>
                  </a:lnTo>
                  <a:cubicBezTo>
                    <a:pt x="15391" y="6598"/>
                    <a:pt x="14885" y="6598"/>
                    <a:pt x="14378" y="6598"/>
                  </a:cubicBezTo>
                  <a:cubicBezTo>
                    <a:pt x="14220" y="6598"/>
                    <a:pt x="14220" y="6851"/>
                    <a:pt x="14378" y="6851"/>
                  </a:cubicBezTo>
                  <a:cubicBezTo>
                    <a:pt x="14916" y="6851"/>
                    <a:pt x="15455" y="6788"/>
                    <a:pt x="15961" y="6788"/>
                  </a:cubicBezTo>
                  <a:lnTo>
                    <a:pt x="15961" y="7959"/>
                  </a:lnTo>
                  <a:lnTo>
                    <a:pt x="15961" y="8371"/>
                  </a:lnTo>
                  <a:cubicBezTo>
                    <a:pt x="14153" y="8030"/>
                    <a:pt x="12274" y="7890"/>
                    <a:pt x="10387" y="7890"/>
                  </a:cubicBezTo>
                  <a:cubicBezTo>
                    <a:pt x="7548" y="7890"/>
                    <a:pt x="4690" y="8206"/>
                    <a:pt x="2027" y="8624"/>
                  </a:cubicBezTo>
                  <a:cubicBezTo>
                    <a:pt x="1774" y="8656"/>
                    <a:pt x="1900" y="9036"/>
                    <a:pt x="2090" y="9036"/>
                  </a:cubicBezTo>
                  <a:lnTo>
                    <a:pt x="2154" y="9036"/>
                  </a:lnTo>
                  <a:cubicBezTo>
                    <a:pt x="4751" y="8593"/>
                    <a:pt x="7411" y="8371"/>
                    <a:pt x="10071" y="8371"/>
                  </a:cubicBezTo>
                  <a:cubicBezTo>
                    <a:pt x="12034" y="8371"/>
                    <a:pt x="14030" y="8624"/>
                    <a:pt x="15961" y="8783"/>
                  </a:cubicBezTo>
                  <a:lnTo>
                    <a:pt x="15961" y="8973"/>
                  </a:lnTo>
                  <a:lnTo>
                    <a:pt x="14410" y="8973"/>
                  </a:lnTo>
                  <a:cubicBezTo>
                    <a:pt x="14283" y="8973"/>
                    <a:pt x="14283" y="9194"/>
                    <a:pt x="14410" y="9194"/>
                  </a:cubicBezTo>
                  <a:cubicBezTo>
                    <a:pt x="14579" y="9205"/>
                    <a:pt x="14751" y="9209"/>
                    <a:pt x="14925" y="9209"/>
                  </a:cubicBezTo>
                  <a:cubicBezTo>
                    <a:pt x="15272" y="9209"/>
                    <a:pt x="15624" y="9194"/>
                    <a:pt x="15961" y="9194"/>
                  </a:cubicBezTo>
                  <a:lnTo>
                    <a:pt x="15961" y="9511"/>
                  </a:lnTo>
                  <a:cubicBezTo>
                    <a:pt x="13933" y="9817"/>
                    <a:pt x="11922" y="9988"/>
                    <a:pt x="9914" y="9988"/>
                  </a:cubicBezTo>
                  <a:cubicBezTo>
                    <a:pt x="7346" y="9988"/>
                    <a:pt x="4780" y="9708"/>
                    <a:pt x="2185" y="9068"/>
                  </a:cubicBezTo>
                  <a:lnTo>
                    <a:pt x="2154" y="9068"/>
                  </a:lnTo>
                  <a:cubicBezTo>
                    <a:pt x="2059" y="9068"/>
                    <a:pt x="2027" y="9131"/>
                    <a:pt x="1995" y="9194"/>
                  </a:cubicBezTo>
                  <a:cubicBezTo>
                    <a:pt x="1995" y="9131"/>
                    <a:pt x="1995" y="9099"/>
                    <a:pt x="1805" y="9004"/>
                  </a:cubicBezTo>
                  <a:cubicBezTo>
                    <a:pt x="1793" y="8908"/>
                    <a:pt x="1730" y="8866"/>
                    <a:pt x="1659" y="8866"/>
                  </a:cubicBezTo>
                  <a:cubicBezTo>
                    <a:pt x="1543" y="8866"/>
                    <a:pt x="1406" y="8975"/>
                    <a:pt x="1425" y="9131"/>
                  </a:cubicBezTo>
                  <a:cubicBezTo>
                    <a:pt x="1805" y="11665"/>
                    <a:pt x="0" y="15117"/>
                    <a:pt x="1964" y="17365"/>
                  </a:cubicBezTo>
                  <a:cubicBezTo>
                    <a:pt x="2875" y="18404"/>
                    <a:pt x="4406" y="18625"/>
                    <a:pt x="5934" y="18625"/>
                  </a:cubicBezTo>
                  <a:cubicBezTo>
                    <a:pt x="7060" y="18625"/>
                    <a:pt x="8184" y="18505"/>
                    <a:pt x="9058" y="18505"/>
                  </a:cubicBezTo>
                  <a:cubicBezTo>
                    <a:pt x="10894" y="18473"/>
                    <a:pt x="12668" y="18442"/>
                    <a:pt x="14473" y="18315"/>
                  </a:cubicBezTo>
                  <a:cubicBezTo>
                    <a:pt x="15391" y="18252"/>
                    <a:pt x="16658" y="18315"/>
                    <a:pt x="17355" y="17587"/>
                  </a:cubicBezTo>
                  <a:cubicBezTo>
                    <a:pt x="18052" y="16827"/>
                    <a:pt x="17767" y="15560"/>
                    <a:pt x="17767" y="14610"/>
                  </a:cubicBezTo>
                  <a:cubicBezTo>
                    <a:pt x="17735" y="12710"/>
                    <a:pt x="17767" y="10810"/>
                    <a:pt x="17608" y="8909"/>
                  </a:cubicBezTo>
                  <a:cubicBezTo>
                    <a:pt x="17591" y="8859"/>
                    <a:pt x="17547" y="8826"/>
                    <a:pt x="17505" y="8826"/>
                  </a:cubicBezTo>
                  <a:cubicBezTo>
                    <a:pt x="17468" y="8826"/>
                    <a:pt x="17433" y="8851"/>
                    <a:pt x="17418" y="8909"/>
                  </a:cubicBezTo>
                  <a:lnTo>
                    <a:pt x="17418" y="9194"/>
                  </a:lnTo>
                  <a:cubicBezTo>
                    <a:pt x="17070" y="9258"/>
                    <a:pt x="16658" y="9289"/>
                    <a:pt x="16310" y="9385"/>
                  </a:cubicBezTo>
                  <a:lnTo>
                    <a:pt x="16310" y="8783"/>
                  </a:lnTo>
                  <a:cubicBezTo>
                    <a:pt x="16626" y="8814"/>
                    <a:pt x="16975" y="8878"/>
                    <a:pt x="17355" y="8878"/>
                  </a:cubicBezTo>
                  <a:lnTo>
                    <a:pt x="17387" y="8878"/>
                  </a:lnTo>
                  <a:cubicBezTo>
                    <a:pt x="17450" y="8814"/>
                    <a:pt x="17450" y="8719"/>
                    <a:pt x="17387" y="8719"/>
                  </a:cubicBezTo>
                  <a:lnTo>
                    <a:pt x="16310" y="8466"/>
                  </a:lnTo>
                  <a:lnTo>
                    <a:pt x="16310" y="7959"/>
                  </a:lnTo>
                  <a:cubicBezTo>
                    <a:pt x="16341" y="5331"/>
                    <a:pt x="16468" y="2702"/>
                    <a:pt x="16278" y="74"/>
                  </a:cubicBezTo>
                  <a:cubicBezTo>
                    <a:pt x="16278" y="20"/>
                    <a:pt x="16250" y="1"/>
                    <a:pt x="16217"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1615;p51">
              <a:extLst>
                <a:ext uri="{FF2B5EF4-FFF2-40B4-BE49-F238E27FC236}">
                  <a16:creationId xmlns:a16="http://schemas.microsoft.com/office/drawing/2014/main" id="{B3B272A2-2D90-03C3-4D50-D03A17D1EA84}"/>
                </a:ext>
              </a:extLst>
            </p:cNvPr>
            <p:cNvSpPr/>
            <p:nvPr/>
          </p:nvSpPr>
          <p:spPr>
            <a:xfrm>
              <a:off x="2287892" y="3831690"/>
              <a:ext cx="62349" cy="12250"/>
            </a:xfrm>
            <a:custGeom>
              <a:avLst/>
              <a:gdLst/>
              <a:ahLst/>
              <a:cxnLst/>
              <a:rect l="l" t="t" r="r" b="b"/>
              <a:pathLst>
                <a:path w="1985" h="390" extrusionOk="0">
                  <a:moveTo>
                    <a:pt x="132" y="0"/>
                  </a:moveTo>
                  <a:cubicBezTo>
                    <a:pt x="16" y="0"/>
                    <a:pt x="0" y="204"/>
                    <a:pt x="85" y="232"/>
                  </a:cubicBezTo>
                  <a:cubicBezTo>
                    <a:pt x="496" y="340"/>
                    <a:pt x="907" y="389"/>
                    <a:pt x="1318" y="389"/>
                  </a:cubicBezTo>
                  <a:cubicBezTo>
                    <a:pt x="1509" y="389"/>
                    <a:pt x="1699" y="379"/>
                    <a:pt x="1890" y="359"/>
                  </a:cubicBezTo>
                  <a:cubicBezTo>
                    <a:pt x="1985" y="359"/>
                    <a:pt x="1985" y="169"/>
                    <a:pt x="1890" y="169"/>
                  </a:cubicBezTo>
                  <a:cubicBezTo>
                    <a:pt x="1755" y="176"/>
                    <a:pt x="1621" y="180"/>
                    <a:pt x="1489" y="180"/>
                  </a:cubicBezTo>
                  <a:cubicBezTo>
                    <a:pt x="1034" y="180"/>
                    <a:pt x="597" y="133"/>
                    <a:pt x="180" y="10"/>
                  </a:cubicBezTo>
                  <a:cubicBezTo>
                    <a:pt x="162" y="3"/>
                    <a:pt x="146" y="0"/>
                    <a:pt x="13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1616;p51">
              <a:extLst>
                <a:ext uri="{FF2B5EF4-FFF2-40B4-BE49-F238E27FC236}">
                  <a16:creationId xmlns:a16="http://schemas.microsoft.com/office/drawing/2014/main" id="{A91EAB34-6FE6-E230-0F35-A8949783DE06}"/>
                </a:ext>
              </a:extLst>
            </p:cNvPr>
            <p:cNvSpPr/>
            <p:nvPr/>
          </p:nvSpPr>
          <p:spPr>
            <a:xfrm>
              <a:off x="2429802" y="4391040"/>
              <a:ext cx="88576" cy="7978"/>
            </a:xfrm>
            <a:custGeom>
              <a:avLst/>
              <a:gdLst/>
              <a:ahLst/>
              <a:cxnLst/>
              <a:rect l="l" t="t" r="r" b="b"/>
              <a:pathLst>
                <a:path w="2820" h="254" extrusionOk="0">
                  <a:moveTo>
                    <a:pt x="159" y="0"/>
                  </a:moveTo>
                  <a:cubicBezTo>
                    <a:pt x="0" y="0"/>
                    <a:pt x="0" y="254"/>
                    <a:pt x="159" y="254"/>
                  </a:cubicBezTo>
                  <a:cubicBezTo>
                    <a:pt x="1014" y="254"/>
                    <a:pt x="1869" y="254"/>
                    <a:pt x="2692" y="190"/>
                  </a:cubicBezTo>
                  <a:cubicBezTo>
                    <a:pt x="2819" y="190"/>
                    <a:pt x="2819" y="0"/>
                    <a:pt x="2692"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1617;p51">
              <a:extLst>
                <a:ext uri="{FF2B5EF4-FFF2-40B4-BE49-F238E27FC236}">
                  <a16:creationId xmlns:a16="http://schemas.microsoft.com/office/drawing/2014/main" id="{1089DA6B-BB62-DD15-C85D-5AEA0C5355F3}"/>
                </a:ext>
              </a:extLst>
            </p:cNvPr>
            <p:cNvSpPr/>
            <p:nvPr/>
          </p:nvSpPr>
          <p:spPr>
            <a:xfrm>
              <a:off x="2449684" y="4414911"/>
              <a:ext cx="98533" cy="9486"/>
            </a:xfrm>
            <a:custGeom>
              <a:avLst/>
              <a:gdLst/>
              <a:ahLst/>
              <a:cxnLst/>
              <a:rect l="l" t="t" r="r" b="b"/>
              <a:pathLst>
                <a:path w="3137" h="302" extrusionOk="0">
                  <a:moveTo>
                    <a:pt x="159" y="0"/>
                  </a:moveTo>
                  <a:cubicBezTo>
                    <a:pt x="64" y="0"/>
                    <a:pt x="1" y="190"/>
                    <a:pt x="128" y="190"/>
                  </a:cubicBezTo>
                  <a:cubicBezTo>
                    <a:pt x="603" y="270"/>
                    <a:pt x="1086" y="301"/>
                    <a:pt x="1568" y="301"/>
                  </a:cubicBezTo>
                  <a:cubicBezTo>
                    <a:pt x="2051" y="301"/>
                    <a:pt x="2534" y="270"/>
                    <a:pt x="3009" y="222"/>
                  </a:cubicBezTo>
                  <a:cubicBezTo>
                    <a:pt x="3136" y="222"/>
                    <a:pt x="3136" y="64"/>
                    <a:pt x="3009" y="64"/>
                  </a:cubicBezTo>
                  <a:cubicBezTo>
                    <a:pt x="2059" y="64"/>
                    <a:pt x="1109" y="32"/>
                    <a:pt x="159"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49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BBEC-6544-8731-895A-EF0CC3E04763}"/>
              </a:ext>
            </a:extLst>
          </p:cNvPr>
          <p:cNvSpPr>
            <a:spLocks noGrp="1"/>
          </p:cNvSpPr>
          <p:nvPr>
            <p:ph type="title"/>
          </p:nvPr>
        </p:nvSpPr>
        <p:spPr/>
        <p:txBody>
          <a:bodyPr/>
          <a:lstStyle/>
          <a:p>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55D16735-D162-8386-E947-FE85416C9C36}"/>
              </a:ext>
            </a:extLst>
          </p:cNvPr>
          <p:cNvSpPr>
            <a:spLocks noGrp="1"/>
          </p:cNvSpPr>
          <p:nvPr>
            <p:ph idx="1"/>
          </p:nvPr>
        </p:nvSpPr>
        <p:spPr>
          <a:xfrm>
            <a:off x="718575" y="1202925"/>
            <a:ext cx="2820492" cy="651275"/>
          </a:xfrm>
        </p:spPr>
        <p:txBody>
          <a:bodyPr/>
          <a:lstStyle/>
          <a:p>
            <a:pPr marL="139700" indent="0">
              <a:buNone/>
            </a:pPr>
            <a:r>
              <a:rPr lang="en-US" dirty="0">
                <a:solidFill>
                  <a:srgbClr val="000000"/>
                </a:solidFill>
                <a:latin typeface="Indie Flower" panose="020B0604020202020204" charset="0"/>
              </a:rPr>
              <a:t>Introducing me</a:t>
            </a:r>
          </a:p>
        </p:txBody>
      </p:sp>
      <p:sp>
        <p:nvSpPr>
          <p:cNvPr id="5" name="TextBox 4">
            <a:extLst>
              <a:ext uri="{FF2B5EF4-FFF2-40B4-BE49-F238E27FC236}">
                <a16:creationId xmlns:a16="http://schemas.microsoft.com/office/drawing/2014/main" id="{6062325F-9AC8-5CA3-ABE1-2CA0643288DB}"/>
              </a:ext>
            </a:extLst>
          </p:cNvPr>
          <p:cNvSpPr txBox="1"/>
          <p:nvPr/>
        </p:nvSpPr>
        <p:spPr>
          <a:xfrm>
            <a:off x="5604935" y="1220785"/>
            <a:ext cx="4576232" cy="307777"/>
          </a:xfrm>
          <a:prstGeom prst="rect">
            <a:avLst/>
          </a:prstGeom>
          <a:noFill/>
        </p:spPr>
        <p:txBody>
          <a:bodyPr wrap="square">
            <a:spAutoFit/>
          </a:bodyPr>
          <a:lstStyle/>
          <a:p>
            <a:pPr marL="139700" indent="0">
              <a:buNone/>
            </a:pPr>
            <a:r>
              <a:rPr lang="en-US" dirty="0">
                <a:latin typeface="Indie Flower" panose="020B0604020202020204" charset="0"/>
              </a:rPr>
              <a:t>Introducing sir</a:t>
            </a:r>
          </a:p>
        </p:txBody>
      </p:sp>
      <p:pic>
        <p:nvPicPr>
          <p:cNvPr id="11" name="Picture 10">
            <a:extLst>
              <a:ext uri="{FF2B5EF4-FFF2-40B4-BE49-F238E27FC236}">
                <a16:creationId xmlns:a16="http://schemas.microsoft.com/office/drawing/2014/main" id="{227DCC4B-5A05-8914-479B-3F61AA8E4E5F}"/>
              </a:ext>
            </a:extLst>
          </p:cNvPr>
          <p:cNvPicPr>
            <a:picLocks noChangeAspect="1"/>
          </p:cNvPicPr>
          <p:nvPr/>
        </p:nvPicPr>
        <p:blipFill>
          <a:blip r:embed="rId2"/>
          <a:stretch>
            <a:fillRect/>
          </a:stretch>
        </p:blipFill>
        <p:spPr>
          <a:xfrm>
            <a:off x="616706" y="1678517"/>
            <a:ext cx="2295827" cy="3221567"/>
          </a:xfrm>
          <a:prstGeom prst="rect">
            <a:avLst/>
          </a:prstGeom>
        </p:spPr>
      </p:pic>
      <p:pic>
        <p:nvPicPr>
          <p:cNvPr id="1030" name="Picture 6" descr="No photo description available.">
            <a:extLst>
              <a:ext uri="{FF2B5EF4-FFF2-40B4-BE49-F238E27FC236}">
                <a16:creationId xmlns:a16="http://schemas.microsoft.com/office/drawing/2014/main" id="{75078812-5585-15BC-727C-AFC0356CD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54629"/>
            <a:ext cx="2667000" cy="313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0742"/>
      </p:ext>
    </p:extLst>
  </p:cSld>
  <p:clrMapOvr>
    <a:masterClrMapping/>
  </p:clrMapOvr>
</p:sld>
</file>

<file path=ppt/theme/theme1.xml><?xml version="1.0" encoding="utf-8"?>
<a:theme xmlns:a="http://schemas.openxmlformats.org/drawingml/2006/main" name="Science Education Center by Slidesgo">
  <a:themeElements>
    <a:clrScheme name="Simple Light">
      <a:dk1>
        <a:srgbClr val="555555"/>
      </a:dk1>
      <a:lt1>
        <a:srgbClr val="FFFFFF"/>
      </a:lt1>
      <a:dk2>
        <a:srgbClr val="79C8CF"/>
      </a:dk2>
      <a:lt2>
        <a:srgbClr val="FFFFFF"/>
      </a:lt2>
      <a:accent1>
        <a:srgbClr val="D8EEF9"/>
      </a:accent1>
      <a:accent2>
        <a:srgbClr val="9BD3D4"/>
      </a:accent2>
      <a:accent3>
        <a:srgbClr val="5BC0C7"/>
      </a:accent3>
      <a:accent4>
        <a:srgbClr val="F49432"/>
      </a:accent4>
      <a:accent5>
        <a:srgbClr val="FBD98C"/>
      </a:accent5>
      <a:accent6>
        <a:srgbClr val="FFF8CD"/>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699</Words>
  <Application>Microsoft Office PowerPoint</Application>
  <PresentationFormat>On-screen Show (16:9)</PresentationFormat>
  <Paragraphs>74</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 Black</vt:lpstr>
      <vt:lpstr>Open Sans</vt:lpstr>
      <vt:lpstr>Fira Sans Extra Condensed Medium</vt:lpstr>
      <vt:lpstr>Wingdings</vt:lpstr>
      <vt:lpstr>Indie Flower</vt:lpstr>
      <vt:lpstr>Showcard Gothic</vt:lpstr>
      <vt:lpstr>Arial</vt:lpstr>
      <vt:lpstr>Algerian</vt:lpstr>
      <vt:lpstr>Science Education Center by Slidesgo</vt:lpstr>
      <vt:lpstr>Science Education Center</vt:lpstr>
      <vt:lpstr>Contents of This Project</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prayashgaming12@gmail.com</cp:lastModifiedBy>
  <cp:revision>8</cp:revision>
  <dcterms:modified xsi:type="dcterms:W3CDTF">2025-06-29T13:54:32Z</dcterms:modified>
</cp:coreProperties>
</file>