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31"/>
  </p:handoutMasterIdLst>
  <p:sldIdLst>
    <p:sldId id="256" r:id="rId4"/>
    <p:sldId id="257" r:id="rId6"/>
    <p:sldId id="261" r:id="rId7"/>
    <p:sldId id="279" r:id="rId8"/>
    <p:sldId id="367" r:id="rId9"/>
    <p:sldId id="409" r:id="rId10"/>
    <p:sldId id="277" r:id="rId11"/>
    <p:sldId id="267" r:id="rId12"/>
    <p:sldId id="416" r:id="rId13"/>
    <p:sldId id="319" r:id="rId14"/>
    <p:sldId id="324" r:id="rId15"/>
    <p:sldId id="323" r:id="rId16"/>
    <p:sldId id="460" r:id="rId17"/>
    <p:sldId id="325" r:id="rId18"/>
    <p:sldId id="329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333" r:id="rId28"/>
    <p:sldId id="451" r:id="rId29"/>
    <p:sldId id="305" r:id="rId30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28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41"/>
        <p:guide pos="21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7BDD-BDA7-4879-95AA-D05954E093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35356" y="2132856"/>
            <a:ext cx="12062994" cy="18321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" y="0"/>
            <a:ext cx="2967853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10" name="Picture 3" descr="logo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35" y="1039395"/>
            <a:ext cx="864096" cy="59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7107287" y="954623"/>
            <a:ext cx="56166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kingdom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1027" name="图片 1" descr="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说明: CBB71DF1@A585241(02-18-17-51-00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9879"/>
            <a:ext cx="2967852" cy="190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G:\ppt模板\素材\ppt宝藏_www.pptbz.com_乘风破浪\ppt宝藏_www.pptbz.com_乘风破浪\乘风破浪\263-330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19"/>
            <a:ext cx="2967851" cy="166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ppt模板\素材\ppt宝藏_www.pptbz.com_干杯庆祝图片素材\ppt宝藏_www.pptbz.com_干杯庆祝图片素材\86AD58FD11E0D700AE0AAF5F790A1E3A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60" y="3356992"/>
            <a:ext cx="2997063" cy="17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360云盘\02-个人资料\！PPT图片及版面资源\06-PPT精选插图\03-人物\20120208165810751075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18"/>
            <a:ext cx="2989357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9832" y="587375"/>
            <a:ext cx="2649329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91970" y="4530725"/>
            <a:ext cx="2083885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202766" y="4321175"/>
            <a:ext cx="2998761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9930" y="4530725"/>
            <a:ext cx="1912345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5570" y="6334125"/>
            <a:ext cx="2141065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8241" y="-3175"/>
            <a:ext cx="1893286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301147" y="3080658"/>
            <a:ext cx="6426322" cy="916576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301147" y="1532709"/>
            <a:ext cx="6426322" cy="1495696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301147" y="4204426"/>
            <a:ext cx="1800938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301147" y="4724278"/>
            <a:ext cx="1800938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0231" y="443234"/>
            <a:ext cx="10857889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70231" y="952508"/>
            <a:ext cx="10857889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9832" y="587375"/>
            <a:ext cx="2649329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91970" y="4530725"/>
            <a:ext cx="2083885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202766" y="4321175"/>
            <a:ext cx="2998761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9930" y="4530725"/>
            <a:ext cx="1912345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5570" y="6334125"/>
            <a:ext cx="2141065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8241" y="-3175"/>
            <a:ext cx="1893286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57134" y="2533650"/>
            <a:ext cx="5422007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9537" y="3463836"/>
            <a:ext cx="5422007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0231" y="443234"/>
            <a:ext cx="10857889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70279" y="952508"/>
            <a:ext cx="5285994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42126" y="952508"/>
            <a:ext cx="5285994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0231" y="443234"/>
            <a:ext cx="10857889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70279" y="952508"/>
            <a:ext cx="5285994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70274" y="1406525"/>
            <a:ext cx="528595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8998" y="952508"/>
            <a:ext cx="5285994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8998" y="1406525"/>
            <a:ext cx="5285994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 userDrawn="1"/>
        </p:nvSpPr>
        <p:spPr>
          <a:xfrm>
            <a:off x="-1625" y="170112"/>
            <a:ext cx="1219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/>
          <p:cNvCxnSpPr/>
          <p:nvPr userDrawn="1"/>
        </p:nvCxnSpPr>
        <p:spPr bwMode="auto">
          <a:xfrm>
            <a:off x="946176" y="2527275"/>
            <a:ext cx="0" cy="4330725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 userDrawn="1"/>
        </p:nvCxnSpPr>
        <p:spPr bwMode="auto">
          <a:xfrm flipH="1">
            <a:off x="0" y="2339950"/>
            <a:ext cx="758851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 userDrawn="1"/>
        </p:nvCxnSpPr>
        <p:spPr bwMode="auto">
          <a:xfrm>
            <a:off x="946176" y="0"/>
            <a:ext cx="0" cy="2151038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 userDrawn="1"/>
        </p:nvCxnSpPr>
        <p:spPr bwMode="auto">
          <a:xfrm flipH="1">
            <a:off x="1135089" y="2339950"/>
            <a:ext cx="6476254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/>
          <p:nvPr userDrawn="1"/>
        </p:nvCxnSpPr>
        <p:spPr bwMode="auto">
          <a:xfrm flipH="1">
            <a:off x="10851703" y="2339950"/>
            <a:ext cx="1346648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组合 58"/>
          <p:cNvGrpSpPr/>
          <p:nvPr userDrawn="1"/>
        </p:nvGrpSpPr>
        <p:grpSpPr>
          <a:xfrm>
            <a:off x="759726" y="2151586"/>
            <a:ext cx="376724" cy="376728"/>
            <a:chOff x="759726" y="2151586"/>
            <a:chExt cx="376724" cy="376728"/>
          </a:xfrm>
        </p:grpSpPr>
        <p:sp>
          <p:nvSpPr>
            <p:cNvPr id="60" name="L 形 59"/>
            <p:cNvSpPr/>
            <p:nvPr userDrawn="1"/>
          </p:nvSpPr>
          <p:spPr>
            <a:xfrm>
              <a:off x="759726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 形 60"/>
            <p:cNvSpPr/>
            <p:nvPr userDrawn="1"/>
          </p:nvSpPr>
          <p:spPr>
            <a:xfrm flipH="1">
              <a:off x="999650" y="2391514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L 形 61"/>
            <p:cNvSpPr/>
            <p:nvPr userDrawn="1"/>
          </p:nvSpPr>
          <p:spPr>
            <a:xfrm flipH="1" flipV="1">
              <a:off x="999650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L 形 62"/>
            <p:cNvSpPr/>
            <p:nvPr userDrawn="1"/>
          </p:nvSpPr>
          <p:spPr>
            <a:xfrm flipV="1">
              <a:off x="759726" y="2151586"/>
              <a:ext cx="136800" cy="136800"/>
            </a:xfrm>
            <a:prstGeom prst="corner">
              <a:avLst>
                <a:gd name="adj1" fmla="val 37486"/>
                <a:gd name="adj2" fmla="val 3927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 userDrawn="1"/>
          </p:nvCxnSpPr>
          <p:spPr bwMode="auto">
            <a:xfrm flipH="1">
              <a:off x="885839" y="2339950"/>
              <a:ext cx="1224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 userDrawn="1"/>
          </p:nvCxnSpPr>
          <p:spPr bwMode="auto">
            <a:xfrm>
              <a:off x="946176" y="2278750"/>
              <a:ext cx="0" cy="1224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" name="直接连接符 71"/>
          <p:cNvCxnSpPr/>
          <p:nvPr userDrawn="1"/>
        </p:nvCxnSpPr>
        <p:spPr>
          <a:xfrm>
            <a:off x="11175632" y="559197"/>
            <a:ext cx="103135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11759872" y="559197"/>
            <a:ext cx="438478" cy="0"/>
          </a:xfrm>
          <a:prstGeom prst="line">
            <a:avLst/>
          </a:prstGeom>
          <a:ln w="22479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5"/>
          <p:cNvSpPr txBox="1"/>
          <p:nvPr userDrawn="1"/>
        </p:nvSpPr>
        <p:spPr>
          <a:xfrm>
            <a:off x="11123275" y="1706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10143089" y="170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7734323" y="908720"/>
            <a:ext cx="3045372" cy="2857537"/>
          </a:xfrm>
          <a:prstGeom prst="ellipse">
            <a:avLst/>
          </a:prstGeom>
          <a:noFill/>
          <a:ln w="57150">
            <a:solidFill>
              <a:srgbClr val="3B7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9415" y="1837273"/>
            <a:ext cx="21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目  录</a:t>
            </a:r>
            <a:endParaRPr lang="zh-CN" altLang="en-US" sz="6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454331"/>
            <a:ext cx="23526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0279" y="443234"/>
            <a:ext cx="10857889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70279" y="952508"/>
            <a:ext cx="5285994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42174" y="952508"/>
            <a:ext cx="5285994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6641" y="952508"/>
            <a:ext cx="951479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70274" y="952500"/>
            <a:ext cx="9833220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6559" y="5333609"/>
            <a:ext cx="1365946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5895" y="5196253"/>
            <a:ext cx="1965630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7" y="407670"/>
            <a:ext cx="1956819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7" y="-3175"/>
            <a:ext cx="1817046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70279" y="952508"/>
            <a:ext cx="10857889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670918" y="1830258"/>
            <a:ext cx="5971793" cy="178366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9754233" y="3810"/>
            <a:ext cx="1496204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9754233" y="3810"/>
            <a:ext cx="2440941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218554" y="593090"/>
            <a:ext cx="2637258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421860" y="4528185"/>
            <a:ext cx="2073084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3177" y="4319270"/>
            <a:ext cx="2986054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2514639" y="4528185"/>
            <a:ext cx="1908534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3627738" y="6327775"/>
            <a:ext cx="2136617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3177" y="3810"/>
            <a:ext cx="188312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10698969" y="3810"/>
            <a:ext cx="1496204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7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8350" cy="822592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9453" y="314347"/>
            <a:ext cx="0" cy="2619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851972" y="314346"/>
            <a:ext cx="109399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说明: __0@Foxmail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3" y="281730"/>
            <a:ext cx="2352688" cy="401947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122511" y="938557"/>
            <a:ext cx="11785736" cy="3960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511" y="1295049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2511" y="892838"/>
            <a:ext cx="11785736" cy="45719"/>
          </a:xfrm>
          <a:prstGeom prst="rect">
            <a:avLst/>
          </a:prstGeom>
          <a:solidFill>
            <a:srgbClr val="0066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6"/>
          <p:cNvSpPr txBox="1"/>
          <p:nvPr/>
        </p:nvSpPr>
        <p:spPr>
          <a:xfrm>
            <a:off x="554559" y="10288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29670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个人岗位介绍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979495" y="1017035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</a:t>
            </a:r>
            <a:r>
              <a:rPr lang="zh-CN" altLang="en-US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论文正文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6015379" y="1020328"/>
            <a:ext cx="22680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试用期总结及计划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70231" y="443230"/>
            <a:ext cx="10857889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70231" y="952508"/>
            <a:ext cx="10857889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80200" y="6349833"/>
            <a:ext cx="2701406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8144" y="6349833"/>
            <a:ext cx="3962063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5085" y="6349833"/>
            <a:ext cx="2701406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3" Type="http://schemas.openxmlformats.org/officeDocument/2006/relationships/slideLayout" Target="../slideLayouts/slideLayout10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4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196.xml"/><Relationship Id="rId20" Type="http://schemas.openxmlformats.org/officeDocument/2006/relationships/tags" Target="../tags/tag195.xml"/><Relationship Id="rId2" Type="http://schemas.openxmlformats.org/officeDocument/2006/relationships/tags" Target="../tags/tag177.xml"/><Relationship Id="rId19" Type="http://schemas.openxmlformats.org/officeDocument/2006/relationships/tags" Target="../tags/tag194.xml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tags" Target="../tags/tag17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0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0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5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8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9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7" Type="http://schemas.openxmlformats.org/officeDocument/2006/relationships/slideLayout" Target="../slideLayouts/slideLayout14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7263" y="2505670"/>
            <a:ext cx="35830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6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转正论文</a:t>
            </a:r>
            <a:endParaRPr lang="zh-CN" altLang="en-US" sz="66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101" y="4988440"/>
            <a:ext cx="5915722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   </a:t>
            </a:r>
            <a:r>
              <a:rPr lang="zh-CN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研发二部</a:t>
            </a:r>
            <a:r>
              <a:rPr lang="en-US" altLang="zh-C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陈翔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7" name="Straight Connector 42"/>
          <p:cNvCxnSpPr/>
          <p:nvPr>
            <p:custDataLst>
              <p:tags r:id="rId1"/>
            </p:custDataLst>
          </p:nvPr>
        </p:nvCxnSpPr>
        <p:spPr>
          <a:xfrm>
            <a:off x="7221220" y="4137660"/>
            <a:ext cx="1005840" cy="0"/>
          </a:xfrm>
          <a:prstGeom prst="line">
            <a:avLst/>
          </a:prstGeom>
          <a:noFill/>
          <a:ln w="25400" cap="flat" cmpd="sng" algn="ctr">
            <a:solidFill>
              <a:srgbClr val="222222">
                <a:lumMod val="60000"/>
                <a:lumOff val="4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8" name="Oval 43"/>
          <p:cNvSpPr/>
          <p:nvPr>
            <p:custDataLst>
              <p:tags r:id="rId2"/>
            </p:custDataLst>
          </p:nvPr>
        </p:nvSpPr>
        <p:spPr>
          <a:xfrm>
            <a:off x="8213725" y="2560320"/>
            <a:ext cx="3143885" cy="3143885"/>
          </a:xfrm>
          <a:prstGeom prst="ellipse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任意形状 64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497695" y="3026410"/>
            <a:ext cx="575310" cy="575945"/>
          </a:xfrm>
          <a:custGeom>
            <a:avLst/>
            <a:gdLst>
              <a:gd name="connsiteX0" fmla="*/ 294819 w 608688"/>
              <a:gd name="connsiteY0" fmla="*/ 589638 h 609558"/>
              <a:gd name="connsiteX1" fmla="*/ 313869 w 608688"/>
              <a:gd name="connsiteY1" fmla="*/ 589638 h 609558"/>
              <a:gd name="connsiteX2" fmla="*/ 313869 w 608688"/>
              <a:gd name="connsiteY2" fmla="*/ 608688 h 609558"/>
              <a:gd name="connsiteX3" fmla="*/ 294819 w 608688"/>
              <a:gd name="connsiteY3" fmla="*/ 608688 h 609558"/>
              <a:gd name="connsiteX4" fmla="*/ 294819 w 608688"/>
              <a:gd name="connsiteY4" fmla="*/ 551538 h 609558"/>
              <a:gd name="connsiteX5" fmla="*/ 313869 w 608688"/>
              <a:gd name="connsiteY5" fmla="*/ 551538 h 609558"/>
              <a:gd name="connsiteX6" fmla="*/ 313869 w 608688"/>
              <a:gd name="connsiteY6" fmla="*/ 570588 h 609558"/>
              <a:gd name="connsiteX7" fmla="*/ 294819 w 608688"/>
              <a:gd name="connsiteY7" fmla="*/ 570588 h 609558"/>
              <a:gd name="connsiteX8" fmla="*/ 294821 w 608688"/>
              <a:gd name="connsiteY8" fmla="*/ 513438 h 609558"/>
              <a:gd name="connsiteX9" fmla="*/ 313871 w 608688"/>
              <a:gd name="connsiteY9" fmla="*/ 513438 h 609558"/>
              <a:gd name="connsiteX10" fmla="*/ 313871 w 608688"/>
              <a:gd name="connsiteY10" fmla="*/ 532488 h 609558"/>
              <a:gd name="connsiteX11" fmla="*/ 294821 w 608688"/>
              <a:gd name="connsiteY11" fmla="*/ 532488 h 609558"/>
              <a:gd name="connsiteX12" fmla="*/ 294824 w 608688"/>
              <a:gd name="connsiteY12" fmla="*/ 475338 h 609558"/>
              <a:gd name="connsiteX13" fmla="*/ 313874 w 608688"/>
              <a:gd name="connsiteY13" fmla="*/ 475338 h 609558"/>
              <a:gd name="connsiteX14" fmla="*/ 313874 w 608688"/>
              <a:gd name="connsiteY14" fmla="*/ 494388 h 609558"/>
              <a:gd name="connsiteX15" fmla="*/ 294824 w 608688"/>
              <a:gd name="connsiteY15" fmla="*/ 494388 h 609558"/>
              <a:gd name="connsiteX16" fmla="*/ 294824 w 608688"/>
              <a:gd name="connsiteY16" fmla="*/ 437238 h 609558"/>
              <a:gd name="connsiteX17" fmla="*/ 313874 w 608688"/>
              <a:gd name="connsiteY17" fmla="*/ 437238 h 609558"/>
              <a:gd name="connsiteX18" fmla="*/ 313874 w 608688"/>
              <a:gd name="connsiteY18" fmla="*/ 456288 h 609558"/>
              <a:gd name="connsiteX19" fmla="*/ 294824 w 608688"/>
              <a:gd name="connsiteY19" fmla="*/ 456288 h 609558"/>
              <a:gd name="connsiteX20" fmla="*/ 475338 w 608688"/>
              <a:gd name="connsiteY20" fmla="*/ 294824 h 609558"/>
              <a:gd name="connsiteX21" fmla="*/ 494388 w 608688"/>
              <a:gd name="connsiteY21" fmla="*/ 294824 h 609558"/>
              <a:gd name="connsiteX22" fmla="*/ 494388 w 608688"/>
              <a:gd name="connsiteY22" fmla="*/ 313874 h 609558"/>
              <a:gd name="connsiteX23" fmla="*/ 475338 w 608688"/>
              <a:gd name="connsiteY23" fmla="*/ 313874 h 609558"/>
              <a:gd name="connsiteX24" fmla="*/ 437238 w 608688"/>
              <a:gd name="connsiteY24" fmla="*/ 294824 h 609558"/>
              <a:gd name="connsiteX25" fmla="*/ 456288 w 608688"/>
              <a:gd name="connsiteY25" fmla="*/ 294824 h 609558"/>
              <a:gd name="connsiteX26" fmla="*/ 456288 w 608688"/>
              <a:gd name="connsiteY26" fmla="*/ 313874 h 609558"/>
              <a:gd name="connsiteX27" fmla="*/ 437238 w 608688"/>
              <a:gd name="connsiteY27" fmla="*/ 313874 h 609558"/>
              <a:gd name="connsiteX28" fmla="*/ 152400 w 608688"/>
              <a:gd name="connsiteY28" fmla="*/ 294824 h 609558"/>
              <a:gd name="connsiteX29" fmla="*/ 171450 w 608688"/>
              <a:gd name="connsiteY29" fmla="*/ 294824 h 609558"/>
              <a:gd name="connsiteX30" fmla="*/ 171450 w 608688"/>
              <a:gd name="connsiteY30" fmla="*/ 313874 h 609558"/>
              <a:gd name="connsiteX31" fmla="*/ 152400 w 608688"/>
              <a:gd name="connsiteY31" fmla="*/ 313874 h 609558"/>
              <a:gd name="connsiteX32" fmla="*/ 114300 w 608688"/>
              <a:gd name="connsiteY32" fmla="*/ 294824 h 609558"/>
              <a:gd name="connsiteX33" fmla="*/ 133350 w 608688"/>
              <a:gd name="connsiteY33" fmla="*/ 294824 h 609558"/>
              <a:gd name="connsiteX34" fmla="*/ 133350 w 608688"/>
              <a:gd name="connsiteY34" fmla="*/ 313874 h 609558"/>
              <a:gd name="connsiteX35" fmla="*/ 114300 w 608688"/>
              <a:gd name="connsiteY35" fmla="*/ 313874 h 609558"/>
              <a:gd name="connsiteX36" fmla="*/ 513438 w 608688"/>
              <a:gd name="connsiteY36" fmla="*/ 294821 h 609558"/>
              <a:gd name="connsiteX37" fmla="*/ 532488 w 608688"/>
              <a:gd name="connsiteY37" fmla="*/ 294821 h 609558"/>
              <a:gd name="connsiteX38" fmla="*/ 532488 w 608688"/>
              <a:gd name="connsiteY38" fmla="*/ 313871 h 609558"/>
              <a:gd name="connsiteX39" fmla="*/ 513438 w 608688"/>
              <a:gd name="connsiteY39" fmla="*/ 313871 h 609558"/>
              <a:gd name="connsiteX40" fmla="*/ 76200 w 608688"/>
              <a:gd name="connsiteY40" fmla="*/ 294821 h 609558"/>
              <a:gd name="connsiteX41" fmla="*/ 95250 w 608688"/>
              <a:gd name="connsiteY41" fmla="*/ 294821 h 609558"/>
              <a:gd name="connsiteX42" fmla="*/ 95250 w 608688"/>
              <a:gd name="connsiteY42" fmla="*/ 313871 h 609558"/>
              <a:gd name="connsiteX43" fmla="*/ 76200 w 608688"/>
              <a:gd name="connsiteY43" fmla="*/ 313871 h 609558"/>
              <a:gd name="connsiteX44" fmla="*/ 589638 w 608688"/>
              <a:gd name="connsiteY44" fmla="*/ 294819 h 609558"/>
              <a:gd name="connsiteX45" fmla="*/ 608688 w 608688"/>
              <a:gd name="connsiteY45" fmla="*/ 294819 h 609558"/>
              <a:gd name="connsiteX46" fmla="*/ 608688 w 608688"/>
              <a:gd name="connsiteY46" fmla="*/ 313869 h 609558"/>
              <a:gd name="connsiteX47" fmla="*/ 589638 w 608688"/>
              <a:gd name="connsiteY47" fmla="*/ 313869 h 609558"/>
              <a:gd name="connsiteX48" fmla="*/ 551538 w 608688"/>
              <a:gd name="connsiteY48" fmla="*/ 294819 h 609558"/>
              <a:gd name="connsiteX49" fmla="*/ 570588 w 608688"/>
              <a:gd name="connsiteY49" fmla="*/ 294819 h 609558"/>
              <a:gd name="connsiteX50" fmla="*/ 570588 w 608688"/>
              <a:gd name="connsiteY50" fmla="*/ 313869 h 609558"/>
              <a:gd name="connsiteX51" fmla="*/ 551538 w 608688"/>
              <a:gd name="connsiteY51" fmla="*/ 313869 h 609558"/>
              <a:gd name="connsiteX52" fmla="*/ 38100 w 608688"/>
              <a:gd name="connsiteY52" fmla="*/ 294819 h 609558"/>
              <a:gd name="connsiteX53" fmla="*/ 57150 w 608688"/>
              <a:gd name="connsiteY53" fmla="*/ 294819 h 609558"/>
              <a:gd name="connsiteX54" fmla="*/ 57150 w 608688"/>
              <a:gd name="connsiteY54" fmla="*/ 313869 h 609558"/>
              <a:gd name="connsiteX55" fmla="*/ 38100 w 608688"/>
              <a:gd name="connsiteY55" fmla="*/ 313869 h 609558"/>
              <a:gd name="connsiteX56" fmla="*/ 0 w 608688"/>
              <a:gd name="connsiteY56" fmla="*/ 294819 h 609558"/>
              <a:gd name="connsiteX57" fmla="*/ 19050 w 608688"/>
              <a:gd name="connsiteY57" fmla="*/ 294819 h 609558"/>
              <a:gd name="connsiteX58" fmla="*/ 19050 w 608688"/>
              <a:gd name="connsiteY58" fmla="*/ 313869 h 609558"/>
              <a:gd name="connsiteX59" fmla="*/ 0 w 608688"/>
              <a:gd name="connsiteY59" fmla="*/ 313869 h 609558"/>
              <a:gd name="connsiteX60" fmla="*/ 294824 w 608688"/>
              <a:gd name="connsiteY60" fmla="*/ 152400 h 609558"/>
              <a:gd name="connsiteX61" fmla="*/ 313874 w 608688"/>
              <a:gd name="connsiteY61" fmla="*/ 152400 h 609558"/>
              <a:gd name="connsiteX62" fmla="*/ 313874 w 608688"/>
              <a:gd name="connsiteY62" fmla="*/ 171450 h 609558"/>
              <a:gd name="connsiteX63" fmla="*/ 294824 w 608688"/>
              <a:gd name="connsiteY63" fmla="*/ 171450 h 609558"/>
              <a:gd name="connsiteX64" fmla="*/ 294824 w 608688"/>
              <a:gd name="connsiteY64" fmla="*/ 114300 h 609558"/>
              <a:gd name="connsiteX65" fmla="*/ 313874 w 608688"/>
              <a:gd name="connsiteY65" fmla="*/ 114300 h 609558"/>
              <a:gd name="connsiteX66" fmla="*/ 313874 w 608688"/>
              <a:gd name="connsiteY66" fmla="*/ 133350 h 609558"/>
              <a:gd name="connsiteX67" fmla="*/ 294824 w 608688"/>
              <a:gd name="connsiteY67" fmla="*/ 133350 h 609558"/>
              <a:gd name="connsiteX68" fmla="*/ 294821 w 608688"/>
              <a:gd name="connsiteY68" fmla="*/ 76200 h 609558"/>
              <a:gd name="connsiteX69" fmla="*/ 313871 w 608688"/>
              <a:gd name="connsiteY69" fmla="*/ 76200 h 609558"/>
              <a:gd name="connsiteX70" fmla="*/ 313871 w 608688"/>
              <a:gd name="connsiteY70" fmla="*/ 95250 h 609558"/>
              <a:gd name="connsiteX71" fmla="*/ 294821 w 608688"/>
              <a:gd name="connsiteY71" fmla="*/ 95250 h 609558"/>
              <a:gd name="connsiteX72" fmla="*/ 294819 w 608688"/>
              <a:gd name="connsiteY72" fmla="*/ 38100 h 609558"/>
              <a:gd name="connsiteX73" fmla="*/ 313869 w 608688"/>
              <a:gd name="connsiteY73" fmla="*/ 38100 h 609558"/>
              <a:gd name="connsiteX74" fmla="*/ 313869 w 608688"/>
              <a:gd name="connsiteY74" fmla="*/ 57150 h 609558"/>
              <a:gd name="connsiteX75" fmla="*/ 294819 w 608688"/>
              <a:gd name="connsiteY75" fmla="*/ 57150 h 609558"/>
              <a:gd name="connsiteX76" fmla="*/ 257365 w 608688"/>
              <a:gd name="connsiteY76" fmla="*/ 23956 h 609558"/>
              <a:gd name="connsiteX77" fmla="*/ 22891 w 608688"/>
              <a:gd name="connsiteY77" fmla="*/ 257365 h 609558"/>
              <a:gd name="connsiteX78" fmla="*/ 127936 w 608688"/>
              <a:gd name="connsiteY78" fmla="*/ 257365 h 609558"/>
              <a:gd name="connsiteX79" fmla="*/ 127187 w 608688"/>
              <a:gd name="connsiteY79" fmla="*/ 166901 h 609558"/>
              <a:gd name="connsiteX80" fmla="*/ 261044 w 608688"/>
              <a:gd name="connsiteY80" fmla="*/ 303683 h 609558"/>
              <a:gd name="connsiteX81" fmla="*/ 129457 w 608688"/>
              <a:gd name="connsiteY81" fmla="*/ 441842 h 609558"/>
              <a:gd name="connsiteX82" fmla="*/ 128722 w 608688"/>
              <a:gd name="connsiteY82" fmla="*/ 352615 h 609558"/>
              <a:gd name="connsiteX83" fmla="*/ 22552 w 608688"/>
              <a:gd name="connsiteY83" fmla="*/ 352620 h 609558"/>
              <a:gd name="connsiteX84" fmla="*/ 257365 w 608688"/>
              <a:gd name="connsiteY84" fmla="*/ 587727 h 609558"/>
              <a:gd name="connsiteX85" fmla="*/ 257365 w 608688"/>
              <a:gd name="connsiteY85" fmla="*/ 480752 h 609558"/>
              <a:gd name="connsiteX86" fmla="*/ 166901 w 608688"/>
              <a:gd name="connsiteY86" fmla="*/ 481500 h 609558"/>
              <a:gd name="connsiteX87" fmla="*/ 303683 w 608688"/>
              <a:gd name="connsiteY87" fmla="*/ 347639 h 609558"/>
              <a:gd name="connsiteX88" fmla="*/ 441842 w 608688"/>
              <a:gd name="connsiteY88" fmla="*/ 479226 h 609558"/>
              <a:gd name="connsiteX89" fmla="*/ 352615 w 608688"/>
              <a:gd name="connsiteY89" fmla="*/ 479966 h 609558"/>
              <a:gd name="connsiteX90" fmla="*/ 352625 w 608688"/>
              <a:gd name="connsiteY90" fmla="*/ 587554 h 609558"/>
              <a:gd name="connsiteX91" fmla="*/ 586262 w 608688"/>
              <a:gd name="connsiteY91" fmla="*/ 352620 h 609558"/>
              <a:gd name="connsiteX92" fmla="*/ 470441 w 608688"/>
              <a:gd name="connsiteY92" fmla="*/ 352615 h 609558"/>
              <a:gd name="connsiteX93" fmla="*/ 469701 w 608688"/>
              <a:gd name="connsiteY93" fmla="*/ 441842 h 609558"/>
              <a:gd name="connsiteX94" fmla="*/ 338114 w 608688"/>
              <a:gd name="connsiteY94" fmla="*/ 303683 h 609558"/>
              <a:gd name="connsiteX95" fmla="*/ 471975 w 608688"/>
              <a:gd name="connsiteY95" fmla="*/ 166901 h 609558"/>
              <a:gd name="connsiteX96" fmla="*/ 471226 w 608688"/>
              <a:gd name="connsiteY96" fmla="*/ 257365 h 609558"/>
              <a:gd name="connsiteX97" fmla="*/ 586159 w 608688"/>
              <a:gd name="connsiteY97" fmla="*/ 257393 h 609558"/>
              <a:gd name="connsiteX98" fmla="*/ 352615 w 608688"/>
              <a:gd name="connsiteY98" fmla="*/ 24124 h 609558"/>
              <a:gd name="connsiteX99" fmla="*/ 352615 w 608688"/>
              <a:gd name="connsiteY99" fmla="*/ 138247 h 609558"/>
              <a:gd name="connsiteX100" fmla="*/ 441842 w 608688"/>
              <a:gd name="connsiteY100" fmla="*/ 138986 h 609558"/>
              <a:gd name="connsiteX101" fmla="*/ 303683 w 608688"/>
              <a:gd name="connsiteY101" fmla="*/ 270569 h 609558"/>
              <a:gd name="connsiteX102" fmla="*/ 166901 w 608688"/>
              <a:gd name="connsiteY102" fmla="*/ 136712 h 609558"/>
              <a:gd name="connsiteX103" fmla="*/ 257365 w 608688"/>
              <a:gd name="connsiteY103" fmla="*/ 137461 h 609558"/>
              <a:gd name="connsiteX104" fmla="*/ 276415 w 608688"/>
              <a:gd name="connsiteY104" fmla="*/ 2125 h 609558"/>
              <a:gd name="connsiteX105" fmla="*/ 276415 w 608688"/>
              <a:gd name="connsiteY105" fmla="*/ 156669 h 609558"/>
              <a:gd name="connsiteX106" fmla="*/ 214005 w 608688"/>
              <a:gd name="connsiteY106" fmla="*/ 156153 h 609558"/>
              <a:gd name="connsiteX107" fmla="*/ 303860 w 608688"/>
              <a:gd name="connsiteY107" fmla="*/ 244087 h 609558"/>
              <a:gd name="connsiteX108" fmla="*/ 394626 w 608688"/>
              <a:gd name="connsiteY108" fmla="*/ 157646 h 609558"/>
              <a:gd name="connsiteX109" fmla="*/ 333565 w 608688"/>
              <a:gd name="connsiteY109" fmla="*/ 157139 h 609558"/>
              <a:gd name="connsiteX110" fmla="*/ 333565 w 608688"/>
              <a:gd name="connsiteY110" fmla="*/ 2213 h 609558"/>
              <a:gd name="connsiteX111" fmla="*/ 344322 w 608688"/>
              <a:gd name="connsiteY111" fmla="*/ 3618 h 609558"/>
              <a:gd name="connsiteX112" fmla="*/ 606669 w 608688"/>
              <a:gd name="connsiteY112" fmla="*/ 265676 h 609558"/>
              <a:gd name="connsiteX113" fmla="*/ 608088 w 608688"/>
              <a:gd name="connsiteY113" fmla="*/ 276443 h 609558"/>
              <a:gd name="connsiteX114" fmla="*/ 452018 w 608688"/>
              <a:gd name="connsiteY114" fmla="*/ 276415 h 609558"/>
              <a:gd name="connsiteX115" fmla="*/ 452535 w 608688"/>
              <a:gd name="connsiteY115" fmla="*/ 214005 h 609558"/>
              <a:gd name="connsiteX116" fmla="*/ 364596 w 608688"/>
              <a:gd name="connsiteY116" fmla="*/ 303860 h 609558"/>
              <a:gd name="connsiteX117" fmla="*/ 451042 w 608688"/>
              <a:gd name="connsiteY117" fmla="*/ 394627 h 609558"/>
              <a:gd name="connsiteX118" fmla="*/ 451549 w 608688"/>
              <a:gd name="connsiteY118" fmla="*/ 333565 h 609558"/>
              <a:gd name="connsiteX119" fmla="*/ 608144 w 608688"/>
              <a:gd name="connsiteY119" fmla="*/ 333570 h 609558"/>
              <a:gd name="connsiteX120" fmla="*/ 606753 w 608688"/>
              <a:gd name="connsiteY120" fmla="*/ 344318 h 609558"/>
              <a:gd name="connsiteX121" fmla="*/ 344332 w 608688"/>
              <a:gd name="connsiteY121" fmla="*/ 608060 h 609558"/>
              <a:gd name="connsiteX122" fmla="*/ 333575 w 608688"/>
              <a:gd name="connsiteY122" fmla="*/ 609465 h 609558"/>
              <a:gd name="connsiteX123" fmla="*/ 333565 w 608688"/>
              <a:gd name="connsiteY123" fmla="*/ 461074 h 609558"/>
              <a:gd name="connsiteX124" fmla="*/ 394627 w 608688"/>
              <a:gd name="connsiteY124" fmla="*/ 460567 h 609558"/>
              <a:gd name="connsiteX125" fmla="*/ 303860 w 608688"/>
              <a:gd name="connsiteY125" fmla="*/ 374121 h 609558"/>
              <a:gd name="connsiteX126" fmla="*/ 214005 w 608688"/>
              <a:gd name="connsiteY126" fmla="*/ 462060 h 609558"/>
              <a:gd name="connsiteX127" fmla="*/ 276415 w 608688"/>
              <a:gd name="connsiteY127" fmla="*/ 461543 h 609558"/>
              <a:gd name="connsiteX128" fmla="*/ 276415 w 608688"/>
              <a:gd name="connsiteY128" fmla="*/ 609558 h 609558"/>
              <a:gd name="connsiteX129" fmla="*/ 265690 w 608688"/>
              <a:gd name="connsiteY129" fmla="*/ 608195 h 609558"/>
              <a:gd name="connsiteX130" fmla="*/ 2237 w 608688"/>
              <a:gd name="connsiteY130" fmla="*/ 345378 h 609558"/>
              <a:gd name="connsiteX131" fmla="*/ 2158 w 608688"/>
              <a:gd name="connsiteY131" fmla="*/ 343095 h 609558"/>
              <a:gd name="connsiteX132" fmla="*/ 2158 w 608688"/>
              <a:gd name="connsiteY132" fmla="*/ 333570 h 609558"/>
              <a:gd name="connsiteX133" fmla="*/ 147614 w 608688"/>
              <a:gd name="connsiteY133" fmla="*/ 333565 h 609558"/>
              <a:gd name="connsiteX134" fmla="*/ 148116 w 608688"/>
              <a:gd name="connsiteY134" fmla="*/ 394626 h 609558"/>
              <a:gd name="connsiteX135" fmla="*/ 234562 w 608688"/>
              <a:gd name="connsiteY135" fmla="*/ 303860 h 609558"/>
              <a:gd name="connsiteX136" fmla="*/ 146628 w 608688"/>
              <a:gd name="connsiteY136" fmla="*/ 214005 h 609558"/>
              <a:gd name="connsiteX137" fmla="*/ 147144 w 608688"/>
              <a:gd name="connsiteY137" fmla="*/ 276415 h 609558"/>
              <a:gd name="connsiteX138" fmla="*/ 953 w 608688"/>
              <a:gd name="connsiteY138" fmla="*/ 276415 h 609558"/>
              <a:gd name="connsiteX139" fmla="*/ 2376 w 608688"/>
              <a:gd name="connsiteY139" fmla="*/ 265644 h 609558"/>
              <a:gd name="connsiteX140" fmla="*/ 265690 w 608688"/>
              <a:gd name="connsiteY140" fmla="*/ 3488 h 609558"/>
              <a:gd name="connsiteX141" fmla="*/ 294819 w 608688"/>
              <a:gd name="connsiteY141" fmla="*/ 0 h 609558"/>
              <a:gd name="connsiteX142" fmla="*/ 313869 w 608688"/>
              <a:gd name="connsiteY142" fmla="*/ 0 h 609558"/>
              <a:gd name="connsiteX143" fmla="*/ 313869 w 608688"/>
              <a:gd name="connsiteY143" fmla="*/ 19050 h 609558"/>
              <a:gd name="connsiteX144" fmla="*/ 294819 w 608688"/>
              <a:gd name="connsiteY144" fmla="*/ 19050 h 60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08688" h="609558">
                <a:moveTo>
                  <a:pt x="294819" y="589638"/>
                </a:moveTo>
                <a:lnTo>
                  <a:pt x="313869" y="589638"/>
                </a:lnTo>
                <a:lnTo>
                  <a:pt x="313869" y="608688"/>
                </a:lnTo>
                <a:lnTo>
                  <a:pt x="294819" y="608688"/>
                </a:lnTo>
                <a:close/>
                <a:moveTo>
                  <a:pt x="294819" y="551538"/>
                </a:moveTo>
                <a:lnTo>
                  <a:pt x="313869" y="551538"/>
                </a:lnTo>
                <a:lnTo>
                  <a:pt x="313869" y="570588"/>
                </a:lnTo>
                <a:lnTo>
                  <a:pt x="294819" y="570588"/>
                </a:lnTo>
                <a:close/>
                <a:moveTo>
                  <a:pt x="294821" y="513438"/>
                </a:moveTo>
                <a:lnTo>
                  <a:pt x="313871" y="513438"/>
                </a:lnTo>
                <a:lnTo>
                  <a:pt x="313871" y="532488"/>
                </a:lnTo>
                <a:lnTo>
                  <a:pt x="294821" y="532488"/>
                </a:lnTo>
                <a:close/>
                <a:moveTo>
                  <a:pt x="294824" y="475338"/>
                </a:moveTo>
                <a:lnTo>
                  <a:pt x="313874" y="475338"/>
                </a:lnTo>
                <a:lnTo>
                  <a:pt x="313874" y="494388"/>
                </a:lnTo>
                <a:lnTo>
                  <a:pt x="294824" y="494388"/>
                </a:lnTo>
                <a:close/>
                <a:moveTo>
                  <a:pt x="294824" y="437238"/>
                </a:moveTo>
                <a:lnTo>
                  <a:pt x="313874" y="437238"/>
                </a:lnTo>
                <a:lnTo>
                  <a:pt x="313874" y="456288"/>
                </a:lnTo>
                <a:lnTo>
                  <a:pt x="294824" y="456288"/>
                </a:lnTo>
                <a:close/>
                <a:moveTo>
                  <a:pt x="475338" y="294824"/>
                </a:moveTo>
                <a:lnTo>
                  <a:pt x="494388" y="294824"/>
                </a:lnTo>
                <a:lnTo>
                  <a:pt x="494388" y="313874"/>
                </a:lnTo>
                <a:lnTo>
                  <a:pt x="475338" y="313874"/>
                </a:lnTo>
                <a:close/>
                <a:moveTo>
                  <a:pt x="437238" y="294824"/>
                </a:moveTo>
                <a:lnTo>
                  <a:pt x="456288" y="294824"/>
                </a:lnTo>
                <a:lnTo>
                  <a:pt x="456288" y="313874"/>
                </a:lnTo>
                <a:lnTo>
                  <a:pt x="437238" y="313874"/>
                </a:lnTo>
                <a:close/>
                <a:moveTo>
                  <a:pt x="152400" y="294824"/>
                </a:moveTo>
                <a:lnTo>
                  <a:pt x="171450" y="294824"/>
                </a:lnTo>
                <a:lnTo>
                  <a:pt x="171450" y="313874"/>
                </a:lnTo>
                <a:lnTo>
                  <a:pt x="152400" y="313874"/>
                </a:lnTo>
                <a:close/>
                <a:moveTo>
                  <a:pt x="114300" y="294824"/>
                </a:moveTo>
                <a:lnTo>
                  <a:pt x="133350" y="294824"/>
                </a:lnTo>
                <a:lnTo>
                  <a:pt x="133350" y="313874"/>
                </a:lnTo>
                <a:lnTo>
                  <a:pt x="114300" y="313874"/>
                </a:lnTo>
                <a:close/>
                <a:moveTo>
                  <a:pt x="513438" y="294821"/>
                </a:moveTo>
                <a:lnTo>
                  <a:pt x="532488" y="294821"/>
                </a:lnTo>
                <a:lnTo>
                  <a:pt x="532488" y="313871"/>
                </a:lnTo>
                <a:lnTo>
                  <a:pt x="513438" y="313871"/>
                </a:lnTo>
                <a:close/>
                <a:moveTo>
                  <a:pt x="76200" y="294821"/>
                </a:moveTo>
                <a:lnTo>
                  <a:pt x="95250" y="294821"/>
                </a:lnTo>
                <a:lnTo>
                  <a:pt x="95250" y="313871"/>
                </a:lnTo>
                <a:lnTo>
                  <a:pt x="76200" y="313871"/>
                </a:lnTo>
                <a:close/>
                <a:moveTo>
                  <a:pt x="589638" y="294819"/>
                </a:moveTo>
                <a:lnTo>
                  <a:pt x="608688" y="294819"/>
                </a:lnTo>
                <a:lnTo>
                  <a:pt x="608688" y="313869"/>
                </a:lnTo>
                <a:lnTo>
                  <a:pt x="589638" y="313869"/>
                </a:lnTo>
                <a:close/>
                <a:moveTo>
                  <a:pt x="551538" y="294819"/>
                </a:moveTo>
                <a:lnTo>
                  <a:pt x="570588" y="294819"/>
                </a:lnTo>
                <a:lnTo>
                  <a:pt x="570588" y="313869"/>
                </a:lnTo>
                <a:lnTo>
                  <a:pt x="551538" y="313869"/>
                </a:lnTo>
                <a:close/>
                <a:moveTo>
                  <a:pt x="38100" y="294819"/>
                </a:moveTo>
                <a:lnTo>
                  <a:pt x="57150" y="294819"/>
                </a:lnTo>
                <a:lnTo>
                  <a:pt x="57150" y="313869"/>
                </a:lnTo>
                <a:lnTo>
                  <a:pt x="38100" y="313869"/>
                </a:lnTo>
                <a:close/>
                <a:moveTo>
                  <a:pt x="0" y="294819"/>
                </a:moveTo>
                <a:lnTo>
                  <a:pt x="19050" y="294819"/>
                </a:lnTo>
                <a:lnTo>
                  <a:pt x="19050" y="313869"/>
                </a:lnTo>
                <a:lnTo>
                  <a:pt x="0" y="313869"/>
                </a:lnTo>
                <a:close/>
                <a:moveTo>
                  <a:pt x="294824" y="152400"/>
                </a:moveTo>
                <a:lnTo>
                  <a:pt x="313874" y="152400"/>
                </a:lnTo>
                <a:lnTo>
                  <a:pt x="313874" y="171450"/>
                </a:lnTo>
                <a:lnTo>
                  <a:pt x="294824" y="171450"/>
                </a:lnTo>
                <a:close/>
                <a:moveTo>
                  <a:pt x="294824" y="114300"/>
                </a:moveTo>
                <a:lnTo>
                  <a:pt x="313874" y="114300"/>
                </a:lnTo>
                <a:lnTo>
                  <a:pt x="313874" y="133350"/>
                </a:lnTo>
                <a:lnTo>
                  <a:pt x="294824" y="133350"/>
                </a:lnTo>
                <a:close/>
                <a:moveTo>
                  <a:pt x="294821" y="76200"/>
                </a:moveTo>
                <a:lnTo>
                  <a:pt x="313871" y="76200"/>
                </a:lnTo>
                <a:lnTo>
                  <a:pt x="313871" y="95250"/>
                </a:lnTo>
                <a:lnTo>
                  <a:pt x="294821" y="95250"/>
                </a:lnTo>
                <a:close/>
                <a:moveTo>
                  <a:pt x="294819" y="38100"/>
                </a:moveTo>
                <a:lnTo>
                  <a:pt x="313869" y="38100"/>
                </a:lnTo>
                <a:lnTo>
                  <a:pt x="313869" y="57150"/>
                </a:lnTo>
                <a:lnTo>
                  <a:pt x="294819" y="57150"/>
                </a:lnTo>
                <a:close/>
                <a:moveTo>
                  <a:pt x="257365" y="23956"/>
                </a:moveTo>
                <a:cubicBezTo>
                  <a:pt x="137501" y="43936"/>
                  <a:pt x="43416" y="137593"/>
                  <a:pt x="22891" y="257365"/>
                </a:cubicBezTo>
                <a:lnTo>
                  <a:pt x="127936" y="257365"/>
                </a:lnTo>
                <a:lnTo>
                  <a:pt x="127187" y="166901"/>
                </a:lnTo>
                <a:lnTo>
                  <a:pt x="261044" y="303683"/>
                </a:lnTo>
                <a:lnTo>
                  <a:pt x="129457" y="441842"/>
                </a:lnTo>
                <a:lnTo>
                  <a:pt x="128722" y="352615"/>
                </a:lnTo>
                <a:lnTo>
                  <a:pt x="22552" y="352620"/>
                </a:lnTo>
                <a:cubicBezTo>
                  <a:pt x="42432" y="473170"/>
                  <a:pt x="136840" y="567696"/>
                  <a:pt x="257365" y="587727"/>
                </a:cubicBezTo>
                <a:lnTo>
                  <a:pt x="257365" y="480752"/>
                </a:lnTo>
                <a:lnTo>
                  <a:pt x="166901" y="481500"/>
                </a:lnTo>
                <a:lnTo>
                  <a:pt x="303683" y="347639"/>
                </a:lnTo>
                <a:lnTo>
                  <a:pt x="441842" y="479226"/>
                </a:lnTo>
                <a:lnTo>
                  <a:pt x="352615" y="479966"/>
                </a:lnTo>
                <a:lnTo>
                  <a:pt x="352625" y="587554"/>
                </a:lnTo>
                <a:cubicBezTo>
                  <a:pt x="472527" y="566870"/>
                  <a:pt x="566242" y="472634"/>
                  <a:pt x="586262" y="352620"/>
                </a:cubicBezTo>
                <a:lnTo>
                  <a:pt x="470441" y="352615"/>
                </a:lnTo>
                <a:lnTo>
                  <a:pt x="469701" y="441842"/>
                </a:lnTo>
                <a:lnTo>
                  <a:pt x="338114" y="303683"/>
                </a:lnTo>
                <a:lnTo>
                  <a:pt x="471975" y="166901"/>
                </a:lnTo>
                <a:lnTo>
                  <a:pt x="471226" y="257365"/>
                </a:lnTo>
                <a:lnTo>
                  <a:pt x="586159" y="257393"/>
                </a:lnTo>
                <a:cubicBezTo>
                  <a:pt x="565640" y="137986"/>
                  <a:pt x="472046" y="44502"/>
                  <a:pt x="352615" y="24124"/>
                </a:cubicBezTo>
                <a:lnTo>
                  <a:pt x="352615" y="138247"/>
                </a:lnTo>
                <a:lnTo>
                  <a:pt x="441842" y="138986"/>
                </a:lnTo>
                <a:lnTo>
                  <a:pt x="303683" y="270569"/>
                </a:lnTo>
                <a:lnTo>
                  <a:pt x="166901" y="136712"/>
                </a:lnTo>
                <a:lnTo>
                  <a:pt x="257365" y="137461"/>
                </a:lnTo>
                <a:close/>
                <a:moveTo>
                  <a:pt x="276415" y="2125"/>
                </a:moveTo>
                <a:lnTo>
                  <a:pt x="276415" y="156669"/>
                </a:lnTo>
                <a:lnTo>
                  <a:pt x="214005" y="156153"/>
                </a:lnTo>
                <a:lnTo>
                  <a:pt x="303860" y="244087"/>
                </a:lnTo>
                <a:lnTo>
                  <a:pt x="394626" y="157646"/>
                </a:lnTo>
                <a:lnTo>
                  <a:pt x="333565" y="157139"/>
                </a:lnTo>
                <a:lnTo>
                  <a:pt x="333565" y="2213"/>
                </a:lnTo>
                <a:lnTo>
                  <a:pt x="344322" y="3618"/>
                </a:lnTo>
                <a:cubicBezTo>
                  <a:pt x="480971" y="21593"/>
                  <a:pt x="588544" y="129048"/>
                  <a:pt x="606669" y="265676"/>
                </a:cubicBezTo>
                <a:lnTo>
                  <a:pt x="608088" y="276443"/>
                </a:lnTo>
                <a:lnTo>
                  <a:pt x="452018" y="276415"/>
                </a:lnTo>
                <a:lnTo>
                  <a:pt x="452535" y="214005"/>
                </a:lnTo>
                <a:lnTo>
                  <a:pt x="364596" y="303860"/>
                </a:lnTo>
                <a:lnTo>
                  <a:pt x="451042" y="394627"/>
                </a:lnTo>
                <a:lnTo>
                  <a:pt x="451549" y="333565"/>
                </a:lnTo>
                <a:lnTo>
                  <a:pt x="608144" y="333570"/>
                </a:lnTo>
                <a:lnTo>
                  <a:pt x="606753" y="344318"/>
                </a:lnTo>
                <a:cubicBezTo>
                  <a:pt x="589160" y="481545"/>
                  <a:pt x="481469" y="589778"/>
                  <a:pt x="344332" y="608060"/>
                </a:cubicBezTo>
                <a:lnTo>
                  <a:pt x="333575" y="609465"/>
                </a:lnTo>
                <a:lnTo>
                  <a:pt x="333565" y="461074"/>
                </a:lnTo>
                <a:lnTo>
                  <a:pt x="394627" y="460567"/>
                </a:lnTo>
                <a:lnTo>
                  <a:pt x="303860" y="374121"/>
                </a:lnTo>
                <a:lnTo>
                  <a:pt x="214005" y="462060"/>
                </a:lnTo>
                <a:lnTo>
                  <a:pt x="276415" y="461543"/>
                </a:lnTo>
                <a:lnTo>
                  <a:pt x="276415" y="609558"/>
                </a:lnTo>
                <a:lnTo>
                  <a:pt x="265690" y="608195"/>
                </a:lnTo>
                <a:cubicBezTo>
                  <a:pt x="128322" y="590698"/>
                  <a:pt x="20066" y="482704"/>
                  <a:pt x="2237" y="345378"/>
                </a:cubicBezTo>
                <a:lnTo>
                  <a:pt x="2158" y="343095"/>
                </a:lnTo>
                <a:lnTo>
                  <a:pt x="2158" y="333570"/>
                </a:lnTo>
                <a:lnTo>
                  <a:pt x="147614" y="333565"/>
                </a:lnTo>
                <a:lnTo>
                  <a:pt x="148116" y="394626"/>
                </a:lnTo>
                <a:lnTo>
                  <a:pt x="234562" y="303860"/>
                </a:lnTo>
                <a:lnTo>
                  <a:pt x="146628" y="214005"/>
                </a:lnTo>
                <a:lnTo>
                  <a:pt x="147144" y="276415"/>
                </a:lnTo>
                <a:lnTo>
                  <a:pt x="953" y="276415"/>
                </a:lnTo>
                <a:lnTo>
                  <a:pt x="2376" y="265644"/>
                </a:lnTo>
                <a:cubicBezTo>
                  <a:pt x="20496" y="128635"/>
                  <a:pt x="128602" y="21004"/>
                  <a:pt x="265690" y="3488"/>
                </a:cubicBezTo>
                <a:close/>
                <a:moveTo>
                  <a:pt x="294819" y="0"/>
                </a:moveTo>
                <a:lnTo>
                  <a:pt x="313869" y="0"/>
                </a:lnTo>
                <a:lnTo>
                  <a:pt x="313869" y="19050"/>
                </a:lnTo>
                <a:lnTo>
                  <a:pt x="294819" y="190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>
            <p:custDataLst>
              <p:tags r:id="rId4"/>
            </p:custDataLst>
          </p:nvPr>
        </p:nvSpPr>
        <p:spPr>
          <a:xfrm>
            <a:off x="8750300" y="3783330"/>
            <a:ext cx="2070735" cy="369570"/>
          </a:xfrm>
          <a:prstGeom prst="rect">
            <a:avLst/>
          </a:prstGeom>
          <a:noFill/>
        </p:spPr>
        <p:txBody>
          <a:bodyPr wrap="square" tIns="46800" bIns="0" rtlCol="0">
            <a:normAutofit lnSpcReduction="10000"/>
          </a:bodyPr>
          <a:lstStyle/>
          <a:p>
            <a:pPr marL="0" indent="0" algn="ct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kumimoji="1" lang="zh-CN" altLang="en-US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系统初始化</a:t>
            </a:r>
            <a:endParaRPr kumimoji="1" lang="zh-CN" altLang="en-US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>
            <p:custDataLst>
              <p:tags r:id="rId5"/>
            </p:custDataLst>
          </p:nvPr>
        </p:nvSpPr>
        <p:spPr>
          <a:xfrm>
            <a:off x="8750300" y="4175125"/>
            <a:ext cx="2070735" cy="1185545"/>
          </a:xfrm>
          <a:prstGeom prst="rect">
            <a:avLst/>
          </a:prstGeom>
          <a:noFill/>
        </p:spPr>
        <p:txBody>
          <a:bodyPr wrap="square" tIns="0" rtlCol="0" anchor="ctr">
            <a:norm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defRPr>
            </a:lvl1pPr>
          </a:lstStyle>
          <a:p>
            <a:pPr marL="0" lvl="0" indent="0" algn="ct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200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200" spc="150" dirty="0">
                <a:solidFill>
                  <a:srgbClr val="FFFFFF"/>
                </a:solidFill>
                <a:ea typeface="微软雅黑" panose="020B0503020204020204" pitchFamily="34" charset="-122"/>
                <a:sym typeface="+mn-ea"/>
              </a:rPr>
              <a:t>自己</a:t>
            </a:r>
            <a:r>
              <a:rPr lang="zh-CN" altLang="en-US" sz="1200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关于系统初始化业务方面的理解</a:t>
            </a:r>
            <a:endParaRPr lang="zh-CN" altLang="en-US" sz="1200" spc="1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Straight Connector 33"/>
          <p:cNvCxnSpPr/>
          <p:nvPr>
            <p:custDataLst>
              <p:tags r:id="rId6"/>
            </p:custDataLst>
          </p:nvPr>
        </p:nvCxnSpPr>
        <p:spPr>
          <a:xfrm>
            <a:off x="6215380" y="3214370"/>
            <a:ext cx="1005840" cy="0"/>
          </a:xfrm>
          <a:prstGeom prst="line">
            <a:avLst/>
          </a:prstGeom>
          <a:noFill/>
          <a:ln w="25400" cap="flat" cmpd="sng" algn="ctr">
            <a:solidFill>
              <a:srgbClr val="222222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93" name="Straight Connector 34"/>
          <p:cNvCxnSpPr/>
          <p:nvPr>
            <p:custDataLst>
              <p:tags r:id="rId7"/>
            </p:custDataLst>
          </p:nvPr>
        </p:nvCxnSpPr>
        <p:spPr>
          <a:xfrm>
            <a:off x="6215380" y="4132580"/>
            <a:ext cx="1005840" cy="0"/>
          </a:xfrm>
          <a:prstGeom prst="line">
            <a:avLst/>
          </a:prstGeom>
          <a:noFill/>
          <a:ln w="25400" cap="flat" cmpd="sng" algn="ctr">
            <a:solidFill>
              <a:srgbClr val="222222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94" name="Straight Connector 35"/>
          <p:cNvCxnSpPr/>
          <p:nvPr>
            <p:custDataLst>
              <p:tags r:id="rId8"/>
            </p:custDataLst>
          </p:nvPr>
        </p:nvCxnSpPr>
        <p:spPr>
          <a:xfrm>
            <a:off x="6215380" y="5050790"/>
            <a:ext cx="1005840" cy="0"/>
          </a:xfrm>
          <a:prstGeom prst="line">
            <a:avLst/>
          </a:prstGeom>
          <a:noFill/>
          <a:ln w="25400" cap="flat" cmpd="sng" algn="ctr">
            <a:solidFill>
              <a:srgbClr val="222222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95" name="Straight Arrow Connector 38"/>
          <p:cNvCxnSpPr/>
          <p:nvPr>
            <p:custDataLst>
              <p:tags r:id="rId9"/>
            </p:custDataLst>
          </p:nvPr>
        </p:nvCxnSpPr>
        <p:spPr>
          <a:xfrm>
            <a:off x="7221220" y="3215005"/>
            <a:ext cx="0" cy="1840230"/>
          </a:xfrm>
          <a:prstGeom prst="straightConnector1">
            <a:avLst/>
          </a:prstGeom>
          <a:noFill/>
          <a:ln w="25400" cap="flat" cmpd="sng" algn="ctr">
            <a:solidFill>
              <a:srgbClr val="222222">
                <a:lumMod val="60000"/>
                <a:lumOff val="40000"/>
              </a:srgbClr>
            </a:solidFill>
            <a:prstDash val="solid"/>
            <a:miter lim="800000"/>
            <a:tailEnd type="none"/>
          </a:ln>
          <a:effectLst/>
        </p:spPr>
      </p:cxnSp>
      <p:sp>
        <p:nvSpPr>
          <p:cNvPr id="96" name="任意形状 49"/>
          <p:cNvSpPr/>
          <p:nvPr>
            <p:custDataLst>
              <p:tags r:id="rId10"/>
            </p:custDataLst>
          </p:nvPr>
        </p:nvSpPr>
        <p:spPr>
          <a:xfrm>
            <a:off x="1193165" y="3772535"/>
            <a:ext cx="5039995" cy="720090"/>
          </a:xfrm>
          <a:custGeom>
            <a:avLst/>
            <a:gdLst>
              <a:gd name="connsiteX0" fmla="*/ 0 w 5040000"/>
              <a:gd name="connsiteY0" fmla="*/ 0 h 720000"/>
              <a:gd name="connsiteX1" fmla="*/ 4680000 w 5040000"/>
              <a:gd name="connsiteY1" fmla="*/ 0 h 720000"/>
              <a:gd name="connsiteX2" fmla="*/ 5040000 w 5040000"/>
              <a:gd name="connsiteY2" fmla="*/ 360000 h 720000"/>
              <a:gd name="connsiteX3" fmla="*/ 4680000 w 5040000"/>
              <a:gd name="connsiteY3" fmla="*/ 720000 h 720000"/>
              <a:gd name="connsiteX4" fmla="*/ 0 w 5040000"/>
              <a:gd name="connsiteY4" fmla="*/ 720000 h 720000"/>
              <a:gd name="connsiteX5" fmla="*/ 360000 w 5040000"/>
              <a:gd name="connsiteY5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0000" h="720000">
                <a:moveTo>
                  <a:pt x="0" y="0"/>
                </a:moveTo>
                <a:lnTo>
                  <a:pt x="4680000" y="0"/>
                </a:lnTo>
                <a:cubicBezTo>
                  <a:pt x="4878823" y="0"/>
                  <a:pt x="5040000" y="161177"/>
                  <a:pt x="5040000" y="360000"/>
                </a:cubicBezTo>
                <a:cubicBezTo>
                  <a:pt x="5040000" y="558823"/>
                  <a:pt x="4878823" y="720000"/>
                  <a:pt x="4680000" y="720000"/>
                </a:cubicBezTo>
                <a:lnTo>
                  <a:pt x="0" y="720000"/>
                </a:lnTo>
                <a:lnTo>
                  <a:pt x="360000" y="360000"/>
                </a:lnTo>
                <a:close/>
              </a:path>
            </a:pathLst>
          </a:custGeom>
          <a:solidFill>
            <a:srgbClr val="00A0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任意形状 50"/>
          <p:cNvSpPr/>
          <p:nvPr>
            <p:custDataLst>
              <p:tags r:id="rId11"/>
            </p:custDataLst>
          </p:nvPr>
        </p:nvSpPr>
        <p:spPr>
          <a:xfrm>
            <a:off x="1193165" y="4690745"/>
            <a:ext cx="5039995" cy="720090"/>
          </a:xfrm>
          <a:custGeom>
            <a:avLst/>
            <a:gdLst>
              <a:gd name="connsiteX0" fmla="*/ 0 w 5040000"/>
              <a:gd name="connsiteY0" fmla="*/ 0 h 720000"/>
              <a:gd name="connsiteX1" fmla="*/ 4680000 w 5040000"/>
              <a:gd name="connsiteY1" fmla="*/ 0 h 720000"/>
              <a:gd name="connsiteX2" fmla="*/ 5040000 w 5040000"/>
              <a:gd name="connsiteY2" fmla="*/ 360000 h 720000"/>
              <a:gd name="connsiteX3" fmla="*/ 4680000 w 5040000"/>
              <a:gd name="connsiteY3" fmla="*/ 720000 h 720000"/>
              <a:gd name="connsiteX4" fmla="*/ 0 w 5040000"/>
              <a:gd name="connsiteY4" fmla="*/ 720000 h 720000"/>
              <a:gd name="connsiteX5" fmla="*/ 360000 w 5040000"/>
              <a:gd name="connsiteY5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0000" h="720000">
                <a:moveTo>
                  <a:pt x="0" y="0"/>
                </a:moveTo>
                <a:lnTo>
                  <a:pt x="4680000" y="0"/>
                </a:lnTo>
                <a:cubicBezTo>
                  <a:pt x="4878823" y="0"/>
                  <a:pt x="5040000" y="161177"/>
                  <a:pt x="5040000" y="360000"/>
                </a:cubicBezTo>
                <a:cubicBezTo>
                  <a:pt x="5040000" y="558823"/>
                  <a:pt x="4878823" y="720000"/>
                  <a:pt x="4680000" y="720000"/>
                </a:cubicBezTo>
                <a:lnTo>
                  <a:pt x="0" y="720000"/>
                </a:lnTo>
                <a:lnTo>
                  <a:pt x="360000" y="360000"/>
                </a:lnTo>
                <a:close/>
              </a:path>
            </a:pathLst>
          </a:cu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kumimoji="1" 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任意形状 48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193165" y="2854325"/>
            <a:ext cx="5039995" cy="720090"/>
          </a:xfrm>
          <a:custGeom>
            <a:avLst/>
            <a:gdLst>
              <a:gd name="connsiteX0" fmla="*/ 0 w 5040000"/>
              <a:gd name="connsiteY0" fmla="*/ 0 h 720000"/>
              <a:gd name="connsiteX1" fmla="*/ 4680000 w 5040000"/>
              <a:gd name="connsiteY1" fmla="*/ 0 h 720000"/>
              <a:gd name="connsiteX2" fmla="*/ 5040000 w 5040000"/>
              <a:gd name="connsiteY2" fmla="*/ 360000 h 720000"/>
              <a:gd name="connsiteX3" fmla="*/ 4680000 w 5040000"/>
              <a:gd name="connsiteY3" fmla="*/ 720000 h 720000"/>
              <a:gd name="connsiteX4" fmla="*/ 0 w 5040000"/>
              <a:gd name="connsiteY4" fmla="*/ 720000 h 720000"/>
              <a:gd name="connsiteX5" fmla="*/ 360000 w 5040000"/>
              <a:gd name="connsiteY5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0000" h="720000">
                <a:moveTo>
                  <a:pt x="0" y="0"/>
                </a:moveTo>
                <a:lnTo>
                  <a:pt x="4680000" y="0"/>
                </a:lnTo>
                <a:cubicBezTo>
                  <a:pt x="4878823" y="0"/>
                  <a:pt x="5040000" y="161177"/>
                  <a:pt x="5040000" y="360000"/>
                </a:cubicBezTo>
                <a:cubicBezTo>
                  <a:pt x="5040000" y="558823"/>
                  <a:pt x="4878823" y="720000"/>
                  <a:pt x="4680000" y="720000"/>
                </a:cubicBezTo>
                <a:lnTo>
                  <a:pt x="0" y="720000"/>
                </a:lnTo>
                <a:lnTo>
                  <a:pt x="360000" y="360000"/>
                </a:lnTo>
                <a:close/>
              </a:path>
            </a:pathLst>
          </a:cu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585460" y="2926715"/>
            <a:ext cx="575945" cy="5759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椭圆 99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585460" y="3844925"/>
            <a:ext cx="575945" cy="5759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585460" y="4763135"/>
            <a:ext cx="575945" cy="5759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lnSpcReduction="10000"/>
          </a:bodyPr>
          <a:lstStyle/>
          <a:p>
            <a:pPr algn="ctr" defTabSz="457200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任意形状 58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728970" y="3070860"/>
            <a:ext cx="287655" cy="288290"/>
          </a:xfrm>
          <a:custGeom>
            <a:avLst/>
            <a:gdLst>
              <a:gd name="connsiteX0" fmla="*/ 205205 w 504000"/>
              <a:gd name="connsiteY0" fmla="*/ 441081 h 504081"/>
              <a:gd name="connsiteX1" fmla="*/ 205149 w 504000"/>
              <a:gd name="connsiteY1" fmla="*/ 488331 h 504081"/>
              <a:gd name="connsiteX2" fmla="*/ 299649 w 504000"/>
              <a:gd name="connsiteY2" fmla="*/ 488331 h 504081"/>
              <a:gd name="connsiteX3" fmla="*/ 299705 w 504000"/>
              <a:gd name="connsiteY3" fmla="*/ 441081 h 504081"/>
              <a:gd name="connsiteX4" fmla="*/ 15750 w 504000"/>
              <a:gd name="connsiteY4" fmla="*/ 396744 h 504081"/>
              <a:gd name="connsiteX5" fmla="*/ 15750 w 504000"/>
              <a:gd name="connsiteY5" fmla="*/ 425331 h 504081"/>
              <a:gd name="connsiteX6" fmla="*/ 488250 w 504000"/>
              <a:gd name="connsiteY6" fmla="*/ 425331 h 504081"/>
              <a:gd name="connsiteX7" fmla="*/ 488250 w 504000"/>
              <a:gd name="connsiteY7" fmla="*/ 397559 h 504081"/>
              <a:gd name="connsiteX8" fmla="*/ 243979 w 504000"/>
              <a:gd name="connsiteY8" fmla="*/ 267830 h 504081"/>
              <a:gd name="connsiteX9" fmla="*/ 259729 w 504000"/>
              <a:gd name="connsiteY9" fmla="*/ 267830 h 504081"/>
              <a:gd name="connsiteX10" fmla="*/ 259729 w 504000"/>
              <a:gd name="connsiteY10" fmla="*/ 283580 h 504081"/>
              <a:gd name="connsiteX11" fmla="*/ 243979 w 504000"/>
              <a:gd name="connsiteY11" fmla="*/ 283580 h 504081"/>
              <a:gd name="connsiteX12" fmla="*/ 244056 w 504000"/>
              <a:gd name="connsiteY12" fmla="*/ 189738 h 504081"/>
              <a:gd name="connsiteX13" fmla="*/ 259806 w 504000"/>
              <a:gd name="connsiteY13" fmla="*/ 189738 h 504081"/>
              <a:gd name="connsiteX14" fmla="*/ 259806 w 504000"/>
              <a:gd name="connsiteY14" fmla="*/ 252738 h 504081"/>
              <a:gd name="connsiteX15" fmla="*/ 244056 w 504000"/>
              <a:gd name="connsiteY15" fmla="*/ 252738 h 504081"/>
              <a:gd name="connsiteX16" fmla="*/ 250654 w 504000"/>
              <a:gd name="connsiteY16" fmla="*/ 146037 h 504081"/>
              <a:gd name="connsiteX17" fmla="*/ 159253 w 504000"/>
              <a:gd name="connsiteY17" fmla="*/ 302733 h 504081"/>
              <a:gd name="connsiteX18" fmla="*/ 344285 w 504000"/>
              <a:gd name="connsiteY18" fmla="*/ 302733 h 504081"/>
              <a:gd name="connsiteX19" fmla="*/ 441945 w 504000"/>
              <a:gd name="connsiteY19" fmla="*/ 131106 h 504081"/>
              <a:gd name="connsiteX20" fmla="*/ 441588 w 504000"/>
              <a:gd name="connsiteY20" fmla="*/ 381728 h 504081"/>
              <a:gd name="connsiteX21" fmla="*/ 488250 w 504000"/>
              <a:gd name="connsiteY21" fmla="*/ 381809 h 504081"/>
              <a:gd name="connsiteX22" fmla="*/ 488250 w 504000"/>
              <a:gd name="connsiteY22" fmla="*/ 131106 h 504081"/>
              <a:gd name="connsiteX23" fmla="*/ 15750 w 504000"/>
              <a:gd name="connsiteY23" fmla="*/ 131106 h 504081"/>
              <a:gd name="connsiteX24" fmla="*/ 15750 w 504000"/>
              <a:gd name="connsiteY24" fmla="*/ 380994 h 504081"/>
              <a:gd name="connsiteX25" fmla="*/ 63349 w 504000"/>
              <a:gd name="connsiteY25" fmla="*/ 381076 h 504081"/>
              <a:gd name="connsiteX26" fmla="*/ 63706 w 504000"/>
              <a:gd name="connsiteY26" fmla="*/ 131106 h 504081"/>
              <a:gd name="connsiteX27" fmla="*/ 250485 w 504000"/>
              <a:gd name="connsiteY27" fmla="*/ 115060 h 504081"/>
              <a:gd name="connsiteX28" fmla="*/ 372047 w 504000"/>
              <a:gd name="connsiteY28" fmla="*/ 318483 h 504081"/>
              <a:gd name="connsiteX29" fmla="*/ 131829 w 504000"/>
              <a:gd name="connsiteY29" fmla="*/ 318483 h 504081"/>
              <a:gd name="connsiteX30" fmla="*/ 79536 w 504000"/>
              <a:gd name="connsiteY30" fmla="*/ 78757 h 504081"/>
              <a:gd name="connsiteX31" fmla="*/ 79100 w 504000"/>
              <a:gd name="connsiteY31" fmla="*/ 381103 h 504081"/>
              <a:gd name="connsiteX32" fmla="*/ 425838 w 504000"/>
              <a:gd name="connsiteY32" fmla="*/ 381701 h 504081"/>
              <a:gd name="connsiteX33" fmla="*/ 426274 w 504000"/>
              <a:gd name="connsiteY33" fmla="*/ 78904 h 504081"/>
              <a:gd name="connsiteX34" fmla="*/ 188608 w 504000"/>
              <a:gd name="connsiteY34" fmla="*/ 31580 h 504081"/>
              <a:gd name="connsiteX35" fmla="*/ 409431 w 504000"/>
              <a:gd name="connsiteY35" fmla="*/ 31580 h 504081"/>
              <a:gd name="connsiteX36" fmla="*/ 409431 w 504000"/>
              <a:gd name="connsiteY36" fmla="*/ 47330 h 504081"/>
              <a:gd name="connsiteX37" fmla="*/ 188608 w 504000"/>
              <a:gd name="connsiteY37" fmla="*/ 47330 h 504081"/>
              <a:gd name="connsiteX38" fmla="*/ 157600 w 504000"/>
              <a:gd name="connsiteY38" fmla="*/ 31580 h 504081"/>
              <a:gd name="connsiteX39" fmla="*/ 173350 w 504000"/>
              <a:gd name="connsiteY39" fmla="*/ 31580 h 504081"/>
              <a:gd name="connsiteX40" fmla="*/ 173350 w 504000"/>
              <a:gd name="connsiteY40" fmla="*/ 47330 h 504081"/>
              <a:gd name="connsiteX41" fmla="*/ 157600 w 504000"/>
              <a:gd name="connsiteY41" fmla="*/ 47330 h 504081"/>
              <a:gd name="connsiteX42" fmla="*/ 126100 w 504000"/>
              <a:gd name="connsiteY42" fmla="*/ 31580 h 504081"/>
              <a:gd name="connsiteX43" fmla="*/ 141850 w 504000"/>
              <a:gd name="connsiteY43" fmla="*/ 31580 h 504081"/>
              <a:gd name="connsiteX44" fmla="*/ 141850 w 504000"/>
              <a:gd name="connsiteY44" fmla="*/ 47330 h 504081"/>
              <a:gd name="connsiteX45" fmla="*/ 126100 w 504000"/>
              <a:gd name="connsiteY45" fmla="*/ 47330 h 504081"/>
              <a:gd name="connsiteX46" fmla="*/ 94600 w 504000"/>
              <a:gd name="connsiteY46" fmla="*/ 31580 h 504081"/>
              <a:gd name="connsiteX47" fmla="*/ 110350 w 504000"/>
              <a:gd name="connsiteY47" fmla="*/ 31580 h 504081"/>
              <a:gd name="connsiteX48" fmla="*/ 110350 w 504000"/>
              <a:gd name="connsiteY48" fmla="*/ 47330 h 504081"/>
              <a:gd name="connsiteX49" fmla="*/ 94600 w 504000"/>
              <a:gd name="connsiteY49" fmla="*/ 47330 h 504081"/>
              <a:gd name="connsiteX50" fmla="*/ 79627 w 504000"/>
              <a:gd name="connsiteY50" fmla="*/ 15758 h 504081"/>
              <a:gd name="connsiteX51" fmla="*/ 79558 w 504000"/>
              <a:gd name="connsiteY51" fmla="*/ 63007 h 504081"/>
              <a:gd name="connsiteX52" fmla="*/ 426297 w 504000"/>
              <a:gd name="connsiteY52" fmla="*/ 63154 h 504081"/>
              <a:gd name="connsiteX53" fmla="*/ 426365 w 504000"/>
              <a:gd name="connsiteY53" fmla="*/ 15904 h 504081"/>
              <a:gd name="connsiteX54" fmla="*/ 63892 w 504000"/>
              <a:gd name="connsiteY54" fmla="*/ 0 h 504081"/>
              <a:gd name="connsiteX55" fmla="*/ 442130 w 504000"/>
              <a:gd name="connsiteY55" fmla="*/ 162 h 504081"/>
              <a:gd name="connsiteX56" fmla="*/ 441967 w 504000"/>
              <a:gd name="connsiteY56" fmla="*/ 115356 h 504081"/>
              <a:gd name="connsiteX57" fmla="*/ 488250 w 504000"/>
              <a:gd name="connsiteY57" fmla="*/ 115356 h 504081"/>
              <a:gd name="connsiteX58" fmla="*/ 504000 w 504000"/>
              <a:gd name="connsiteY58" fmla="*/ 131106 h 504081"/>
              <a:gd name="connsiteX59" fmla="*/ 504000 w 504000"/>
              <a:gd name="connsiteY59" fmla="*/ 425331 h 504081"/>
              <a:gd name="connsiteX60" fmla="*/ 488250 w 504000"/>
              <a:gd name="connsiteY60" fmla="*/ 441081 h 504081"/>
              <a:gd name="connsiteX61" fmla="*/ 315455 w 504000"/>
              <a:gd name="connsiteY61" fmla="*/ 441081 h 504081"/>
              <a:gd name="connsiteX62" fmla="*/ 315399 w 504000"/>
              <a:gd name="connsiteY62" fmla="*/ 488331 h 504081"/>
              <a:gd name="connsiteX63" fmla="*/ 346431 w 504000"/>
              <a:gd name="connsiteY63" fmla="*/ 488331 h 504081"/>
              <a:gd name="connsiteX64" fmla="*/ 346431 w 504000"/>
              <a:gd name="connsiteY64" fmla="*/ 504081 h 504081"/>
              <a:gd name="connsiteX65" fmla="*/ 157431 w 504000"/>
              <a:gd name="connsiteY65" fmla="*/ 504081 h 504081"/>
              <a:gd name="connsiteX66" fmla="*/ 157431 w 504000"/>
              <a:gd name="connsiteY66" fmla="*/ 488331 h 504081"/>
              <a:gd name="connsiteX67" fmla="*/ 189399 w 504000"/>
              <a:gd name="connsiteY67" fmla="*/ 488331 h 504081"/>
              <a:gd name="connsiteX68" fmla="*/ 189455 w 504000"/>
              <a:gd name="connsiteY68" fmla="*/ 441081 h 504081"/>
              <a:gd name="connsiteX69" fmla="*/ 15750 w 504000"/>
              <a:gd name="connsiteY69" fmla="*/ 441081 h 504081"/>
              <a:gd name="connsiteX70" fmla="*/ 0 w 504000"/>
              <a:gd name="connsiteY70" fmla="*/ 425331 h 504081"/>
              <a:gd name="connsiteX71" fmla="*/ 0 w 504000"/>
              <a:gd name="connsiteY71" fmla="*/ 131106 h 504081"/>
              <a:gd name="connsiteX72" fmla="*/ 15750 w 504000"/>
              <a:gd name="connsiteY72" fmla="*/ 115356 h 504081"/>
              <a:gd name="connsiteX73" fmla="*/ 63728 w 504000"/>
              <a:gd name="connsiteY73" fmla="*/ 115356 h 50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4000" h="504081">
                <a:moveTo>
                  <a:pt x="205205" y="441081"/>
                </a:moveTo>
                <a:lnTo>
                  <a:pt x="205149" y="488331"/>
                </a:lnTo>
                <a:lnTo>
                  <a:pt x="299649" y="488331"/>
                </a:lnTo>
                <a:lnTo>
                  <a:pt x="299705" y="441081"/>
                </a:lnTo>
                <a:close/>
                <a:moveTo>
                  <a:pt x="15750" y="396744"/>
                </a:moveTo>
                <a:lnTo>
                  <a:pt x="15750" y="425331"/>
                </a:lnTo>
                <a:lnTo>
                  <a:pt x="488250" y="425331"/>
                </a:lnTo>
                <a:lnTo>
                  <a:pt x="488250" y="397559"/>
                </a:lnTo>
                <a:close/>
                <a:moveTo>
                  <a:pt x="243979" y="267830"/>
                </a:moveTo>
                <a:lnTo>
                  <a:pt x="259729" y="267830"/>
                </a:lnTo>
                <a:lnTo>
                  <a:pt x="259729" y="283580"/>
                </a:lnTo>
                <a:lnTo>
                  <a:pt x="243979" y="283580"/>
                </a:lnTo>
                <a:close/>
                <a:moveTo>
                  <a:pt x="244056" y="189738"/>
                </a:moveTo>
                <a:lnTo>
                  <a:pt x="259806" y="189738"/>
                </a:lnTo>
                <a:lnTo>
                  <a:pt x="259806" y="252738"/>
                </a:lnTo>
                <a:lnTo>
                  <a:pt x="244056" y="252738"/>
                </a:lnTo>
                <a:close/>
                <a:moveTo>
                  <a:pt x="250654" y="146037"/>
                </a:moveTo>
                <a:lnTo>
                  <a:pt x="159253" y="302733"/>
                </a:lnTo>
                <a:lnTo>
                  <a:pt x="344285" y="302733"/>
                </a:lnTo>
                <a:close/>
                <a:moveTo>
                  <a:pt x="441945" y="131106"/>
                </a:moveTo>
                <a:lnTo>
                  <a:pt x="441588" y="381728"/>
                </a:lnTo>
                <a:lnTo>
                  <a:pt x="488250" y="381809"/>
                </a:lnTo>
                <a:lnTo>
                  <a:pt x="488250" y="131106"/>
                </a:lnTo>
                <a:close/>
                <a:moveTo>
                  <a:pt x="15750" y="131106"/>
                </a:moveTo>
                <a:lnTo>
                  <a:pt x="15750" y="380994"/>
                </a:lnTo>
                <a:lnTo>
                  <a:pt x="63349" y="381076"/>
                </a:lnTo>
                <a:lnTo>
                  <a:pt x="63706" y="131106"/>
                </a:lnTo>
                <a:close/>
                <a:moveTo>
                  <a:pt x="250485" y="115060"/>
                </a:moveTo>
                <a:lnTo>
                  <a:pt x="372047" y="318483"/>
                </a:lnTo>
                <a:lnTo>
                  <a:pt x="131829" y="318483"/>
                </a:lnTo>
                <a:close/>
                <a:moveTo>
                  <a:pt x="79536" y="78757"/>
                </a:moveTo>
                <a:lnTo>
                  <a:pt x="79100" y="381103"/>
                </a:lnTo>
                <a:lnTo>
                  <a:pt x="425838" y="381701"/>
                </a:lnTo>
                <a:lnTo>
                  <a:pt x="426274" y="78904"/>
                </a:lnTo>
                <a:close/>
                <a:moveTo>
                  <a:pt x="188608" y="31580"/>
                </a:moveTo>
                <a:lnTo>
                  <a:pt x="409431" y="31580"/>
                </a:lnTo>
                <a:lnTo>
                  <a:pt x="409431" y="47330"/>
                </a:lnTo>
                <a:lnTo>
                  <a:pt x="188608" y="47330"/>
                </a:lnTo>
                <a:close/>
                <a:moveTo>
                  <a:pt x="157600" y="31580"/>
                </a:moveTo>
                <a:lnTo>
                  <a:pt x="173350" y="31580"/>
                </a:lnTo>
                <a:lnTo>
                  <a:pt x="173350" y="47330"/>
                </a:lnTo>
                <a:lnTo>
                  <a:pt x="157600" y="47330"/>
                </a:lnTo>
                <a:close/>
                <a:moveTo>
                  <a:pt x="126100" y="31580"/>
                </a:moveTo>
                <a:lnTo>
                  <a:pt x="141850" y="31580"/>
                </a:lnTo>
                <a:lnTo>
                  <a:pt x="141850" y="47330"/>
                </a:lnTo>
                <a:lnTo>
                  <a:pt x="126100" y="47330"/>
                </a:lnTo>
                <a:close/>
                <a:moveTo>
                  <a:pt x="94600" y="31580"/>
                </a:moveTo>
                <a:lnTo>
                  <a:pt x="110350" y="31580"/>
                </a:lnTo>
                <a:lnTo>
                  <a:pt x="110350" y="47330"/>
                </a:lnTo>
                <a:lnTo>
                  <a:pt x="94600" y="47330"/>
                </a:lnTo>
                <a:close/>
                <a:moveTo>
                  <a:pt x="79627" y="15758"/>
                </a:moveTo>
                <a:lnTo>
                  <a:pt x="79558" y="63007"/>
                </a:lnTo>
                <a:lnTo>
                  <a:pt x="426297" y="63154"/>
                </a:lnTo>
                <a:lnTo>
                  <a:pt x="426365" y="15904"/>
                </a:lnTo>
                <a:close/>
                <a:moveTo>
                  <a:pt x="63892" y="0"/>
                </a:moveTo>
                <a:lnTo>
                  <a:pt x="442130" y="162"/>
                </a:lnTo>
                <a:lnTo>
                  <a:pt x="441967" y="115356"/>
                </a:lnTo>
                <a:lnTo>
                  <a:pt x="488250" y="115356"/>
                </a:lnTo>
                <a:cubicBezTo>
                  <a:pt x="496944" y="115366"/>
                  <a:pt x="503990" y="122412"/>
                  <a:pt x="504000" y="131106"/>
                </a:cubicBezTo>
                <a:lnTo>
                  <a:pt x="504000" y="425331"/>
                </a:lnTo>
                <a:cubicBezTo>
                  <a:pt x="503990" y="434025"/>
                  <a:pt x="496944" y="441071"/>
                  <a:pt x="488250" y="441081"/>
                </a:cubicBezTo>
                <a:lnTo>
                  <a:pt x="315455" y="441081"/>
                </a:lnTo>
                <a:lnTo>
                  <a:pt x="315399" y="488331"/>
                </a:lnTo>
                <a:lnTo>
                  <a:pt x="346431" y="488331"/>
                </a:lnTo>
                <a:lnTo>
                  <a:pt x="346431" y="504081"/>
                </a:lnTo>
                <a:lnTo>
                  <a:pt x="157431" y="504081"/>
                </a:lnTo>
                <a:lnTo>
                  <a:pt x="157431" y="488331"/>
                </a:lnTo>
                <a:lnTo>
                  <a:pt x="189399" y="488331"/>
                </a:lnTo>
                <a:lnTo>
                  <a:pt x="189455" y="441081"/>
                </a:lnTo>
                <a:lnTo>
                  <a:pt x="15750" y="441081"/>
                </a:lnTo>
                <a:cubicBezTo>
                  <a:pt x="7056" y="441071"/>
                  <a:pt x="10" y="434025"/>
                  <a:pt x="0" y="425331"/>
                </a:cubicBezTo>
                <a:lnTo>
                  <a:pt x="0" y="131106"/>
                </a:lnTo>
                <a:cubicBezTo>
                  <a:pt x="10" y="122412"/>
                  <a:pt x="7056" y="115366"/>
                  <a:pt x="15750" y="115356"/>
                </a:cubicBezTo>
                <a:lnTo>
                  <a:pt x="63728" y="115356"/>
                </a:lnTo>
                <a:close/>
              </a:path>
            </a:pathLst>
          </a:custGeom>
          <a:solidFill>
            <a:srgbClr val="4276AA"/>
          </a:solidFill>
          <a:ln w="7739" cap="flat">
            <a:noFill/>
            <a:prstDash val="solid"/>
            <a:miter/>
          </a:ln>
        </p:spPr>
        <p:txBody>
          <a:bodyPr rtlCol="0" anchor="ctr">
            <a:normAutofit fontScale="52500" lnSpcReduction="20000"/>
          </a:bodyPr>
          <a:lstStyle/>
          <a:p>
            <a:pPr defTabSz="457200">
              <a:lnSpc>
                <a:spcPct val="14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任意形状 59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728970" y="3988435"/>
            <a:ext cx="288290" cy="288290"/>
          </a:xfrm>
          <a:custGeom>
            <a:avLst/>
            <a:gdLst>
              <a:gd name="connsiteX0" fmla="*/ 456750 w 504000"/>
              <a:gd name="connsiteY0" fmla="*/ 456750 h 504000"/>
              <a:gd name="connsiteX1" fmla="*/ 472500 w 504000"/>
              <a:gd name="connsiteY1" fmla="*/ 456750 h 504000"/>
              <a:gd name="connsiteX2" fmla="*/ 472500 w 504000"/>
              <a:gd name="connsiteY2" fmla="*/ 472500 h 504000"/>
              <a:gd name="connsiteX3" fmla="*/ 456750 w 504000"/>
              <a:gd name="connsiteY3" fmla="*/ 472500 h 504000"/>
              <a:gd name="connsiteX4" fmla="*/ 425250 w 504000"/>
              <a:gd name="connsiteY4" fmla="*/ 456750 h 504000"/>
              <a:gd name="connsiteX5" fmla="*/ 441000 w 504000"/>
              <a:gd name="connsiteY5" fmla="*/ 456750 h 504000"/>
              <a:gd name="connsiteX6" fmla="*/ 441000 w 504000"/>
              <a:gd name="connsiteY6" fmla="*/ 472500 h 504000"/>
              <a:gd name="connsiteX7" fmla="*/ 425250 w 504000"/>
              <a:gd name="connsiteY7" fmla="*/ 472500 h 504000"/>
              <a:gd name="connsiteX8" fmla="*/ 393750 w 504000"/>
              <a:gd name="connsiteY8" fmla="*/ 456750 h 504000"/>
              <a:gd name="connsiteX9" fmla="*/ 409500 w 504000"/>
              <a:gd name="connsiteY9" fmla="*/ 456750 h 504000"/>
              <a:gd name="connsiteX10" fmla="*/ 409500 w 504000"/>
              <a:gd name="connsiteY10" fmla="*/ 472500 h 504000"/>
              <a:gd name="connsiteX11" fmla="*/ 393750 w 504000"/>
              <a:gd name="connsiteY11" fmla="*/ 472500 h 504000"/>
              <a:gd name="connsiteX12" fmla="*/ 362250 w 504000"/>
              <a:gd name="connsiteY12" fmla="*/ 456750 h 504000"/>
              <a:gd name="connsiteX13" fmla="*/ 378000 w 504000"/>
              <a:gd name="connsiteY13" fmla="*/ 456750 h 504000"/>
              <a:gd name="connsiteX14" fmla="*/ 378000 w 504000"/>
              <a:gd name="connsiteY14" fmla="*/ 472500 h 504000"/>
              <a:gd name="connsiteX15" fmla="*/ 362250 w 504000"/>
              <a:gd name="connsiteY15" fmla="*/ 472500 h 504000"/>
              <a:gd name="connsiteX16" fmla="*/ 330750 w 504000"/>
              <a:gd name="connsiteY16" fmla="*/ 456750 h 504000"/>
              <a:gd name="connsiteX17" fmla="*/ 346500 w 504000"/>
              <a:gd name="connsiteY17" fmla="*/ 456750 h 504000"/>
              <a:gd name="connsiteX18" fmla="*/ 346500 w 504000"/>
              <a:gd name="connsiteY18" fmla="*/ 472500 h 504000"/>
              <a:gd name="connsiteX19" fmla="*/ 330750 w 504000"/>
              <a:gd name="connsiteY19" fmla="*/ 472500 h 504000"/>
              <a:gd name="connsiteX20" fmla="*/ 299250 w 504000"/>
              <a:gd name="connsiteY20" fmla="*/ 456750 h 504000"/>
              <a:gd name="connsiteX21" fmla="*/ 315000 w 504000"/>
              <a:gd name="connsiteY21" fmla="*/ 456750 h 504000"/>
              <a:gd name="connsiteX22" fmla="*/ 315000 w 504000"/>
              <a:gd name="connsiteY22" fmla="*/ 472500 h 504000"/>
              <a:gd name="connsiteX23" fmla="*/ 299250 w 504000"/>
              <a:gd name="connsiteY23" fmla="*/ 472500 h 504000"/>
              <a:gd name="connsiteX24" fmla="*/ 267750 w 504000"/>
              <a:gd name="connsiteY24" fmla="*/ 456750 h 504000"/>
              <a:gd name="connsiteX25" fmla="*/ 283500 w 504000"/>
              <a:gd name="connsiteY25" fmla="*/ 456750 h 504000"/>
              <a:gd name="connsiteX26" fmla="*/ 283500 w 504000"/>
              <a:gd name="connsiteY26" fmla="*/ 472500 h 504000"/>
              <a:gd name="connsiteX27" fmla="*/ 267750 w 504000"/>
              <a:gd name="connsiteY27" fmla="*/ 472500 h 504000"/>
              <a:gd name="connsiteX28" fmla="*/ 236250 w 504000"/>
              <a:gd name="connsiteY28" fmla="*/ 456750 h 504000"/>
              <a:gd name="connsiteX29" fmla="*/ 252000 w 504000"/>
              <a:gd name="connsiteY29" fmla="*/ 456750 h 504000"/>
              <a:gd name="connsiteX30" fmla="*/ 252000 w 504000"/>
              <a:gd name="connsiteY30" fmla="*/ 472500 h 504000"/>
              <a:gd name="connsiteX31" fmla="*/ 236250 w 504000"/>
              <a:gd name="connsiteY31" fmla="*/ 472500 h 504000"/>
              <a:gd name="connsiteX32" fmla="*/ 204750 w 504000"/>
              <a:gd name="connsiteY32" fmla="*/ 456750 h 504000"/>
              <a:gd name="connsiteX33" fmla="*/ 220500 w 504000"/>
              <a:gd name="connsiteY33" fmla="*/ 456750 h 504000"/>
              <a:gd name="connsiteX34" fmla="*/ 220500 w 504000"/>
              <a:gd name="connsiteY34" fmla="*/ 472500 h 504000"/>
              <a:gd name="connsiteX35" fmla="*/ 204750 w 504000"/>
              <a:gd name="connsiteY35" fmla="*/ 472500 h 504000"/>
              <a:gd name="connsiteX36" fmla="*/ 173250 w 504000"/>
              <a:gd name="connsiteY36" fmla="*/ 456750 h 504000"/>
              <a:gd name="connsiteX37" fmla="*/ 189000 w 504000"/>
              <a:gd name="connsiteY37" fmla="*/ 456750 h 504000"/>
              <a:gd name="connsiteX38" fmla="*/ 189000 w 504000"/>
              <a:gd name="connsiteY38" fmla="*/ 472500 h 504000"/>
              <a:gd name="connsiteX39" fmla="*/ 173250 w 504000"/>
              <a:gd name="connsiteY39" fmla="*/ 472500 h 504000"/>
              <a:gd name="connsiteX40" fmla="*/ 141750 w 504000"/>
              <a:gd name="connsiteY40" fmla="*/ 456750 h 504000"/>
              <a:gd name="connsiteX41" fmla="*/ 157500 w 504000"/>
              <a:gd name="connsiteY41" fmla="*/ 456750 h 504000"/>
              <a:gd name="connsiteX42" fmla="*/ 157500 w 504000"/>
              <a:gd name="connsiteY42" fmla="*/ 472500 h 504000"/>
              <a:gd name="connsiteX43" fmla="*/ 141750 w 504000"/>
              <a:gd name="connsiteY43" fmla="*/ 472500 h 504000"/>
              <a:gd name="connsiteX44" fmla="*/ 110250 w 504000"/>
              <a:gd name="connsiteY44" fmla="*/ 456750 h 504000"/>
              <a:gd name="connsiteX45" fmla="*/ 126000 w 504000"/>
              <a:gd name="connsiteY45" fmla="*/ 456750 h 504000"/>
              <a:gd name="connsiteX46" fmla="*/ 126000 w 504000"/>
              <a:gd name="connsiteY46" fmla="*/ 472500 h 504000"/>
              <a:gd name="connsiteX47" fmla="*/ 110250 w 504000"/>
              <a:gd name="connsiteY47" fmla="*/ 472500 h 504000"/>
              <a:gd name="connsiteX48" fmla="*/ 95815 w 504000"/>
              <a:gd name="connsiteY48" fmla="*/ 315000 h 504000"/>
              <a:gd name="connsiteX49" fmla="*/ 158154 w 504000"/>
              <a:gd name="connsiteY49" fmla="*/ 315000 h 504000"/>
              <a:gd name="connsiteX50" fmla="*/ 158154 w 504000"/>
              <a:gd name="connsiteY50" fmla="*/ 330750 h 504000"/>
              <a:gd name="connsiteX51" fmla="*/ 95815 w 504000"/>
              <a:gd name="connsiteY51" fmla="*/ 330750 h 504000"/>
              <a:gd name="connsiteX52" fmla="*/ 78750 w 504000"/>
              <a:gd name="connsiteY52" fmla="*/ 299250 h 504000"/>
              <a:gd name="connsiteX53" fmla="*/ 78750 w 504000"/>
              <a:gd name="connsiteY53" fmla="*/ 346500 h 504000"/>
              <a:gd name="connsiteX54" fmla="*/ 173250 w 504000"/>
              <a:gd name="connsiteY54" fmla="*/ 346500 h 504000"/>
              <a:gd name="connsiteX55" fmla="*/ 173250 w 504000"/>
              <a:gd name="connsiteY55" fmla="*/ 299250 h 504000"/>
              <a:gd name="connsiteX56" fmla="*/ 78750 w 504000"/>
              <a:gd name="connsiteY56" fmla="*/ 220500 h 504000"/>
              <a:gd name="connsiteX57" fmla="*/ 78750 w 504000"/>
              <a:gd name="connsiteY57" fmla="*/ 283500 h 504000"/>
              <a:gd name="connsiteX58" fmla="*/ 189000 w 504000"/>
              <a:gd name="connsiteY58" fmla="*/ 283500 h 504000"/>
              <a:gd name="connsiteX59" fmla="*/ 189000 w 504000"/>
              <a:gd name="connsiteY59" fmla="*/ 362250 h 504000"/>
              <a:gd name="connsiteX60" fmla="*/ 78750 w 504000"/>
              <a:gd name="connsiteY60" fmla="*/ 362250 h 504000"/>
              <a:gd name="connsiteX61" fmla="*/ 78750 w 504000"/>
              <a:gd name="connsiteY61" fmla="*/ 464625 h 504000"/>
              <a:gd name="connsiteX62" fmla="*/ 70859 w 504000"/>
              <a:gd name="connsiteY62" fmla="*/ 488250 h 504000"/>
              <a:gd name="connsiteX63" fmla="*/ 464625 w 504000"/>
              <a:gd name="connsiteY63" fmla="*/ 488250 h 504000"/>
              <a:gd name="connsiteX64" fmla="*/ 488250 w 504000"/>
              <a:gd name="connsiteY64" fmla="*/ 464625 h 504000"/>
              <a:gd name="connsiteX65" fmla="*/ 488250 w 504000"/>
              <a:gd name="connsiteY65" fmla="*/ 220500 h 504000"/>
              <a:gd name="connsiteX66" fmla="*/ 15750 w 504000"/>
              <a:gd name="connsiteY66" fmla="*/ 149625 h 504000"/>
              <a:gd name="connsiteX67" fmla="*/ 15750 w 504000"/>
              <a:gd name="connsiteY67" fmla="*/ 464625 h 504000"/>
              <a:gd name="connsiteX68" fmla="*/ 39375 w 504000"/>
              <a:gd name="connsiteY68" fmla="*/ 488250 h 504000"/>
              <a:gd name="connsiteX69" fmla="*/ 63000 w 504000"/>
              <a:gd name="connsiteY69" fmla="*/ 464625 h 504000"/>
              <a:gd name="connsiteX70" fmla="*/ 63000 w 504000"/>
              <a:gd name="connsiteY70" fmla="*/ 204750 h 504000"/>
              <a:gd name="connsiteX71" fmla="*/ 126000 w 504000"/>
              <a:gd name="connsiteY71" fmla="*/ 204750 h 504000"/>
              <a:gd name="connsiteX72" fmla="*/ 126000 w 504000"/>
              <a:gd name="connsiteY72" fmla="*/ 173250 h 504000"/>
              <a:gd name="connsiteX73" fmla="*/ 112726 w 504000"/>
              <a:gd name="connsiteY73" fmla="*/ 173250 h 504000"/>
              <a:gd name="connsiteX74" fmla="*/ 95138 w 504000"/>
              <a:gd name="connsiteY74" fmla="*/ 149625 h 504000"/>
              <a:gd name="connsiteX75" fmla="*/ 234365 w 504000"/>
              <a:gd name="connsiteY75" fmla="*/ 15750 h 504000"/>
              <a:gd name="connsiteX76" fmla="*/ 252000 w 504000"/>
              <a:gd name="connsiteY76" fmla="*/ 72394 h 504000"/>
              <a:gd name="connsiteX77" fmla="*/ 252000 w 504000"/>
              <a:gd name="connsiteY77" fmla="*/ 110058 h 504000"/>
              <a:gd name="connsiteX78" fmla="*/ 241326 w 504000"/>
              <a:gd name="connsiteY78" fmla="*/ 110058 h 504000"/>
              <a:gd name="connsiteX79" fmla="*/ 303803 w 504000"/>
              <a:gd name="connsiteY79" fmla="*/ 159534 h 504000"/>
              <a:gd name="connsiteX80" fmla="*/ 358966 w 504000"/>
              <a:gd name="connsiteY80" fmla="*/ 110058 h 504000"/>
              <a:gd name="connsiteX81" fmla="*/ 346500 w 504000"/>
              <a:gd name="connsiteY81" fmla="*/ 110058 h 504000"/>
              <a:gd name="connsiteX82" fmla="*/ 346500 w 504000"/>
              <a:gd name="connsiteY82" fmla="*/ 72382 h 504000"/>
              <a:gd name="connsiteX83" fmla="*/ 289868 w 504000"/>
              <a:gd name="connsiteY83" fmla="*/ 15750 h 504000"/>
              <a:gd name="connsiteX84" fmla="*/ 115203 w 504000"/>
              <a:gd name="connsiteY84" fmla="*/ 15750 h 504000"/>
              <a:gd name="connsiteX85" fmla="*/ 141750 w 504000"/>
              <a:gd name="connsiteY85" fmla="*/ 71140 h 504000"/>
              <a:gd name="connsiteX86" fmla="*/ 141750 w 504000"/>
              <a:gd name="connsiteY86" fmla="*/ 157500 h 504000"/>
              <a:gd name="connsiteX87" fmla="*/ 142404 w 504000"/>
              <a:gd name="connsiteY87" fmla="*/ 157500 h 504000"/>
              <a:gd name="connsiteX88" fmla="*/ 142404 w 504000"/>
              <a:gd name="connsiteY88" fmla="*/ 173250 h 504000"/>
              <a:gd name="connsiteX89" fmla="*/ 141750 w 504000"/>
              <a:gd name="connsiteY89" fmla="*/ 173250 h 504000"/>
              <a:gd name="connsiteX90" fmla="*/ 141750 w 504000"/>
              <a:gd name="connsiteY90" fmla="*/ 204750 h 504000"/>
              <a:gd name="connsiteX91" fmla="*/ 441000 w 504000"/>
              <a:gd name="connsiteY91" fmla="*/ 204750 h 504000"/>
              <a:gd name="connsiteX92" fmla="*/ 441000 w 504000"/>
              <a:gd name="connsiteY92" fmla="*/ 71140 h 504000"/>
              <a:gd name="connsiteX93" fmla="*/ 385614 w 504000"/>
              <a:gd name="connsiteY93" fmla="*/ 15750 h 504000"/>
              <a:gd name="connsiteX94" fmla="*/ 334816 w 504000"/>
              <a:gd name="connsiteY94" fmla="*/ 15750 h 504000"/>
              <a:gd name="connsiteX95" fmla="*/ 362250 w 504000"/>
              <a:gd name="connsiteY95" fmla="*/ 72382 h 504000"/>
              <a:gd name="connsiteX96" fmla="*/ 362250 w 504000"/>
              <a:gd name="connsiteY96" fmla="*/ 94308 h 504000"/>
              <a:gd name="connsiteX97" fmla="*/ 400125 w 504000"/>
              <a:gd name="connsiteY97" fmla="*/ 94308 h 504000"/>
              <a:gd name="connsiteX98" fmla="*/ 304433 w 504000"/>
              <a:gd name="connsiteY98" fmla="*/ 180122 h 504000"/>
              <a:gd name="connsiteX99" fmla="*/ 196075 w 504000"/>
              <a:gd name="connsiteY99" fmla="*/ 94308 h 504000"/>
              <a:gd name="connsiteX100" fmla="*/ 236250 w 504000"/>
              <a:gd name="connsiteY100" fmla="*/ 94308 h 504000"/>
              <a:gd name="connsiteX101" fmla="*/ 236250 w 504000"/>
              <a:gd name="connsiteY101" fmla="*/ 72394 h 504000"/>
              <a:gd name="connsiteX102" fmla="*/ 195368 w 504000"/>
              <a:gd name="connsiteY102" fmla="*/ 15761 h 504000"/>
              <a:gd name="connsiteX103" fmla="*/ 195368 w 504000"/>
              <a:gd name="connsiteY103" fmla="*/ 15750 h 504000"/>
              <a:gd name="connsiteX104" fmla="*/ 66561 w 504000"/>
              <a:gd name="connsiteY104" fmla="*/ 15750 h 504000"/>
              <a:gd name="connsiteX105" fmla="*/ 31215 w 504000"/>
              <a:gd name="connsiteY105" fmla="*/ 31631 h 504000"/>
              <a:gd name="connsiteX106" fmla="*/ 109362 w 504000"/>
              <a:gd name="connsiteY106" fmla="*/ 31631 h 504000"/>
              <a:gd name="connsiteX107" fmla="*/ 70614 w 504000"/>
              <a:gd name="connsiteY107" fmla="*/ 15750 h 504000"/>
              <a:gd name="connsiteX108" fmla="*/ 66561 w 504000"/>
              <a:gd name="connsiteY108" fmla="*/ 0 h 504000"/>
              <a:gd name="connsiteX109" fmla="*/ 385614 w 504000"/>
              <a:gd name="connsiteY109" fmla="*/ 0 h 504000"/>
              <a:gd name="connsiteX110" fmla="*/ 456750 w 504000"/>
              <a:gd name="connsiteY110" fmla="*/ 71140 h 504000"/>
              <a:gd name="connsiteX111" fmla="*/ 456750 w 504000"/>
              <a:gd name="connsiteY111" fmla="*/ 204750 h 504000"/>
              <a:gd name="connsiteX112" fmla="*/ 504000 w 504000"/>
              <a:gd name="connsiteY112" fmla="*/ 204750 h 504000"/>
              <a:gd name="connsiteX113" fmla="*/ 504000 w 504000"/>
              <a:gd name="connsiteY113" fmla="*/ 464625 h 504000"/>
              <a:gd name="connsiteX114" fmla="*/ 464625 w 504000"/>
              <a:gd name="connsiteY114" fmla="*/ 504000 h 504000"/>
              <a:gd name="connsiteX115" fmla="*/ 43966 w 504000"/>
              <a:gd name="connsiteY115" fmla="*/ 504000 h 504000"/>
              <a:gd name="connsiteX116" fmla="*/ 43966 w 504000"/>
              <a:gd name="connsiteY116" fmla="*/ 503735 h 504000"/>
              <a:gd name="connsiteX117" fmla="*/ 39375 w 504000"/>
              <a:gd name="connsiteY117" fmla="*/ 504000 h 504000"/>
              <a:gd name="connsiteX118" fmla="*/ 0 w 504000"/>
              <a:gd name="connsiteY118" fmla="*/ 464625 h 504000"/>
              <a:gd name="connsiteX119" fmla="*/ 0 w 504000"/>
              <a:gd name="connsiteY119" fmla="*/ 133875 h 504000"/>
              <a:gd name="connsiteX120" fmla="*/ 103044 w 504000"/>
              <a:gd name="connsiteY120" fmla="*/ 133875 h 504000"/>
              <a:gd name="connsiteX121" fmla="*/ 120632 w 504000"/>
              <a:gd name="connsiteY121" fmla="*/ 157500 h 504000"/>
              <a:gd name="connsiteX122" fmla="*/ 126000 w 504000"/>
              <a:gd name="connsiteY122" fmla="*/ 157500 h 504000"/>
              <a:gd name="connsiteX123" fmla="*/ 126000 w 504000"/>
              <a:gd name="connsiteY123" fmla="*/ 71140 h 504000"/>
              <a:gd name="connsiteX124" fmla="*/ 120570 w 504000"/>
              <a:gd name="connsiteY124" fmla="*/ 47381 h 504000"/>
              <a:gd name="connsiteX125" fmla="*/ 2223 w 504000"/>
              <a:gd name="connsiteY125" fmla="*/ 47381 h 504000"/>
              <a:gd name="connsiteX126" fmla="*/ 9075 w 504000"/>
              <a:gd name="connsiteY126" fmla="*/ 35557 h 504000"/>
              <a:gd name="connsiteX127" fmla="*/ 66561 w 504000"/>
              <a:gd name="connsiteY127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04000" h="504000">
                <a:moveTo>
                  <a:pt x="456750" y="456750"/>
                </a:moveTo>
                <a:lnTo>
                  <a:pt x="472500" y="456750"/>
                </a:lnTo>
                <a:lnTo>
                  <a:pt x="472500" y="472500"/>
                </a:lnTo>
                <a:lnTo>
                  <a:pt x="456750" y="472500"/>
                </a:lnTo>
                <a:close/>
                <a:moveTo>
                  <a:pt x="425250" y="456750"/>
                </a:moveTo>
                <a:lnTo>
                  <a:pt x="441000" y="456750"/>
                </a:lnTo>
                <a:lnTo>
                  <a:pt x="441000" y="472500"/>
                </a:lnTo>
                <a:lnTo>
                  <a:pt x="425250" y="472500"/>
                </a:lnTo>
                <a:close/>
                <a:moveTo>
                  <a:pt x="393750" y="456750"/>
                </a:moveTo>
                <a:lnTo>
                  <a:pt x="409500" y="456750"/>
                </a:lnTo>
                <a:lnTo>
                  <a:pt x="409500" y="472500"/>
                </a:lnTo>
                <a:lnTo>
                  <a:pt x="393750" y="472500"/>
                </a:lnTo>
                <a:close/>
                <a:moveTo>
                  <a:pt x="362250" y="456750"/>
                </a:moveTo>
                <a:lnTo>
                  <a:pt x="378000" y="456750"/>
                </a:lnTo>
                <a:lnTo>
                  <a:pt x="378000" y="472500"/>
                </a:lnTo>
                <a:lnTo>
                  <a:pt x="362250" y="472500"/>
                </a:lnTo>
                <a:close/>
                <a:moveTo>
                  <a:pt x="330750" y="456750"/>
                </a:moveTo>
                <a:lnTo>
                  <a:pt x="346500" y="456750"/>
                </a:lnTo>
                <a:lnTo>
                  <a:pt x="346500" y="472500"/>
                </a:lnTo>
                <a:lnTo>
                  <a:pt x="330750" y="472500"/>
                </a:lnTo>
                <a:close/>
                <a:moveTo>
                  <a:pt x="299250" y="456750"/>
                </a:moveTo>
                <a:lnTo>
                  <a:pt x="315000" y="456750"/>
                </a:lnTo>
                <a:lnTo>
                  <a:pt x="315000" y="472500"/>
                </a:lnTo>
                <a:lnTo>
                  <a:pt x="299250" y="472500"/>
                </a:lnTo>
                <a:close/>
                <a:moveTo>
                  <a:pt x="267750" y="456750"/>
                </a:moveTo>
                <a:lnTo>
                  <a:pt x="283500" y="456750"/>
                </a:lnTo>
                <a:lnTo>
                  <a:pt x="283500" y="472500"/>
                </a:lnTo>
                <a:lnTo>
                  <a:pt x="267750" y="472500"/>
                </a:lnTo>
                <a:close/>
                <a:moveTo>
                  <a:pt x="236250" y="456750"/>
                </a:moveTo>
                <a:lnTo>
                  <a:pt x="252000" y="456750"/>
                </a:lnTo>
                <a:lnTo>
                  <a:pt x="252000" y="472500"/>
                </a:lnTo>
                <a:lnTo>
                  <a:pt x="236250" y="472500"/>
                </a:lnTo>
                <a:close/>
                <a:moveTo>
                  <a:pt x="204750" y="456750"/>
                </a:moveTo>
                <a:lnTo>
                  <a:pt x="220500" y="456750"/>
                </a:lnTo>
                <a:lnTo>
                  <a:pt x="220500" y="472500"/>
                </a:lnTo>
                <a:lnTo>
                  <a:pt x="204750" y="472500"/>
                </a:lnTo>
                <a:close/>
                <a:moveTo>
                  <a:pt x="173250" y="456750"/>
                </a:moveTo>
                <a:lnTo>
                  <a:pt x="189000" y="456750"/>
                </a:lnTo>
                <a:lnTo>
                  <a:pt x="189000" y="472500"/>
                </a:lnTo>
                <a:lnTo>
                  <a:pt x="173250" y="472500"/>
                </a:lnTo>
                <a:close/>
                <a:moveTo>
                  <a:pt x="141750" y="456750"/>
                </a:moveTo>
                <a:lnTo>
                  <a:pt x="157500" y="456750"/>
                </a:lnTo>
                <a:lnTo>
                  <a:pt x="157500" y="472500"/>
                </a:lnTo>
                <a:lnTo>
                  <a:pt x="141750" y="472500"/>
                </a:lnTo>
                <a:close/>
                <a:moveTo>
                  <a:pt x="110250" y="456750"/>
                </a:moveTo>
                <a:lnTo>
                  <a:pt x="126000" y="456750"/>
                </a:lnTo>
                <a:lnTo>
                  <a:pt x="126000" y="472500"/>
                </a:lnTo>
                <a:lnTo>
                  <a:pt x="110250" y="472500"/>
                </a:lnTo>
                <a:close/>
                <a:moveTo>
                  <a:pt x="95815" y="315000"/>
                </a:moveTo>
                <a:lnTo>
                  <a:pt x="158154" y="315000"/>
                </a:lnTo>
                <a:lnTo>
                  <a:pt x="158154" y="330750"/>
                </a:lnTo>
                <a:lnTo>
                  <a:pt x="95815" y="330750"/>
                </a:lnTo>
                <a:close/>
                <a:moveTo>
                  <a:pt x="78750" y="299250"/>
                </a:moveTo>
                <a:lnTo>
                  <a:pt x="78750" y="346500"/>
                </a:lnTo>
                <a:lnTo>
                  <a:pt x="173250" y="346500"/>
                </a:lnTo>
                <a:lnTo>
                  <a:pt x="173250" y="299250"/>
                </a:lnTo>
                <a:close/>
                <a:moveTo>
                  <a:pt x="78750" y="220500"/>
                </a:moveTo>
                <a:lnTo>
                  <a:pt x="78750" y="283500"/>
                </a:lnTo>
                <a:lnTo>
                  <a:pt x="189000" y="283500"/>
                </a:lnTo>
                <a:lnTo>
                  <a:pt x="189000" y="362250"/>
                </a:lnTo>
                <a:lnTo>
                  <a:pt x="78750" y="362250"/>
                </a:lnTo>
                <a:lnTo>
                  <a:pt x="78750" y="464625"/>
                </a:lnTo>
                <a:cubicBezTo>
                  <a:pt x="78759" y="473149"/>
                  <a:pt x="75989" y="481443"/>
                  <a:pt x="70859" y="488250"/>
                </a:cubicBezTo>
                <a:lnTo>
                  <a:pt x="464625" y="488250"/>
                </a:lnTo>
                <a:cubicBezTo>
                  <a:pt x="477667" y="488236"/>
                  <a:pt x="488236" y="477667"/>
                  <a:pt x="488250" y="464625"/>
                </a:cubicBezTo>
                <a:lnTo>
                  <a:pt x="488250" y="220500"/>
                </a:lnTo>
                <a:close/>
                <a:moveTo>
                  <a:pt x="15750" y="149625"/>
                </a:moveTo>
                <a:lnTo>
                  <a:pt x="15750" y="464625"/>
                </a:lnTo>
                <a:cubicBezTo>
                  <a:pt x="15750" y="477673"/>
                  <a:pt x="26327" y="488250"/>
                  <a:pt x="39375" y="488250"/>
                </a:cubicBezTo>
                <a:cubicBezTo>
                  <a:pt x="52423" y="488250"/>
                  <a:pt x="63000" y="477673"/>
                  <a:pt x="63000" y="464625"/>
                </a:cubicBezTo>
                <a:lnTo>
                  <a:pt x="63000" y="204750"/>
                </a:lnTo>
                <a:lnTo>
                  <a:pt x="126000" y="204750"/>
                </a:lnTo>
                <a:lnTo>
                  <a:pt x="126000" y="173250"/>
                </a:lnTo>
                <a:lnTo>
                  <a:pt x="112726" y="173250"/>
                </a:lnTo>
                <a:lnTo>
                  <a:pt x="95138" y="149625"/>
                </a:lnTo>
                <a:close/>
                <a:moveTo>
                  <a:pt x="234365" y="15750"/>
                </a:moveTo>
                <a:cubicBezTo>
                  <a:pt x="245807" y="28068"/>
                  <a:pt x="252000" y="47282"/>
                  <a:pt x="252000" y="72394"/>
                </a:cubicBezTo>
                <a:lnTo>
                  <a:pt x="252000" y="110058"/>
                </a:lnTo>
                <a:lnTo>
                  <a:pt x="241326" y="110058"/>
                </a:lnTo>
                <a:lnTo>
                  <a:pt x="303803" y="159534"/>
                </a:lnTo>
                <a:lnTo>
                  <a:pt x="358966" y="110058"/>
                </a:lnTo>
                <a:lnTo>
                  <a:pt x="346500" y="110058"/>
                </a:lnTo>
                <a:lnTo>
                  <a:pt x="346500" y="72382"/>
                </a:lnTo>
                <a:cubicBezTo>
                  <a:pt x="346466" y="41119"/>
                  <a:pt x="321131" y="15784"/>
                  <a:pt x="289868" y="15750"/>
                </a:cubicBezTo>
                <a:close/>
                <a:moveTo>
                  <a:pt x="115203" y="15750"/>
                </a:moveTo>
                <a:cubicBezTo>
                  <a:pt x="131989" y="29236"/>
                  <a:pt x="141753" y="49608"/>
                  <a:pt x="141750" y="71140"/>
                </a:cubicBezTo>
                <a:lnTo>
                  <a:pt x="141750" y="157500"/>
                </a:lnTo>
                <a:lnTo>
                  <a:pt x="142404" y="157500"/>
                </a:lnTo>
                <a:lnTo>
                  <a:pt x="142404" y="173250"/>
                </a:lnTo>
                <a:lnTo>
                  <a:pt x="141750" y="173250"/>
                </a:lnTo>
                <a:lnTo>
                  <a:pt x="141750" y="204750"/>
                </a:lnTo>
                <a:lnTo>
                  <a:pt x="441000" y="204750"/>
                </a:lnTo>
                <a:lnTo>
                  <a:pt x="441000" y="71140"/>
                </a:lnTo>
                <a:cubicBezTo>
                  <a:pt x="440966" y="40565"/>
                  <a:pt x="416189" y="15786"/>
                  <a:pt x="385614" y="15750"/>
                </a:cubicBezTo>
                <a:lnTo>
                  <a:pt x="334816" y="15750"/>
                </a:lnTo>
                <a:cubicBezTo>
                  <a:pt x="352135" y="29443"/>
                  <a:pt x="362240" y="50304"/>
                  <a:pt x="362250" y="72382"/>
                </a:cubicBezTo>
                <a:lnTo>
                  <a:pt x="362250" y="94308"/>
                </a:lnTo>
                <a:lnTo>
                  <a:pt x="400125" y="94308"/>
                </a:lnTo>
                <a:lnTo>
                  <a:pt x="304433" y="180122"/>
                </a:lnTo>
                <a:lnTo>
                  <a:pt x="196075" y="94308"/>
                </a:lnTo>
                <a:lnTo>
                  <a:pt x="236250" y="94308"/>
                </a:lnTo>
                <a:lnTo>
                  <a:pt x="236250" y="72394"/>
                </a:lnTo>
                <a:cubicBezTo>
                  <a:pt x="236250" y="46558"/>
                  <a:pt x="229159" y="15761"/>
                  <a:pt x="195368" y="15761"/>
                </a:cubicBezTo>
                <a:lnTo>
                  <a:pt x="195368" y="15750"/>
                </a:lnTo>
                <a:close/>
                <a:moveTo>
                  <a:pt x="66561" y="15750"/>
                </a:moveTo>
                <a:cubicBezTo>
                  <a:pt x="53013" y="15571"/>
                  <a:pt x="40078" y="21383"/>
                  <a:pt x="31215" y="31631"/>
                </a:cubicBezTo>
                <a:lnTo>
                  <a:pt x="109362" y="31631"/>
                </a:lnTo>
                <a:cubicBezTo>
                  <a:pt x="99034" y="21452"/>
                  <a:pt x="85115" y="15747"/>
                  <a:pt x="70614" y="15750"/>
                </a:cubicBezTo>
                <a:close/>
                <a:moveTo>
                  <a:pt x="66561" y="0"/>
                </a:moveTo>
                <a:lnTo>
                  <a:pt x="385614" y="0"/>
                </a:lnTo>
                <a:cubicBezTo>
                  <a:pt x="424883" y="47"/>
                  <a:pt x="456705" y="31871"/>
                  <a:pt x="456750" y="71140"/>
                </a:cubicBezTo>
                <a:lnTo>
                  <a:pt x="456750" y="204750"/>
                </a:lnTo>
                <a:lnTo>
                  <a:pt x="504000" y="204750"/>
                </a:lnTo>
                <a:lnTo>
                  <a:pt x="504000" y="464625"/>
                </a:lnTo>
                <a:cubicBezTo>
                  <a:pt x="503975" y="486361"/>
                  <a:pt x="486361" y="503975"/>
                  <a:pt x="464625" y="504000"/>
                </a:cubicBezTo>
                <a:lnTo>
                  <a:pt x="43966" y="504000"/>
                </a:lnTo>
                <a:lnTo>
                  <a:pt x="43966" y="503735"/>
                </a:lnTo>
                <a:cubicBezTo>
                  <a:pt x="42442" y="503913"/>
                  <a:pt x="40909" y="504001"/>
                  <a:pt x="39375" y="504000"/>
                </a:cubicBezTo>
                <a:cubicBezTo>
                  <a:pt x="17639" y="503975"/>
                  <a:pt x="26" y="486361"/>
                  <a:pt x="0" y="464625"/>
                </a:cubicBezTo>
                <a:lnTo>
                  <a:pt x="0" y="133875"/>
                </a:lnTo>
                <a:lnTo>
                  <a:pt x="103044" y="133875"/>
                </a:lnTo>
                <a:lnTo>
                  <a:pt x="120632" y="157500"/>
                </a:lnTo>
                <a:lnTo>
                  <a:pt x="126000" y="157500"/>
                </a:lnTo>
                <a:lnTo>
                  <a:pt x="126000" y="71140"/>
                </a:lnTo>
                <a:cubicBezTo>
                  <a:pt x="125991" y="62914"/>
                  <a:pt x="124135" y="54794"/>
                  <a:pt x="120570" y="47381"/>
                </a:cubicBezTo>
                <a:lnTo>
                  <a:pt x="2223" y="47381"/>
                </a:lnTo>
                <a:lnTo>
                  <a:pt x="9075" y="35557"/>
                </a:lnTo>
                <a:cubicBezTo>
                  <a:pt x="20027" y="13839"/>
                  <a:pt x="42238" y="101"/>
                  <a:pt x="66561" y="0"/>
                </a:cubicBezTo>
                <a:close/>
              </a:path>
            </a:pathLst>
          </a:custGeom>
          <a:solidFill>
            <a:srgbClr val="00A09D"/>
          </a:solidFill>
          <a:ln w="7739" cap="flat">
            <a:noFill/>
            <a:prstDash val="solid"/>
            <a:miter/>
          </a:ln>
        </p:spPr>
        <p:txBody>
          <a:bodyPr rtlCol="0" anchor="ctr">
            <a:normAutofit fontScale="52500" lnSpcReduction="20000"/>
          </a:bodyPr>
          <a:lstStyle/>
          <a:p>
            <a:pPr defTabSz="457200">
              <a:lnSpc>
                <a:spcPct val="14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任意形状 6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5711190" y="4909185"/>
            <a:ext cx="323850" cy="282575"/>
          </a:xfrm>
          <a:custGeom>
            <a:avLst/>
            <a:gdLst>
              <a:gd name="connsiteX0" fmla="*/ 283952 w 504000"/>
              <a:gd name="connsiteY0" fmla="*/ 393789 h 439946"/>
              <a:gd name="connsiteX1" fmla="*/ 283903 w 504000"/>
              <a:gd name="connsiteY1" fmla="*/ 424196 h 439946"/>
              <a:gd name="connsiteX2" fmla="*/ 346903 w 504000"/>
              <a:gd name="connsiteY2" fmla="*/ 424196 h 439946"/>
              <a:gd name="connsiteX3" fmla="*/ 346952 w 504000"/>
              <a:gd name="connsiteY3" fmla="*/ 393789 h 439946"/>
              <a:gd name="connsiteX4" fmla="*/ 141749 w 504000"/>
              <a:gd name="connsiteY4" fmla="*/ 346011 h 439946"/>
              <a:gd name="connsiteX5" fmla="*/ 141750 w 504000"/>
              <a:gd name="connsiteY5" fmla="*/ 378039 h 439946"/>
              <a:gd name="connsiteX6" fmla="*/ 488250 w 504000"/>
              <a:gd name="connsiteY6" fmla="*/ 378039 h 439946"/>
              <a:gd name="connsiteX7" fmla="*/ 488250 w 504000"/>
              <a:gd name="connsiteY7" fmla="*/ 346812 h 439946"/>
              <a:gd name="connsiteX8" fmla="*/ 252008 w 504000"/>
              <a:gd name="connsiteY8" fmla="*/ 165406 h 439946"/>
              <a:gd name="connsiteX9" fmla="*/ 252008 w 504000"/>
              <a:gd name="connsiteY9" fmla="*/ 259906 h 439946"/>
              <a:gd name="connsiteX10" fmla="*/ 315008 w 504000"/>
              <a:gd name="connsiteY10" fmla="*/ 259906 h 439946"/>
              <a:gd name="connsiteX11" fmla="*/ 315008 w 504000"/>
              <a:gd name="connsiteY11" fmla="*/ 165406 h 439946"/>
              <a:gd name="connsiteX12" fmla="*/ 212629 w 504000"/>
              <a:gd name="connsiteY12" fmla="*/ 126031 h 439946"/>
              <a:gd name="connsiteX13" fmla="*/ 212629 w 504000"/>
              <a:gd name="connsiteY13" fmla="*/ 220531 h 439946"/>
              <a:gd name="connsiteX14" fmla="*/ 236258 w 504000"/>
              <a:gd name="connsiteY14" fmla="*/ 220531 h 439946"/>
              <a:gd name="connsiteX15" fmla="*/ 236258 w 504000"/>
              <a:gd name="connsiteY15" fmla="*/ 149656 h 439946"/>
              <a:gd name="connsiteX16" fmla="*/ 275633 w 504000"/>
              <a:gd name="connsiteY16" fmla="*/ 149656 h 439946"/>
              <a:gd name="connsiteX17" fmla="*/ 275633 w 504000"/>
              <a:gd name="connsiteY17" fmla="*/ 126031 h 439946"/>
              <a:gd name="connsiteX18" fmla="*/ 309071 w 504000"/>
              <a:gd name="connsiteY18" fmla="*/ 110250 h 439946"/>
              <a:gd name="connsiteX19" fmla="*/ 488250 w 504000"/>
              <a:gd name="connsiteY19" fmla="*/ 110250 h 439946"/>
              <a:gd name="connsiteX20" fmla="*/ 504000 w 504000"/>
              <a:gd name="connsiteY20" fmla="*/ 126000 h 439946"/>
              <a:gd name="connsiteX21" fmla="*/ 504000 w 504000"/>
              <a:gd name="connsiteY21" fmla="*/ 378039 h 439946"/>
              <a:gd name="connsiteX22" fmla="*/ 488250 w 504000"/>
              <a:gd name="connsiteY22" fmla="*/ 393789 h 439946"/>
              <a:gd name="connsiteX23" fmla="*/ 362702 w 504000"/>
              <a:gd name="connsiteY23" fmla="*/ 393789 h 439946"/>
              <a:gd name="connsiteX24" fmla="*/ 362653 w 504000"/>
              <a:gd name="connsiteY24" fmla="*/ 424196 h 439946"/>
              <a:gd name="connsiteX25" fmla="*/ 393681 w 504000"/>
              <a:gd name="connsiteY25" fmla="*/ 424196 h 439946"/>
              <a:gd name="connsiteX26" fmla="*/ 393681 w 504000"/>
              <a:gd name="connsiteY26" fmla="*/ 439946 h 439946"/>
              <a:gd name="connsiteX27" fmla="*/ 236184 w 504000"/>
              <a:gd name="connsiteY27" fmla="*/ 439946 h 439946"/>
              <a:gd name="connsiteX28" fmla="*/ 236184 w 504000"/>
              <a:gd name="connsiteY28" fmla="*/ 424196 h 439946"/>
              <a:gd name="connsiteX29" fmla="*/ 268153 w 504000"/>
              <a:gd name="connsiteY29" fmla="*/ 424196 h 439946"/>
              <a:gd name="connsiteX30" fmla="*/ 268202 w 504000"/>
              <a:gd name="connsiteY30" fmla="*/ 393789 h 439946"/>
              <a:gd name="connsiteX31" fmla="*/ 141750 w 504000"/>
              <a:gd name="connsiteY31" fmla="*/ 393789 h 439946"/>
              <a:gd name="connsiteX32" fmla="*/ 126000 w 504000"/>
              <a:gd name="connsiteY32" fmla="*/ 378039 h 439946"/>
              <a:gd name="connsiteX33" fmla="*/ 125996 w 504000"/>
              <a:gd name="connsiteY33" fmla="*/ 126000 h 439946"/>
              <a:gd name="connsiteX34" fmla="*/ 141746 w 504000"/>
              <a:gd name="connsiteY34" fmla="*/ 126000 h 439946"/>
              <a:gd name="connsiteX35" fmla="*/ 141749 w 504000"/>
              <a:gd name="connsiteY35" fmla="*/ 330261 h 439946"/>
              <a:gd name="connsiteX36" fmla="*/ 488250 w 504000"/>
              <a:gd name="connsiteY36" fmla="*/ 331062 h 439946"/>
              <a:gd name="connsiteX37" fmla="*/ 488250 w 504000"/>
              <a:gd name="connsiteY37" fmla="*/ 126000 h 439946"/>
              <a:gd name="connsiteX38" fmla="*/ 309071 w 504000"/>
              <a:gd name="connsiteY38" fmla="*/ 126000 h 439946"/>
              <a:gd name="connsiteX39" fmla="*/ 173254 w 504000"/>
              <a:gd name="connsiteY39" fmla="*/ 86656 h 439946"/>
              <a:gd name="connsiteX40" fmla="*/ 173254 w 504000"/>
              <a:gd name="connsiteY40" fmla="*/ 181156 h 439946"/>
              <a:gd name="connsiteX41" fmla="*/ 196879 w 504000"/>
              <a:gd name="connsiteY41" fmla="*/ 181156 h 439946"/>
              <a:gd name="connsiteX42" fmla="*/ 196879 w 504000"/>
              <a:gd name="connsiteY42" fmla="*/ 110281 h 439946"/>
              <a:gd name="connsiteX43" fmla="*/ 236254 w 504000"/>
              <a:gd name="connsiteY43" fmla="*/ 110281 h 439946"/>
              <a:gd name="connsiteX44" fmla="*/ 236254 w 504000"/>
              <a:gd name="connsiteY44" fmla="*/ 86656 h 439946"/>
              <a:gd name="connsiteX45" fmla="*/ 157504 w 504000"/>
              <a:gd name="connsiteY45" fmla="*/ 70906 h 439946"/>
              <a:gd name="connsiteX46" fmla="*/ 252004 w 504000"/>
              <a:gd name="connsiteY46" fmla="*/ 70906 h 439946"/>
              <a:gd name="connsiteX47" fmla="*/ 252004 w 504000"/>
              <a:gd name="connsiteY47" fmla="*/ 110281 h 439946"/>
              <a:gd name="connsiteX48" fmla="*/ 291383 w 504000"/>
              <a:gd name="connsiteY48" fmla="*/ 110281 h 439946"/>
              <a:gd name="connsiteX49" fmla="*/ 291383 w 504000"/>
              <a:gd name="connsiteY49" fmla="*/ 149656 h 439946"/>
              <a:gd name="connsiteX50" fmla="*/ 330758 w 504000"/>
              <a:gd name="connsiteY50" fmla="*/ 149656 h 439946"/>
              <a:gd name="connsiteX51" fmla="*/ 330758 w 504000"/>
              <a:gd name="connsiteY51" fmla="*/ 275656 h 439946"/>
              <a:gd name="connsiteX52" fmla="*/ 236258 w 504000"/>
              <a:gd name="connsiteY52" fmla="*/ 275656 h 439946"/>
              <a:gd name="connsiteX53" fmla="*/ 236258 w 504000"/>
              <a:gd name="connsiteY53" fmla="*/ 236281 h 439946"/>
              <a:gd name="connsiteX54" fmla="*/ 196879 w 504000"/>
              <a:gd name="connsiteY54" fmla="*/ 236281 h 439946"/>
              <a:gd name="connsiteX55" fmla="*/ 196879 w 504000"/>
              <a:gd name="connsiteY55" fmla="*/ 196906 h 439946"/>
              <a:gd name="connsiteX56" fmla="*/ 157504 w 504000"/>
              <a:gd name="connsiteY56" fmla="*/ 196906 h 439946"/>
              <a:gd name="connsiteX57" fmla="*/ 15750 w 504000"/>
              <a:gd name="connsiteY57" fmla="*/ 0 h 439946"/>
              <a:gd name="connsiteX58" fmla="*/ 362250 w 504000"/>
              <a:gd name="connsiteY58" fmla="*/ 0 h 439946"/>
              <a:gd name="connsiteX59" fmla="*/ 378000 w 504000"/>
              <a:gd name="connsiteY59" fmla="*/ 15750 h 439946"/>
              <a:gd name="connsiteX60" fmla="*/ 378000 w 504000"/>
              <a:gd name="connsiteY60" fmla="*/ 92843 h 439946"/>
              <a:gd name="connsiteX61" fmla="*/ 362250 w 504000"/>
              <a:gd name="connsiteY61" fmla="*/ 92843 h 439946"/>
              <a:gd name="connsiteX62" fmla="*/ 362250 w 504000"/>
              <a:gd name="connsiteY62" fmla="*/ 15750 h 439946"/>
              <a:gd name="connsiteX63" fmla="*/ 15750 w 504000"/>
              <a:gd name="connsiteY63" fmla="*/ 15750 h 439946"/>
              <a:gd name="connsiteX64" fmla="*/ 15750 w 504000"/>
              <a:gd name="connsiteY64" fmla="*/ 220604 h 439946"/>
              <a:gd name="connsiteX65" fmla="*/ 110250 w 504000"/>
              <a:gd name="connsiteY65" fmla="*/ 220604 h 439946"/>
              <a:gd name="connsiteX66" fmla="*/ 110250 w 504000"/>
              <a:gd name="connsiteY66" fmla="*/ 236354 h 439946"/>
              <a:gd name="connsiteX67" fmla="*/ 15750 w 504000"/>
              <a:gd name="connsiteY67" fmla="*/ 236354 h 439946"/>
              <a:gd name="connsiteX68" fmla="*/ 15750 w 504000"/>
              <a:gd name="connsiteY68" fmla="*/ 267789 h 439946"/>
              <a:gd name="connsiteX69" fmla="*/ 110250 w 504000"/>
              <a:gd name="connsiteY69" fmla="*/ 267789 h 439946"/>
              <a:gd name="connsiteX70" fmla="*/ 110250 w 504000"/>
              <a:gd name="connsiteY70" fmla="*/ 283539 h 439946"/>
              <a:gd name="connsiteX71" fmla="*/ 15750 w 504000"/>
              <a:gd name="connsiteY71" fmla="*/ 283539 h 439946"/>
              <a:gd name="connsiteX72" fmla="*/ 0 w 504000"/>
              <a:gd name="connsiteY72" fmla="*/ 267789 h 439946"/>
              <a:gd name="connsiteX73" fmla="*/ 0 w 504000"/>
              <a:gd name="connsiteY73" fmla="*/ 15750 h 439946"/>
              <a:gd name="connsiteX74" fmla="*/ 15750 w 504000"/>
              <a:gd name="connsiteY74" fmla="*/ 0 h 43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04000" h="439946">
                <a:moveTo>
                  <a:pt x="283952" y="393789"/>
                </a:moveTo>
                <a:lnTo>
                  <a:pt x="283903" y="424196"/>
                </a:lnTo>
                <a:lnTo>
                  <a:pt x="346903" y="424196"/>
                </a:lnTo>
                <a:lnTo>
                  <a:pt x="346952" y="393789"/>
                </a:lnTo>
                <a:close/>
                <a:moveTo>
                  <a:pt x="141749" y="346011"/>
                </a:moveTo>
                <a:lnTo>
                  <a:pt x="141750" y="378039"/>
                </a:lnTo>
                <a:lnTo>
                  <a:pt x="488250" y="378039"/>
                </a:lnTo>
                <a:lnTo>
                  <a:pt x="488250" y="346812"/>
                </a:lnTo>
                <a:close/>
                <a:moveTo>
                  <a:pt x="252008" y="165406"/>
                </a:moveTo>
                <a:lnTo>
                  <a:pt x="252008" y="259906"/>
                </a:lnTo>
                <a:lnTo>
                  <a:pt x="315008" y="259906"/>
                </a:lnTo>
                <a:lnTo>
                  <a:pt x="315008" y="165406"/>
                </a:lnTo>
                <a:close/>
                <a:moveTo>
                  <a:pt x="212629" y="126031"/>
                </a:moveTo>
                <a:lnTo>
                  <a:pt x="212629" y="220531"/>
                </a:lnTo>
                <a:lnTo>
                  <a:pt x="236258" y="220531"/>
                </a:lnTo>
                <a:lnTo>
                  <a:pt x="236258" y="149656"/>
                </a:lnTo>
                <a:lnTo>
                  <a:pt x="275633" y="149656"/>
                </a:lnTo>
                <a:lnTo>
                  <a:pt x="275633" y="126031"/>
                </a:lnTo>
                <a:close/>
                <a:moveTo>
                  <a:pt x="309071" y="110250"/>
                </a:moveTo>
                <a:lnTo>
                  <a:pt x="488250" y="110250"/>
                </a:lnTo>
                <a:cubicBezTo>
                  <a:pt x="496944" y="110260"/>
                  <a:pt x="503990" y="117306"/>
                  <a:pt x="504000" y="126000"/>
                </a:cubicBezTo>
                <a:lnTo>
                  <a:pt x="504000" y="378039"/>
                </a:lnTo>
                <a:cubicBezTo>
                  <a:pt x="503990" y="386733"/>
                  <a:pt x="496944" y="393779"/>
                  <a:pt x="488250" y="393789"/>
                </a:cubicBezTo>
                <a:lnTo>
                  <a:pt x="362702" y="393789"/>
                </a:lnTo>
                <a:lnTo>
                  <a:pt x="362653" y="424196"/>
                </a:lnTo>
                <a:lnTo>
                  <a:pt x="393681" y="424196"/>
                </a:lnTo>
                <a:lnTo>
                  <a:pt x="393681" y="439946"/>
                </a:lnTo>
                <a:lnTo>
                  <a:pt x="236184" y="439946"/>
                </a:lnTo>
                <a:lnTo>
                  <a:pt x="236184" y="424196"/>
                </a:lnTo>
                <a:lnTo>
                  <a:pt x="268153" y="424196"/>
                </a:lnTo>
                <a:lnTo>
                  <a:pt x="268202" y="393789"/>
                </a:lnTo>
                <a:lnTo>
                  <a:pt x="141750" y="393789"/>
                </a:lnTo>
                <a:cubicBezTo>
                  <a:pt x="133055" y="393780"/>
                  <a:pt x="126009" y="386733"/>
                  <a:pt x="126000" y="378039"/>
                </a:cubicBezTo>
                <a:lnTo>
                  <a:pt x="125996" y="126000"/>
                </a:lnTo>
                <a:lnTo>
                  <a:pt x="141746" y="126000"/>
                </a:lnTo>
                <a:lnTo>
                  <a:pt x="141749" y="330261"/>
                </a:lnTo>
                <a:lnTo>
                  <a:pt x="488250" y="331062"/>
                </a:lnTo>
                <a:lnTo>
                  <a:pt x="488250" y="126000"/>
                </a:lnTo>
                <a:lnTo>
                  <a:pt x="309071" y="126000"/>
                </a:lnTo>
                <a:close/>
                <a:moveTo>
                  <a:pt x="173254" y="86656"/>
                </a:moveTo>
                <a:lnTo>
                  <a:pt x="173254" y="181156"/>
                </a:lnTo>
                <a:lnTo>
                  <a:pt x="196879" y="181156"/>
                </a:lnTo>
                <a:lnTo>
                  <a:pt x="196879" y="110281"/>
                </a:lnTo>
                <a:lnTo>
                  <a:pt x="236254" y="110281"/>
                </a:lnTo>
                <a:lnTo>
                  <a:pt x="236254" y="86656"/>
                </a:lnTo>
                <a:close/>
                <a:moveTo>
                  <a:pt x="157504" y="70906"/>
                </a:moveTo>
                <a:lnTo>
                  <a:pt x="252004" y="70906"/>
                </a:lnTo>
                <a:lnTo>
                  <a:pt x="252004" y="110281"/>
                </a:lnTo>
                <a:lnTo>
                  <a:pt x="291383" y="110281"/>
                </a:lnTo>
                <a:lnTo>
                  <a:pt x="291383" y="149656"/>
                </a:lnTo>
                <a:lnTo>
                  <a:pt x="330758" y="149656"/>
                </a:lnTo>
                <a:lnTo>
                  <a:pt x="330758" y="275656"/>
                </a:lnTo>
                <a:lnTo>
                  <a:pt x="236258" y="275656"/>
                </a:lnTo>
                <a:lnTo>
                  <a:pt x="236258" y="236281"/>
                </a:lnTo>
                <a:lnTo>
                  <a:pt x="196879" y="236281"/>
                </a:lnTo>
                <a:lnTo>
                  <a:pt x="196879" y="196906"/>
                </a:lnTo>
                <a:lnTo>
                  <a:pt x="157504" y="196906"/>
                </a:lnTo>
                <a:close/>
                <a:moveTo>
                  <a:pt x="15750" y="0"/>
                </a:moveTo>
                <a:lnTo>
                  <a:pt x="362250" y="0"/>
                </a:lnTo>
                <a:cubicBezTo>
                  <a:pt x="370944" y="10"/>
                  <a:pt x="377990" y="7056"/>
                  <a:pt x="378000" y="15750"/>
                </a:cubicBezTo>
                <a:lnTo>
                  <a:pt x="378000" y="92843"/>
                </a:lnTo>
                <a:lnTo>
                  <a:pt x="362250" y="92843"/>
                </a:lnTo>
                <a:lnTo>
                  <a:pt x="362250" y="15750"/>
                </a:lnTo>
                <a:lnTo>
                  <a:pt x="15750" y="15750"/>
                </a:lnTo>
                <a:lnTo>
                  <a:pt x="15750" y="220604"/>
                </a:lnTo>
                <a:lnTo>
                  <a:pt x="110250" y="220604"/>
                </a:lnTo>
                <a:lnTo>
                  <a:pt x="110250" y="236354"/>
                </a:lnTo>
                <a:lnTo>
                  <a:pt x="15750" y="236354"/>
                </a:lnTo>
                <a:lnTo>
                  <a:pt x="15750" y="267789"/>
                </a:lnTo>
                <a:lnTo>
                  <a:pt x="110250" y="267789"/>
                </a:lnTo>
                <a:lnTo>
                  <a:pt x="110250" y="283539"/>
                </a:lnTo>
                <a:lnTo>
                  <a:pt x="15750" y="283539"/>
                </a:lnTo>
                <a:cubicBezTo>
                  <a:pt x="7055" y="283530"/>
                  <a:pt x="9" y="276483"/>
                  <a:pt x="0" y="267789"/>
                </a:cubicBezTo>
                <a:lnTo>
                  <a:pt x="0" y="15750"/>
                </a:lnTo>
                <a:cubicBezTo>
                  <a:pt x="9" y="7055"/>
                  <a:pt x="7055" y="9"/>
                  <a:pt x="15750" y="0"/>
                </a:cubicBezTo>
                <a:close/>
              </a:path>
            </a:pathLst>
          </a:custGeom>
          <a:solidFill>
            <a:srgbClr val="4276AA"/>
          </a:solidFill>
          <a:ln w="7739" cap="flat">
            <a:noFill/>
            <a:prstDash val="solid"/>
            <a:miter/>
          </a:ln>
        </p:spPr>
        <p:txBody>
          <a:bodyPr rtlCol="0" anchor="ctr">
            <a:normAutofit fontScale="52500" lnSpcReduction="20000"/>
          </a:bodyPr>
          <a:lstStyle/>
          <a:p>
            <a:pPr defTabSz="457200">
              <a:lnSpc>
                <a:spcPct val="140000"/>
              </a:lnSpc>
            </a:pPr>
            <a:endParaRPr lang="zh-CN" altLang="en-US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>
            <p:custDataLst>
              <p:tags r:id="rId19"/>
            </p:custDataLst>
          </p:nvPr>
        </p:nvSpPr>
        <p:spPr>
          <a:xfrm>
            <a:off x="1546860" y="2901950"/>
            <a:ext cx="4009390" cy="6254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defRPr>
            </a:lvl1pPr>
          </a:lstStyle>
          <a:p>
            <a:pPr marL="0" lvl="0" indent="0" algn="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系统初始化业务简介</a:t>
            </a:r>
            <a:endParaRPr lang="zh-CN" altLang="en-US" sz="2800" spc="1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>
            <p:custDataLst>
              <p:tags r:id="rId20"/>
            </p:custDataLst>
          </p:nvPr>
        </p:nvSpPr>
        <p:spPr>
          <a:xfrm>
            <a:off x="1546860" y="3820160"/>
            <a:ext cx="4009390" cy="6254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defRPr>
            </a:lvl1pPr>
          </a:lstStyle>
          <a:p>
            <a:pPr marL="0" lvl="0" indent="0" algn="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业务流程步骤介绍</a:t>
            </a:r>
            <a:endParaRPr lang="zh-CN" altLang="en-US" sz="2800" spc="1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>
            <p:custDataLst>
              <p:tags r:id="rId21"/>
            </p:custDataLst>
          </p:nvPr>
        </p:nvSpPr>
        <p:spPr>
          <a:xfrm>
            <a:off x="1467485" y="4738370"/>
            <a:ext cx="4088765" cy="6254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</a:defRPr>
            </a:lvl1pPr>
          </a:lstStyle>
          <a:p>
            <a:pPr marL="0" lvl="0" indent="0" algn="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spc="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业务流程操作介绍</a:t>
            </a:r>
            <a:endParaRPr lang="zh-CN" altLang="en-US" sz="2800" spc="1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系统初始化业务简介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449320" y="3495040"/>
            <a:ext cx="6273800" cy="76517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介绍什么是系统初始化，系统初始化执行的时间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3574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9940" y="1766570"/>
            <a:ext cx="10390505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系统初始化</a:t>
            </a:r>
            <a:endParaRPr lang="zh-CN" altLang="en-US"/>
          </a:p>
          <a:p>
            <a:r>
              <a:rPr lang="zh-CN" altLang="en-US">
                <a:sym typeface="+mn-ea"/>
              </a:rPr>
              <a:t>         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初始化是在非交易时间段,把客户日终结算后的数据（客户基本资料、资金股份数据、交易权限数据、交易佣金费用等）导入到订单系统，并清理上账后无用的、没有冗余的数据,计算和处理上市前需要的数据,清理交易数据,然后进行日切操作，使订单系统在日间能够正常的进行证券交易，所以系统初始化也是系统运行的基础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9940" y="1551305"/>
            <a:ext cx="10390505" cy="1414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、订单系统日间操作</a:t>
            </a:r>
            <a:endParaRPr lang="zh-CN" altLang="en-US"/>
          </a:p>
          <a:p>
            <a:r>
              <a:rPr lang="zh-CN" altLang="en-US">
                <a:sym typeface="+mn-ea"/>
              </a:rPr>
              <a:t>         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泪滴形 6"/>
          <p:cNvSpPr/>
          <p:nvPr>
            <p:custDataLst>
              <p:tags r:id="rId1"/>
            </p:custDataLst>
          </p:nvPr>
        </p:nvSpPr>
        <p:spPr bwMode="auto">
          <a:xfrm rot="8100000">
            <a:off x="1577086" y="2677571"/>
            <a:ext cx="1187639" cy="1187639"/>
          </a:xfrm>
          <a:prstGeom prst="teardrop">
            <a:avLst/>
          </a:prstGeom>
          <a:solidFill>
            <a:srgbClr val="1F74AD"/>
          </a:solidFill>
          <a:ln>
            <a:noFill/>
          </a:ln>
        </p:spPr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22" name="Freeform 8"/>
          <p:cNvSpPr/>
          <p:nvPr>
            <p:custDataLst>
              <p:tags r:id="rId2"/>
            </p:custDataLst>
          </p:nvPr>
        </p:nvSpPr>
        <p:spPr bwMode="auto">
          <a:xfrm>
            <a:off x="913606" y="404272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Box 9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3606" y="5505615"/>
            <a:ext cx="251301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订单系统执行下场数据导出功能</a:t>
            </a:r>
            <a:endParaRPr lang="zh-CN" altLang="en-US" sz="16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TextBox 9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3606" y="5110203"/>
            <a:ext cx="251301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导出下场数据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TextBox 9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06860" y="4338955"/>
            <a:ext cx="1526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20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16:30-16:40</a:t>
            </a:r>
            <a:endParaRPr lang="zh-CN" altLang="en-US" sz="20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泪滴形 12"/>
          <p:cNvSpPr/>
          <p:nvPr>
            <p:custDataLst>
              <p:tags r:id="rId6"/>
            </p:custDataLst>
          </p:nvPr>
        </p:nvSpPr>
        <p:spPr bwMode="auto">
          <a:xfrm rot="18900000">
            <a:off x="4248056" y="5139824"/>
            <a:ext cx="1187639" cy="1187639"/>
          </a:xfrm>
          <a:prstGeom prst="teardrop">
            <a:avLst/>
          </a:prstGeom>
          <a:solidFill>
            <a:srgbClr val="1F74AD"/>
          </a:solidFill>
          <a:ln>
            <a:noFill/>
          </a:ln>
        </p:spPr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4" name="Freeform 8"/>
          <p:cNvSpPr/>
          <p:nvPr>
            <p:custDataLst>
              <p:tags r:id="rId7"/>
            </p:custDataLst>
          </p:nvPr>
        </p:nvSpPr>
        <p:spPr bwMode="auto">
          <a:xfrm rot="10800000">
            <a:off x="3584575" y="426856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84575" y="3108391"/>
            <a:ext cx="251301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将订单系统导出的下场数据导入到集中交易环境中</a:t>
            </a:r>
            <a:endParaRPr lang="zh-CN" altLang="en-US" sz="16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84575" y="2712979"/>
            <a:ext cx="251301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集中交易导入下场数据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7829" y="4338955"/>
            <a:ext cx="1526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20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17:00-18:00</a:t>
            </a:r>
            <a:endParaRPr lang="zh-CN" altLang="en-US" sz="20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6919024" y="2677571"/>
            <a:ext cx="1187639" cy="1187639"/>
          </a:xfrm>
          <a:prstGeom prst="teardrop">
            <a:avLst/>
          </a:prstGeom>
          <a:solidFill>
            <a:srgbClr val="1AA3AA"/>
          </a:solidFill>
          <a:ln>
            <a:noFill/>
          </a:ln>
        </p:spPr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20" name="Freeform 8"/>
          <p:cNvSpPr/>
          <p:nvPr>
            <p:custDataLst>
              <p:tags r:id="rId12"/>
            </p:custDataLst>
          </p:nvPr>
        </p:nvSpPr>
        <p:spPr bwMode="auto">
          <a:xfrm>
            <a:off x="6255544" y="404272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55544" y="5505615"/>
            <a:ext cx="251301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清算系统将下场数据清算后，将上场数据导出</a:t>
            </a:r>
            <a:endParaRPr lang="zh-CN" altLang="en-US" sz="16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TextBox 9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55544" y="5110203"/>
            <a:ext cx="251301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清算并导出上场数据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48798" y="4338955"/>
            <a:ext cx="1526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20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20:00-21:00</a:t>
            </a:r>
            <a:endParaRPr lang="zh-CN" altLang="en-US" sz="20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泪滴形 24"/>
          <p:cNvSpPr/>
          <p:nvPr>
            <p:custDataLst>
              <p:tags r:id="rId16"/>
            </p:custDataLst>
          </p:nvPr>
        </p:nvSpPr>
        <p:spPr bwMode="auto">
          <a:xfrm rot="18900000">
            <a:off x="9589994" y="5139824"/>
            <a:ext cx="1187639" cy="1187639"/>
          </a:xfrm>
          <a:prstGeom prst="teardrop">
            <a:avLst/>
          </a:prstGeom>
          <a:solidFill>
            <a:srgbClr val="69A35B"/>
          </a:solidFill>
          <a:ln>
            <a:noFill/>
          </a:ln>
        </p:spPr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26" name="Freeform 8"/>
          <p:cNvSpPr/>
          <p:nvPr>
            <p:custDataLst>
              <p:tags r:id="rId17"/>
            </p:custDataLst>
          </p:nvPr>
        </p:nvSpPr>
        <p:spPr bwMode="auto">
          <a:xfrm rot="10800000">
            <a:off x="8926513" y="426856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9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926513" y="3108391"/>
            <a:ext cx="251301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将上场数据导入到订单系统，进行日切转换</a:t>
            </a:r>
            <a:endParaRPr lang="zh-CN" altLang="en-US" sz="160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Text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926513" y="2712979"/>
            <a:ext cx="251301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系统初始化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TextBox 9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419767" y="4338955"/>
            <a:ext cx="1526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20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21:00-22:00</a:t>
            </a:r>
            <a:endParaRPr lang="zh-CN" altLang="en-US" sz="20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业务流程步骤介绍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介绍关于系统初始化的流程步骤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3574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TextBox 4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9008" y="213518"/>
            <a:ext cx="1062442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 sz="32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85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150" normalizeH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系统初始化流程步骤</a:t>
            </a:r>
            <a:endParaRPr kumimoji="0" lang="zh-CN" altLang="en-US" sz="3600" b="1" i="0" u="none" strike="noStrike" kern="1200" cap="none" spc="150" normalizeH="0" noProof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7196455" y="248094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日终数据导入</a:t>
            </a:r>
            <a:endParaRPr lang="zh-CN" altLang="en-US">
              <a:sym typeface="+mn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7196455" y="193357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交易日切检查</a:t>
            </a:r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>
            <a:off x="7196455" y="301434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日终数据重置</a:t>
            </a:r>
            <a:endParaRPr lang="zh-CN" altLang="en-US">
              <a:sym typeface="+mn-ea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7196455" y="356362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日终数据上账</a:t>
            </a:r>
            <a:endParaRPr lang="zh-CN" altLang="en-US">
              <a:sym typeface="+mn-ea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7196455" y="411353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日终数据清理</a:t>
            </a:r>
            <a:endParaRPr lang="zh-CN" altLang="en-US">
              <a:sym typeface="+mn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196455" y="473075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日终数据核对</a:t>
            </a:r>
            <a:endParaRPr lang="zh-CN" altLang="en-US">
              <a:sym typeface="+mn-ea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7196455" y="530034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交易初始化</a:t>
            </a:r>
            <a:endParaRPr lang="zh-CN" altLang="en-US">
              <a:sym typeface="+mn-ea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7196455" y="586105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交易数据清理</a:t>
            </a:r>
            <a:endParaRPr lang="zh-CN" altLang="en-US">
              <a:sym typeface="+mn-ea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574915" y="1419860"/>
            <a:ext cx="900000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2477135" y="3563620"/>
            <a:ext cx="18000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系统初始化</a:t>
            </a:r>
            <a:endParaRPr lang="zh-CN" altLang="en-US"/>
          </a:p>
        </p:txBody>
      </p:sp>
      <p:sp>
        <p:nvSpPr>
          <p:cNvPr id="160" name="下箭头 159"/>
          <p:cNvSpPr/>
          <p:nvPr/>
        </p:nvSpPr>
        <p:spPr>
          <a:xfrm>
            <a:off x="7971155" y="171069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>
            <a:off x="7646670" y="6424930"/>
            <a:ext cx="900000" cy="3600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161" name="下箭头 160"/>
          <p:cNvSpPr/>
          <p:nvPr/>
        </p:nvSpPr>
        <p:spPr>
          <a:xfrm>
            <a:off x="7971155" y="229362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下箭头 161"/>
          <p:cNvSpPr/>
          <p:nvPr/>
        </p:nvSpPr>
        <p:spPr>
          <a:xfrm>
            <a:off x="7971155" y="284099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下箭头 162"/>
          <p:cNvSpPr/>
          <p:nvPr/>
        </p:nvSpPr>
        <p:spPr>
          <a:xfrm>
            <a:off x="7971155" y="337439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下箭头 163"/>
          <p:cNvSpPr/>
          <p:nvPr/>
        </p:nvSpPr>
        <p:spPr>
          <a:xfrm>
            <a:off x="7971155" y="392366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下箭头 164"/>
          <p:cNvSpPr/>
          <p:nvPr/>
        </p:nvSpPr>
        <p:spPr>
          <a:xfrm>
            <a:off x="7971155" y="450786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下箭头 165"/>
          <p:cNvSpPr/>
          <p:nvPr/>
        </p:nvSpPr>
        <p:spPr>
          <a:xfrm>
            <a:off x="7971155" y="509079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下箭头 166"/>
          <p:cNvSpPr/>
          <p:nvPr/>
        </p:nvSpPr>
        <p:spPr>
          <a:xfrm>
            <a:off x="7971155" y="563816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下箭头 167"/>
          <p:cNvSpPr/>
          <p:nvPr/>
        </p:nvSpPr>
        <p:spPr>
          <a:xfrm>
            <a:off x="7971155" y="6244590"/>
            <a:ext cx="180000" cy="252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左中括号 168"/>
          <p:cNvSpPr/>
          <p:nvPr/>
        </p:nvSpPr>
        <p:spPr>
          <a:xfrm>
            <a:off x="5411470" y="1620520"/>
            <a:ext cx="2235200" cy="49745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连接符 169"/>
          <p:cNvCxnSpPr>
            <a:stCxn id="159" idx="3"/>
          </p:cNvCxnSpPr>
          <p:nvPr/>
        </p:nvCxnSpPr>
        <p:spPr>
          <a:xfrm>
            <a:off x="4205605" y="4013835"/>
            <a:ext cx="113411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44"/>
          <p:cNvSpPr txBox="1"/>
          <p:nvPr/>
        </p:nvSpPr>
        <p:spPr>
          <a:xfrm>
            <a:off x="753110" y="1555750"/>
            <a:ext cx="10861675" cy="164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交易日切检查</a:t>
            </a:r>
            <a:endParaRPr lang="zh-CN" altLang="en-US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检查是否在交易时间内进行系统初始化：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将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运行系统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所在机器的当前时间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 【交易节点日期设置】的交易日期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+【证券交易板块】交易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最晚结束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时间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进行</a:t>
            </a:r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比较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，如果在该时间范围内，则属于交易期间。</a:t>
            </a: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3201035"/>
            <a:ext cx="10861675" cy="33953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44"/>
          <p:cNvSpPr txBox="1"/>
          <p:nvPr/>
        </p:nvSpPr>
        <p:spPr>
          <a:xfrm>
            <a:off x="742315" y="1477645"/>
            <a:ext cx="10849610" cy="1229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日终数据导入</a:t>
            </a:r>
            <a:endParaRPr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将上场DBF文件中的数据导入到订单系统的临时表中。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2456180"/>
            <a:ext cx="10849610" cy="41662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44"/>
          <p:cNvSpPr txBox="1"/>
          <p:nvPr/>
        </p:nvSpPr>
        <p:spPr>
          <a:xfrm>
            <a:off x="755650" y="1529715"/>
            <a:ext cx="10850245" cy="1229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日终数据重置</a:t>
            </a:r>
            <a:endParaRPr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将订单系统正式表中全量数据重置为特殊值，为上账增量做准备。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571115"/>
            <a:ext cx="10848975" cy="39452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44"/>
          <p:cNvSpPr txBox="1"/>
          <p:nvPr/>
        </p:nvSpPr>
        <p:spPr>
          <a:xfrm>
            <a:off x="779145" y="1583055"/>
            <a:ext cx="10837545" cy="1229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四、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日终数据上账</a:t>
            </a:r>
            <a:endParaRPr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将订单系统临时表中的数据上账到后台正式表中。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2520315"/>
            <a:ext cx="10817860" cy="40303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3363888" y="3004715"/>
            <a:ext cx="3671390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350087" y="3933056"/>
            <a:ext cx="3685191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、个人岗位介绍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362871" y="4832325"/>
            <a:ext cx="3672408" cy="3968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、试用期工作总结及计划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00872" y="5693186"/>
            <a:ext cx="4858543" cy="40011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、论文正文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688975" y="1474470"/>
            <a:ext cx="10839450" cy="1229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五、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日终数据清理</a:t>
            </a:r>
            <a:endParaRPr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检查正式表中重置字段的值，如果为日终数据重置时的值则进行清除。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496820"/>
            <a:ext cx="10800080" cy="3948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43915" y="1471930"/>
            <a:ext cx="10732135" cy="1229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六、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日终数据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核对</a:t>
            </a:r>
            <a:endParaRPr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资金明细数据汇总、股份明细数据汇总的核对，业务数据上账记录数核对。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2701925"/>
            <a:ext cx="10730865" cy="4043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94385" y="1477010"/>
            <a:ext cx="10786110" cy="164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七、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交易初始化</a:t>
            </a:r>
            <a:endParaRPr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对清算后的数据，进行标准券、网络投票信息、新股夜市委托股份信息等进行计算处理。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2504440"/>
            <a:ext cx="10756900" cy="4095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31215" y="1477010"/>
            <a:ext cx="10798175" cy="164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八、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交易数据清理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清理日志数据和业务数据，将交易日期和清算日期切换至下一交易日。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506345"/>
            <a:ext cx="10777855" cy="4181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业务流程操作介绍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介绍系统初始化各流程详细信息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03574" y="282882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cap="all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cap="all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Box 4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7598" y="295433"/>
            <a:ext cx="1062442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 sz="32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85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150" normalizeH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系统初始化操作流程</a:t>
            </a:r>
            <a:endParaRPr kumimoji="0" lang="zh-CN" altLang="en-US" sz="3600" b="1" i="0" u="none" strike="noStrike" kern="1200" cap="none" spc="150" normalizeH="0" noProof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直接连接符 50"/>
          <p:cNvCxnSpPr/>
          <p:nvPr>
            <p:custDataLst>
              <p:tags r:id="rId2"/>
            </p:custDataLst>
          </p:nvPr>
        </p:nvCxnSpPr>
        <p:spPr>
          <a:xfrm>
            <a:off x="5772578" y="1383821"/>
            <a:ext cx="653194" cy="0"/>
          </a:xfrm>
          <a:prstGeom prst="line">
            <a:avLst/>
          </a:prstGeom>
          <a:ln w="38100"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85" name="圆角矩形 84"/>
          <p:cNvSpPr/>
          <p:nvPr/>
        </p:nvSpPr>
        <p:spPr>
          <a:xfrm>
            <a:off x="5022215" y="240919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日终数据导入</a:t>
            </a:r>
            <a:endParaRPr lang="zh-CN" altLang="en-US">
              <a:sym typeface="+mn-ea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022215" y="186182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交易日切检查</a:t>
            </a:r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5022215" y="294259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日终数据重置</a:t>
            </a:r>
            <a:endParaRPr lang="zh-CN" altLang="en-US">
              <a:sym typeface="+mn-ea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5022215" y="349186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日终数据上账</a:t>
            </a:r>
            <a:endParaRPr lang="zh-CN" altLang="en-US">
              <a:sym typeface="+mn-ea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5022215" y="404177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日终数据清理</a:t>
            </a:r>
            <a:endParaRPr lang="zh-CN" altLang="en-US"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022215" y="465899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日终数据核对</a:t>
            </a:r>
            <a:endParaRPr lang="zh-CN" altLang="en-US">
              <a:sym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5022215" y="5228590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交易初始化</a:t>
            </a:r>
            <a:endParaRPr lang="zh-CN" altLang="en-US"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5022215" y="5789295"/>
            <a:ext cx="1800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交易数据清理</a:t>
            </a:r>
            <a:endParaRPr lang="zh-CN" altLang="en-US">
              <a:sym typeface="+mn-ea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472430" y="1350645"/>
            <a:ext cx="900000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94" name="圆角矩形 93"/>
          <p:cNvSpPr/>
          <p:nvPr/>
        </p:nvSpPr>
        <p:spPr>
          <a:xfrm>
            <a:off x="5472430" y="6353175"/>
            <a:ext cx="900000" cy="3600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302260" y="3481070"/>
            <a:ext cx="1800000" cy="90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系统初始化</a:t>
            </a:r>
            <a:endParaRPr lang="zh-CN" altLang="en-US"/>
          </a:p>
        </p:txBody>
      </p:sp>
      <p:sp>
        <p:nvSpPr>
          <p:cNvPr id="96" name="下箭头 95"/>
          <p:cNvSpPr/>
          <p:nvPr/>
        </p:nvSpPr>
        <p:spPr>
          <a:xfrm>
            <a:off x="5796915" y="163893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下箭头 96"/>
          <p:cNvSpPr/>
          <p:nvPr/>
        </p:nvSpPr>
        <p:spPr>
          <a:xfrm>
            <a:off x="5796915" y="222186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>
            <a:off x="5796915" y="276923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下箭头 98"/>
          <p:cNvSpPr/>
          <p:nvPr/>
        </p:nvSpPr>
        <p:spPr>
          <a:xfrm>
            <a:off x="5796915" y="3302635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下箭头 99"/>
          <p:cNvSpPr/>
          <p:nvPr/>
        </p:nvSpPr>
        <p:spPr>
          <a:xfrm>
            <a:off x="5796915" y="385191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下箭头 100"/>
          <p:cNvSpPr/>
          <p:nvPr/>
        </p:nvSpPr>
        <p:spPr>
          <a:xfrm>
            <a:off x="5796915" y="443611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下箭头 101"/>
          <p:cNvSpPr/>
          <p:nvPr/>
        </p:nvSpPr>
        <p:spPr>
          <a:xfrm>
            <a:off x="5796915" y="501904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下箭头 102"/>
          <p:cNvSpPr/>
          <p:nvPr/>
        </p:nvSpPr>
        <p:spPr>
          <a:xfrm>
            <a:off x="5796915" y="5566410"/>
            <a:ext cx="180000" cy="216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下箭头 103"/>
          <p:cNvSpPr/>
          <p:nvPr/>
        </p:nvSpPr>
        <p:spPr>
          <a:xfrm>
            <a:off x="5796915" y="6172835"/>
            <a:ext cx="180000" cy="2520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中括号 104"/>
          <p:cNvSpPr/>
          <p:nvPr/>
        </p:nvSpPr>
        <p:spPr>
          <a:xfrm>
            <a:off x="3237230" y="1428115"/>
            <a:ext cx="2235200" cy="52025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6" name="直接连接符 105"/>
          <p:cNvCxnSpPr>
            <a:stCxn id="95" idx="3"/>
          </p:cNvCxnSpPr>
          <p:nvPr/>
        </p:nvCxnSpPr>
        <p:spPr>
          <a:xfrm>
            <a:off x="2102485" y="3859530"/>
            <a:ext cx="113411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右弧形箭头 106"/>
          <p:cNvSpPr/>
          <p:nvPr/>
        </p:nvSpPr>
        <p:spPr>
          <a:xfrm>
            <a:off x="6822440" y="1861820"/>
            <a:ext cx="540000" cy="360000"/>
          </a:xfrm>
          <a:prstGeom prst="curvedLeft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右弧形箭头 107"/>
          <p:cNvSpPr/>
          <p:nvPr/>
        </p:nvSpPr>
        <p:spPr>
          <a:xfrm>
            <a:off x="6822440" y="2409190"/>
            <a:ext cx="540000" cy="360000"/>
          </a:xfrm>
          <a:prstGeom prst="curved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9" name="右弧形箭头 108"/>
          <p:cNvSpPr/>
          <p:nvPr/>
        </p:nvSpPr>
        <p:spPr>
          <a:xfrm>
            <a:off x="6822440" y="2942590"/>
            <a:ext cx="540000" cy="360000"/>
          </a:xfrm>
          <a:prstGeom prst="curved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0" name="右弧形箭头 109"/>
          <p:cNvSpPr/>
          <p:nvPr/>
        </p:nvSpPr>
        <p:spPr>
          <a:xfrm>
            <a:off x="6822440" y="3491865"/>
            <a:ext cx="540000" cy="360000"/>
          </a:xfrm>
          <a:prstGeom prst="curvedLef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1" name="乘号 110"/>
          <p:cNvSpPr/>
          <p:nvPr/>
        </p:nvSpPr>
        <p:spPr>
          <a:xfrm>
            <a:off x="6891020" y="3394710"/>
            <a:ext cx="402590" cy="547370"/>
          </a:xfrm>
          <a:prstGeom prst="mathMultiply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右弧形箭头 111"/>
          <p:cNvSpPr/>
          <p:nvPr/>
        </p:nvSpPr>
        <p:spPr>
          <a:xfrm>
            <a:off x="6822440" y="5234940"/>
            <a:ext cx="540000" cy="360000"/>
          </a:xfrm>
          <a:prstGeom prst="curvedLef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3" name="乘号 112"/>
          <p:cNvSpPr/>
          <p:nvPr/>
        </p:nvSpPr>
        <p:spPr>
          <a:xfrm>
            <a:off x="6891020" y="5141595"/>
            <a:ext cx="402590" cy="547370"/>
          </a:xfrm>
          <a:prstGeom prst="mathMultiply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右弧形箭头 113"/>
          <p:cNvSpPr/>
          <p:nvPr/>
        </p:nvSpPr>
        <p:spPr>
          <a:xfrm>
            <a:off x="6822440" y="5812790"/>
            <a:ext cx="540000" cy="360000"/>
          </a:xfrm>
          <a:prstGeom prst="curvedLef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5" name="乘号 114"/>
          <p:cNvSpPr/>
          <p:nvPr/>
        </p:nvSpPr>
        <p:spPr>
          <a:xfrm>
            <a:off x="6891020" y="5715635"/>
            <a:ext cx="402590" cy="547370"/>
          </a:xfrm>
          <a:prstGeom prst="mathMultiply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右弧形箭头 115"/>
          <p:cNvSpPr/>
          <p:nvPr/>
        </p:nvSpPr>
        <p:spPr>
          <a:xfrm>
            <a:off x="6822440" y="4076065"/>
            <a:ext cx="540000" cy="360000"/>
          </a:xfrm>
          <a:prstGeom prst="curvedLef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7" name="右弧形箭头 116"/>
          <p:cNvSpPr/>
          <p:nvPr/>
        </p:nvSpPr>
        <p:spPr>
          <a:xfrm>
            <a:off x="6822440" y="4658995"/>
            <a:ext cx="540000" cy="360000"/>
          </a:xfrm>
          <a:prstGeom prst="curvedLef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002905" y="1453515"/>
            <a:ext cx="3874135" cy="524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</a:t>
            </a:r>
            <a:r>
              <a:rPr lang="zh-CN" altLang="en-US"/>
              <a:t>：表示可重复执行，重复执行时，重置当前勾选步骤以及后续所有步骤状态。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         ：表示可单个子流程勾选重复执行，</a:t>
            </a:r>
            <a:r>
              <a:rPr lang="zh-CN" altLang="en-US">
                <a:sym typeface="+mn-ea"/>
              </a:rPr>
              <a:t>重复执行时，重置当前勾选步骤以及后续所有步骤状态。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        ：表示整个步骤不可重复执行。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         ：</a:t>
            </a:r>
            <a:r>
              <a:rPr lang="zh-CN" altLang="en-US">
                <a:sym typeface="+mn-ea"/>
              </a:rPr>
              <a:t>表示可单个子流程勾选重复执行，对后续步骤无影响。重复执行时，只重置当前勾选步骤步骤状态。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注：任何步骤执行时发生错误，系统初始化会停止执行。</a:t>
            </a:r>
            <a:endParaRPr lang="zh-CN" altLang="en-US"/>
          </a:p>
        </p:txBody>
      </p:sp>
      <p:sp>
        <p:nvSpPr>
          <p:cNvPr id="119" name="右弧形箭头 118"/>
          <p:cNvSpPr/>
          <p:nvPr/>
        </p:nvSpPr>
        <p:spPr>
          <a:xfrm>
            <a:off x="8140065" y="1501775"/>
            <a:ext cx="540000" cy="360000"/>
          </a:xfrm>
          <a:prstGeom prst="curvedLeftArrow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右弧形箭头 119"/>
          <p:cNvSpPr/>
          <p:nvPr/>
        </p:nvSpPr>
        <p:spPr>
          <a:xfrm>
            <a:off x="8143240" y="2769235"/>
            <a:ext cx="540000" cy="360000"/>
          </a:xfrm>
          <a:prstGeom prst="curved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1" name="右弧形箭头 120"/>
          <p:cNvSpPr/>
          <p:nvPr/>
        </p:nvSpPr>
        <p:spPr>
          <a:xfrm>
            <a:off x="8143240" y="4076065"/>
            <a:ext cx="540000" cy="360000"/>
          </a:xfrm>
          <a:prstGeom prst="curvedLef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2" name="乘号 121"/>
          <p:cNvSpPr/>
          <p:nvPr/>
        </p:nvSpPr>
        <p:spPr>
          <a:xfrm>
            <a:off x="8211820" y="3982720"/>
            <a:ext cx="402590" cy="547370"/>
          </a:xfrm>
          <a:prstGeom prst="mathMultiply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右弧形箭头 122"/>
          <p:cNvSpPr/>
          <p:nvPr/>
        </p:nvSpPr>
        <p:spPr>
          <a:xfrm>
            <a:off x="8143240" y="4730750"/>
            <a:ext cx="539750" cy="360045"/>
          </a:xfrm>
          <a:prstGeom prst="curvedLef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755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69465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/>
        </p:nvSpPr>
        <p:spPr>
          <a:xfrm>
            <a:off x="2741589" y="1785926"/>
            <a:ext cx="71438" cy="37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976" y="1857364"/>
            <a:ext cx="1169551" cy="4256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  大  家  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407" y="2071678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感谢公司给提供的工作平台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感谢领导给我的关心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感谢我的入职指导人给予的指导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感谢公司同事对我工作的支持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>
            <a:off x="6027737" y="5429264"/>
            <a:ext cx="5715040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5521" y="59293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OVER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511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511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2930823" y="1484784"/>
            <a:ext cx="0" cy="4752975"/>
          </a:xfrm>
          <a:prstGeom prst="line">
            <a:avLst/>
          </a:prstGeom>
          <a:noFill/>
          <a:ln w="57150" cmpd="thickThin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66927" y="2009910"/>
            <a:ext cx="424847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员工姓名：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陈翔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现任岗位：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助理开发工程师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入职时间：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2019-03-18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所属部门：</a:t>
            </a:r>
            <a:r>
              <a:rPr 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研发二部</a:t>
            </a:r>
            <a:endParaRPr lang="en-US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入职导师：</a:t>
            </a:r>
            <a:r>
              <a:rPr lang="zh-CN" altLang="en-US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冯振华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部门经理：何万刚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34679" y="4617160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8200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61327" y="464416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14"/>
          <p:cNvSpPr/>
          <p:nvPr/>
        </p:nvSpPr>
        <p:spPr bwMode="auto">
          <a:xfrm>
            <a:off x="2012886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14"/>
          <p:cNvSpPr/>
          <p:nvPr/>
        </p:nvSpPr>
        <p:spPr bwMode="auto">
          <a:xfrm>
            <a:off x="499220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53503" y="4653136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14"/>
          <p:cNvSpPr/>
          <p:nvPr/>
        </p:nvSpPr>
        <p:spPr bwMode="auto">
          <a:xfrm>
            <a:off x="7971525" y="2267711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07139" y="299695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个人岗位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职责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5079" y="2996952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工作任务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96379" y="2996952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试用期任务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完成情况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3175" y="841158"/>
            <a:ext cx="102947" cy="474017"/>
          </a:xfrm>
          <a:prstGeom prst="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: 圆角 14"/>
          <p:cNvSpPr/>
          <p:nvPr>
            <p:custDataLst>
              <p:tags r:id="rId2"/>
            </p:custDataLst>
          </p:nvPr>
        </p:nvSpPr>
        <p:spPr>
          <a:xfrm>
            <a:off x="1021715" y="1934845"/>
            <a:ext cx="4836795" cy="4493895"/>
          </a:xfrm>
          <a:prstGeom prst="roundRect">
            <a:avLst>
              <a:gd name="adj" fmla="val 8595"/>
            </a:avLst>
          </a:prstGeom>
          <a:noFill/>
          <a:ln w="9525" cap="flat" cmpd="sng" algn="ctr">
            <a:solidFill>
              <a:srgbClr val="3498D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2" name="矩形: 圆角 11"/>
          <p:cNvSpPr/>
          <p:nvPr>
            <p:custDataLst>
              <p:tags r:id="rId3"/>
            </p:custDataLst>
          </p:nvPr>
        </p:nvSpPr>
        <p:spPr>
          <a:xfrm>
            <a:off x="3121403" y="1609344"/>
            <a:ext cx="636835" cy="636835"/>
          </a:xfrm>
          <a:prstGeom prst="round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3" name="books_115067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270340" y="1786035"/>
            <a:ext cx="338961" cy="283452"/>
          </a:xfrm>
          <a:custGeom>
            <a:avLst/>
            <a:gdLst>
              <a:gd name="T0" fmla="*/ 873 w 3949"/>
              <a:gd name="T1" fmla="*/ 2867 h 3307"/>
              <a:gd name="T2" fmla="*/ 767 w 3949"/>
              <a:gd name="T3" fmla="*/ 2760 h 3307"/>
              <a:gd name="T4" fmla="*/ 873 w 3949"/>
              <a:gd name="T5" fmla="*/ 2653 h 3307"/>
              <a:gd name="T6" fmla="*/ 3949 w 3949"/>
              <a:gd name="T7" fmla="*/ 2653 h 3307"/>
              <a:gd name="T8" fmla="*/ 3949 w 3949"/>
              <a:gd name="T9" fmla="*/ 2213 h 3307"/>
              <a:gd name="T10" fmla="*/ 3736 w 3949"/>
              <a:gd name="T11" fmla="*/ 2213 h 3307"/>
              <a:gd name="T12" fmla="*/ 3736 w 3949"/>
              <a:gd name="T13" fmla="*/ 1760 h 3307"/>
              <a:gd name="T14" fmla="*/ 540 w 3949"/>
              <a:gd name="T15" fmla="*/ 1760 h 3307"/>
              <a:gd name="T16" fmla="*/ 433 w 3949"/>
              <a:gd name="T17" fmla="*/ 1653 h 3307"/>
              <a:gd name="T18" fmla="*/ 540 w 3949"/>
              <a:gd name="T19" fmla="*/ 1547 h 3307"/>
              <a:gd name="T20" fmla="*/ 3736 w 3949"/>
              <a:gd name="T21" fmla="*/ 1547 h 3307"/>
              <a:gd name="T22" fmla="*/ 3736 w 3949"/>
              <a:gd name="T23" fmla="*/ 1093 h 3307"/>
              <a:gd name="T24" fmla="*/ 3949 w 3949"/>
              <a:gd name="T25" fmla="*/ 1093 h 3307"/>
              <a:gd name="T26" fmla="*/ 3949 w 3949"/>
              <a:gd name="T27" fmla="*/ 653 h 3307"/>
              <a:gd name="T28" fmla="*/ 873 w 3949"/>
              <a:gd name="T29" fmla="*/ 653 h 3307"/>
              <a:gd name="T30" fmla="*/ 767 w 3949"/>
              <a:gd name="T31" fmla="*/ 547 h 3307"/>
              <a:gd name="T32" fmla="*/ 873 w 3949"/>
              <a:gd name="T33" fmla="*/ 440 h 3307"/>
              <a:gd name="T34" fmla="*/ 3949 w 3949"/>
              <a:gd name="T35" fmla="*/ 440 h 3307"/>
              <a:gd name="T36" fmla="*/ 3949 w 3949"/>
              <a:gd name="T37" fmla="*/ 0 h 3307"/>
              <a:gd name="T38" fmla="*/ 884 w 3949"/>
              <a:gd name="T39" fmla="*/ 0 h 3307"/>
              <a:gd name="T40" fmla="*/ 336 w 3949"/>
              <a:gd name="T41" fmla="*/ 549 h 3307"/>
              <a:gd name="T42" fmla="*/ 807 w 3949"/>
              <a:gd name="T43" fmla="*/ 1093 h 3307"/>
              <a:gd name="T44" fmla="*/ 560 w 3949"/>
              <a:gd name="T45" fmla="*/ 1093 h 3307"/>
              <a:gd name="T46" fmla="*/ 0 w 3949"/>
              <a:gd name="T47" fmla="*/ 1653 h 3307"/>
              <a:gd name="T48" fmla="*/ 560 w 3949"/>
              <a:gd name="T49" fmla="*/ 2213 h 3307"/>
              <a:gd name="T50" fmla="*/ 793 w 3949"/>
              <a:gd name="T51" fmla="*/ 2213 h 3307"/>
              <a:gd name="T52" fmla="*/ 336 w 3949"/>
              <a:gd name="T53" fmla="*/ 2756 h 3307"/>
              <a:gd name="T54" fmla="*/ 884 w 3949"/>
              <a:gd name="T55" fmla="*/ 3307 h 3307"/>
              <a:gd name="T56" fmla="*/ 3949 w 3949"/>
              <a:gd name="T57" fmla="*/ 3307 h 3307"/>
              <a:gd name="T58" fmla="*/ 3949 w 3949"/>
              <a:gd name="T59" fmla="*/ 2867 h 3307"/>
              <a:gd name="T60" fmla="*/ 873 w 3949"/>
              <a:gd name="T61" fmla="*/ 2867 h 3307"/>
              <a:gd name="T62" fmla="*/ 873 w 3949"/>
              <a:gd name="T63" fmla="*/ 2867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49" h="3307">
                <a:moveTo>
                  <a:pt x="873" y="2867"/>
                </a:moveTo>
                <a:cubicBezTo>
                  <a:pt x="814" y="2867"/>
                  <a:pt x="767" y="2819"/>
                  <a:pt x="767" y="2760"/>
                </a:cubicBezTo>
                <a:cubicBezTo>
                  <a:pt x="767" y="2701"/>
                  <a:pt x="814" y="2653"/>
                  <a:pt x="873" y="2653"/>
                </a:cubicBezTo>
                <a:lnTo>
                  <a:pt x="3949" y="2653"/>
                </a:lnTo>
                <a:lnTo>
                  <a:pt x="3949" y="2213"/>
                </a:lnTo>
                <a:lnTo>
                  <a:pt x="3736" y="2213"/>
                </a:lnTo>
                <a:lnTo>
                  <a:pt x="3736" y="1760"/>
                </a:lnTo>
                <a:lnTo>
                  <a:pt x="540" y="1760"/>
                </a:lnTo>
                <a:cubicBezTo>
                  <a:pt x="481" y="1760"/>
                  <a:pt x="433" y="1712"/>
                  <a:pt x="433" y="1653"/>
                </a:cubicBezTo>
                <a:cubicBezTo>
                  <a:pt x="433" y="1595"/>
                  <a:pt x="481" y="1547"/>
                  <a:pt x="540" y="1547"/>
                </a:cubicBezTo>
                <a:lnTo>
                  <a:pt x="3736" y="1547"/>
                </a:lnTo>
                <a:lnTo>
                  <a:pt x="3736" y="1093"/>
                </a:lnTo>
                <a:lnTo>
                  <a:pt x="3949" y="1093"/>
                </a:lnTo>
                <a:lnTo>
                  <a:pt x="3949" y="653"/>
                </a:lnTo>
                <a:lnTo>
                  <a:pt x="873" y="653"/>
                </a:lnTo>
                <a:cubicBezTo>
                  <a:pt x="814" y="653"/>
                  <a:pt x="767" y="606"/>
                  <a:pt x="767" y="547"/>
                </a:cubicBezTo>
                <a:cubicBezTo>
                  <a:pt x="767" y="488"/>
                  <a:pt x="814" y="440"/>
                  <a:pt x="873" y="440"/>
                </a:cubicBezTo>
                <a:lnTo>
                  <a:pt x="3949" y="440"/>
                </a:lnTo>
                <a:lnTo>
                  <a:pt x="3949" y="0"/>
                </a:lnTo>
                <a:lnTo>
                  <a:pt x="884" y="0"/>
                </a:lnTo>
                <a:cubicBezTo>
                  <a:pt x="582" y="0"/>
                  <a:pt x="336" y="247"/>
                  <a:pt x="336" y="549"/>
                </a:cubicBezTo>
                <a:cubicBezTo>
                  <a:pt x="336" y="826"/>
                  <a:pt x="541" y="1053"/>
                  <a:pt x="807" y="1093"/>
                </a:cubicBezTo>
                <a:lnTo>
                  <a:pt x="560" y="1093"/>
                </a:lnTo>
                <a:cubicBezTo>
                  <a:pt x="251" y="1093"/>
                  <a:pt x="0" y="1344"/>
                  <a:pt x="0" y="1653"/>
                </a:cubicBezTo>
                <a:cubicBezTo>
                  <a:pt x="0" y="1963"/>
                  <a:pt x="251" y="2213"/>
                  <a:pt x="560" y="2213"/>
                </a:cubicBezTo>
                <a:lnTo>
                  <a:pt x="793" y="2213"/>
                </a:lnTo>
                <a:cubicBezTo>
                  <a:pt x="534" y="2253"/>
                  <a:pt x="336" y="2485"/>
                  <a:pt x="336" y="2756"/>
                </a:cubicBezTo>
                <a:cubicBezTo>
                  <a:pt x="336" y="3058"/>
                  <a:pt x="582" y="3307"/>
                  <a:pt x="884" y="3307"/>
                </a:cubicBezTo>
                <a:lnTo>
                  <a:pt x="3949" y="3307"/>
                </a:lnTo>
                <a:lnTo>
                  <a:pt x="3949" y="2867"/>
                </a:lnTo>
                <a:lnTo>
                  <a:pt x="873" y="2867"/>
                </a:lnTo>
                <a:lnTo>
                  <a:pt x="873" y="286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2412020" y="2427272"/>
            <a:ext cx="2055601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noProof="0" dirty="0">
                <a:ln>
                  <a:noFill/>
                </a:ln>
                <a:solidFill>
                  <a:srgbClr val="3498D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岗位认识</a:t>
            </a:r>
            <a:endParaRPr kumimoji="0" lang="zh-CN" altLang="en-US" sz="2400" b="1" i="0" u="none" strike="noStrike" kern="1200" cap="none" spc="300" normalizeH="0" noProof="0" dirty="0">
              <a:ln>
                <a:noFill/>
              </a:ln>
              <a:solidFill>
                <a:srgbClr val="3498D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1538605" y="3185795"/>
            <a:ext cx="4006215" cy="2907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柜台界面的展示与功能的实现，为客户提供一个操作简单，功能完善的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端操作平台。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7"/>
            </p:custDataLst>
          </p:nvPr>
        </p:nvSpPr>
        <p:spPr>
          <a:xfrm>
            <a:off x="6555105" y="1934210"/>
            <a:ext cx="4602480" cy="4494530"/>
          </a:xfrm>
          <a:prstGeom prst="roundRect">
            <a:avLst>
              <a:gd name="adj" fmla="val 8595"/>
            </a:avLst>
          </a:prstGeom>
          <a:noFill/>
          <a:ln w="9525" cap="flat" cmpd="sng" algn="ctr">
            <a:solidFill>
              <a:srgbClr val="1AA3A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3" name="矩形: 圆角 12"/>
          <p:cNvSpPr/>
          <p:nvPr>
            <p:custDataLst>
              <p:tags r:id="rId8"/>
            </p:custDataLst>
          </p:nvPr>
        </p:nvSpPr>
        <p:spPr>
          <a:xfrm>
            <a:off x="8537928" y="1609027"/>
            <a:ext cx="636835" cy="636835"/>
          </a:xfrm>
          <a:prstGeom prst="roundRect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5" name="books_115067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8686848" y="1789347"/>
            <a:ext cx="338995" cy="27619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697" h="495934">
                <a:moveTo>
                  <a:pt x="274757" y="203328"/>
                </a:moveTo>
                <a:cubicBezTo>
                  <a:pt x="262375" y="203328"/>
                  <a:pt x="252305" y="213383"/>
                  <a:pt x="252305" y="225746"/>
                </a:cubicBezTo>
                <a:cubicBezTo>
                  <a:pt x="252305" y="238110"/>
                  <a:pt x="262375" y="248164"/>
                  <a:pt x="274757" y="248164"/>
                </a:cubicBezTo>
                <a:lnTo>
                  <a:pt x="505837" y="248164"/>
                </a:lnTo>
                <a:cubicBezTo>
                  <a:pt x="518219" y="248164"/>
                  <a:pt x="528289" y="238110"/>
                  <a:pt x="528289" y="225746"/>
                </a:cubicBezTo>
                <a:cubicBezTo>
                  <a:pt x="528289" y="213383"/>
                  <a:pt x="518219" y="203328"/>
                  <a:pt x="505837" y="203328"/>
                </a:cubicBezTo>
                <a:close/>
                <a:moveTo>
                  <a:pt x="274757" y="85949"/>
                </a:moveTo>
                <a:cubicBezTo>
                  <a:pt x="262375" y="85949"/>
                  <a:pt x="252305" y="95929"/>
                  <a:pt x="252305" y="108293"/>
                </a:cubicBezTo>
                <a:cubicBezTo>
                  <a:pt x="252305" y="120656"/>
                  <a:pt x="262375" y="130711"/>
                  <a:pt x="274757" y="130711"/>
                </a:cubicBezTo>
                <a:lnTo>
                  <a:pt x="505837" y="130711"/>
                </a:lnTo>
                <a:cubicBezTo>
                  <a:pt x="518219" y="130711"/>
                  <a:pt x="528289" y="120656"/>
                  <a:pt x="528289" y="108293"/>
                </a:cubicBezTo>
                <a:cubicBezTo>
                  <a:pt x="528289" y="95929"/>
                  <a:pt x="518219" y="85949"/>
                  <a:pt x="505837" y="85949"/>
                </a:cubicBezTo>
                <a:close/>
                <a:moveTo>
                  <a:pt x="36405" y="60757"/>
                </a:moveTo>
                <a:lnTo>
                  <a:pt x="135995" y="60757"/>
                </a:lnTo>
                <a:lnTo>
                  <a:pt x="135995" y="146720"/>
                </a:lnTo>
                <a:lnTo>
                  <a:pt x="102873" y="146720"/>
                </a:lnTo>
                <a:cubicBezTo>
                  <a:pt x="90490" y="146720"/>
                  <a:pt x="80419" y="156702"/>
                  <a:pt x="80419" y="169067"/>
                </a:cubicBezTo>
                <a:cubicBezTo>
                  <a:pt x="80419" y="181433"/>
                  <a:pt x="90490" y="191489"/>
                  <a:pt x="102873" y="191489"/>
                </a:cubicBezTo>
                <a:lnTo>
                  <a:pt x="135995" y="191489"/>
                </a:lnTo>
                <a:lnTo>
                  <a:pt x="135995" y="264118"/>
                </a:lnTo>
                <a:lnTo>
                  <a:pt x="102873" y="264118"/>
                </a:lnTo>
                <a:cubicBezTo>
                  <a:pt x="90490" y="264118"/>
                  <a:pt x="80419" y="274174"/>
                  <a:pt x="80419" y="286540"/>
                </a:cubicBezTo>
                <a:cubicBezTo>
                  <a:pt x="80419" y="298905"/>
                  <a:pt x="90490" y="308961"/>
                  <a:pt x="102873" y="308961"/>
                </a:cubicBezTo>
                <a:lnTo>
                  <a:pt x="136816" y="308961"/>
                </a:lnTo>
                <a:cubicBezTo>
                  <a:pt x="142262" y="343451"/>
                  <a:pt x="172176" y="369970"/>
                  <a:pt x="208208" y="369970"/>
                </a:cubicBezTo>
                <a:lnTo>
                  <a:pt x="430515" y="369970"/>
                </a:lnTo>
                <a:lnTo>
                  <a:pt x="433201" y="374439"/>
                </a:lnTo>
                <a:cubicBezTo>
                  <a:pt x="427308" y="386507"/>
                  <a:pt x="414924" y="394850"/>
                  <a:pt x="400526" y="394850"/>
                </a:cubicBezTo>
                <a:lnTo>
                  <a:pt x="157779" y="394850"/>
                </a:lnTo>
                <a:lnTo>
                  <a:pt x="103022" y="487144"/>
                </a:lnTo>
                <a:cubicBezTo>
                  <a:pt x="99665" y="492731"/>
                  <a:pt x="93772" y="495934"/>
                  <a:pt x="87580" y="495934"/>
                </a:cubicBezTo>
                <a:cubicBezTo>
                  <a:pt x="85939" y="495934"/>
                  <a:pt x="84372" y="495711"/>
                  <a:pt x="82806" y="495264"/>
                </a:cubicBezTo>
                <a:cubicBezTo>
                  <a:pt x="74973" y="493178"/>
                  <a:pt x="69602" y="486101"/>
                  <a:pt x="69602" y="477982"/>
                </a:cubicBezTo>
                <a:lnTo>
                  <a:pt x="69602" y="394850"/>
                </a:lnTo>
                <a:lnTo>
                  <a:pt x="36405" y="394850"/>
                </a:lnTo>
                <a:cubicBezTo>
                  <a:pt x="16263" y="394850"/>
                  <a:pt x="0" y="378611"/>
                  <a:pt x="0" y="358572"/>
                </a:cubicBezTo>
                <a:lnTo>
                  <a:pt x="0" y="97034"/>
                </a:lnTo>
                <a:cubicBezTo>
                  <a:pt x="0" y="76996"/>
                  <a:pt x="16263" y="60757"/>
                  <a:pt x="36405" y="60757"/>
                </a:cubicBezTo>
                <a:close/>
                <a:moveTo>
                  <a:pt x="208222" y="0"/>
                </a:moveTo>
                <a:lnTo>
                  <a:pt x="572297" y="0"/>
                </a:lnTo>
                <a:cubicBezTo>
                  <a:pt x="592436" y="0"/>
                  <a:pt x="608697" y="16236"/>
                  <a:pt x="608697" y="36346"/>
                </a:cubicBezTo>
                <a:lnTo>
                  <a:pt x="608697" y="297768"/>
                </a:lnTo>
                <a:cubicBezTo>
                  <a:pt x="608697" y="317802"/>
                  <a:pt x="592436" y="334039"/>
                  <a:pt x="572297" y="334039"/>
                </a:cubicBezTo>
                <a:lnTo>
                  <a:pt x="539104" y="334039"/>
                </a:lnTo>
                <a:lnTo>
                  <a:pt x="539104" y="417232"/>
                </a:lnTo>
                <a:cubicBezTo>
                  <a:pt x="539104" y="425276"/>
                  <a:pt x="533734" y="432351"/>
                  <a:pt x="525902" y="434511"/>
                </a:cubicBezTo>
                <a:cubicBezTo>
                  <a:pt x="524336" y="434884"/>
                  <a:pt x="522769" y="435107"/>
                  <a:pt x="521203" y="435107"/>
                </a:cubicBezTo>
                <a:cubicBezTo>
                  <a:pt x="514937" y="435107"/>
                  <a:pt x="509045" y="431904"/>
                  <a:pt x="505763" y="426318"/>
                </a:cubicBezTo>
                <a:lnTo>
                  <a:pt x="450939" y="334039"/>
                </a:lnTo>
                <a:lnTo>
                  <a:pt x="208222" y="334039"/>
                </a:lnTo>
                <a:cubicBezTo>
                  <a:pt x="188158" y="334039"/>
                  <a:pt x="171897" y="317802"/>
                  <a:pt x="171897" y="297768"/>
                </a:cubicBezTo>
                <a:lnTo>
                  <a:pt x="171897" y="36346"/>
                </a:lnTo>
                <a:cubicBezTo>
                  <a:pt x="171897" y="16236"/>
                  <a:pt x="188158" y="0"/>
                  <a:pt x="20822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7828545" y="2426955"/>
            <a:ext cx="2055601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岗位职责</a:t>
            </a:r>
            <a:endParaRPr lang="zh-CN" altLang="en-US" sz="2400" b="1" spc="300" dirty="0">
              <a:solidFill>
                <a:srgbClr val="1AA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7071995" y="3185478"/>
            <a:ext cx="4061460" cy="2907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1.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根据需求完成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端界面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的展示。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2.熟悉业务知识与系统逻辑、积极和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沟通协作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，完成界面的功能实现。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与测试人员配合，实现</a:t>
            </a: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端功能的完善和优化。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7434" y="91093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199" y="1268760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2324735" y="1384300"/>
          <a:ext cx="9262745" cy="543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220"/>
                <a:gridCol w="5724525"/>
              </a:tblGrid>
              <a:tr h="1044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第1-2周</a:t>
                      </a:r>
                      <a:endParaRPr lang="en-US" altLang="en-US" sz="2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1.经纪订单系统架构和系统设计方案学习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2.经纪订单系统环境搭建（包括后台和前端）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3.熟悉订单web柜台的开发代码和流程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熟悉公司文化、制度、环境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第3</a:t>
                      </a:r>
                      <a:r>
                        <a:rPr lang="zh-CN" sz="3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4周</a:t>
                      </a:r>
                      <a:endParaRPr lang="en-US" altLang="en-US" sz="3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1.经纪订单交易业务操作手册学习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2.开发移植快订的菜单，主要是查询和设置功能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参加公司入职培训，了解公司制度，业务等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第5-6周</a:t>
                      </a:r>
                      <a:endParaRPr lang="en-US" altLang="en-US" sz="3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1.开发移植快订的菜单，主要是委托和对接功能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2.WEB柜台支持快订功能的界面开发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第7-8周</a:t>
                      </a:r>
                      <a:endParaRPr lang="en-US" altLang="en-US" sz="3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1.WEB柜台支持快订功能的界面开发和问题解决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2.开发移植快订的菜单，主要是资产管理、单账户多节点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了解系统初始化业务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第9-10周</a:t>
                      </a:r>
                      <a:endParaRPr lang="en-US" altLang="en-US" sz="3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1.WEB柜台支持快订功能的界面开发和问题解决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2.经纪订单版本1324，前端需求功能开发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第11-12周</a:t>
                      </a:r>
                      <a:endParaRPr lang="en-US" altLang="en-US" sz="3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1.经纪订单版本1324，前端需求功能开发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2.web柜台支持快订功能的界面开发和问题解决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第13-14周</a:t>
                      </a:r>
                      <a:endParaRPr lang="en-US" altLang="en-US" sz="32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1.经纪订单版本1324，前端需求功能开发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2.web柜台支持快订功能的界面开发和问题解决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2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第15-16周</a:t>
                      </a:r>
                      <a:endParaRPr lang="zh-CN" sz="2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1.经纪订单版本1324，前端需求功能开发</a:t>
                      </a:r>
                      <a:endParaRPr lang="zh-CN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2.web柜台支持快订功能的界面开发和问题解决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椭圆 19"/>
          <p:cNvSpPr/>
          <p:nvPr/>
        </p:nvSpPr>
        <p:spPr>
          <a:xfrm>
            <a:off x="1125497" y="5002935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14"/>
          <p:cNvSpPr/>
          <p:nvPr/>
        </p:nvSpPr>
        <p:spPr bwMode="auto">
          <a:xfrm>
            <a:off x="256375" y="2626486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9249" y="3355727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工作任务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14799" y="1295049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14799" y="891823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247473" y="5011911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14"/>
          <p:cNvSpPr/>
          <p:nvPr/>
        </p:nvSpPr>
        <p:spPr bwMode="auto">
          <a:xfrm>
            <a:off x="365495" y="2626486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0349" y="3355727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试用期任务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lvl="0" algn="ctr" defTabSz="914400" rtl="0" eaLnBrk="1" latinLnBrk="0" hangingPunct="1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完成情况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6"/>
          <p:cNvSpPr txBox="1"/>
          <p:nvPr>
            <p:custDataLst>
              <p:tags r:id="rId1"/>
            </p:custDataLst>
          </p:nvPr>
        </p:nvSpPr>
        <p:spPr>
          <a:xfrm>
            <a:off x="2676525" y="2833370"/>
            <a:ext cx="7996555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试用</a:t>
            </a:r>
            <a:r>
              <a:rPr lang="zh-CN" altLang="zh-CN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期期间，主要的任务是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完成快速订单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端柜台的开发，主要开发包括柜台功能信息的设置与查询、证券交易、日终管理、单账户多节点、证券信息刷新、资产管理、客户管理等功能。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7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7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在开发过程中虽然遇到了一些问题，但是在自己的研究和同事的帮助下，功能基本实现，目前处于功能完善与问题修改环节。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7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>
            <p:custDataLst>
              <p:tags r:id="rId2"/>
            </p:custDataLst>
          </p:nvPr>
        </p:nvSpPr>
        <p:spPr>
          <a:xfrm>
            <a:off x="2676230" y="1675301"/>
            <a:ext cx="4987938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一、快订</a:t>
            </a:r>
            <a:r>
              <a:rPr kumimoji="0" altLang="zh-CN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73527" y="4473144"/>
            <a:ext cx="8790144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2085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00175" y="4500144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 bwMode="auto">
          <a:xfrm>
            <a:off x="2123772" y="2123694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4"/>
          <p:cNvSpPr/>
          <p:nvPr/>
        </p:nvSpPr>
        <p:spPr bwMode="auto">
          <a:xfrm>
            <a:off x="513105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997519" y="4509120"/>
            <a:ext cx="198000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4"/>
          <p:cNvSpPr/>
          <p:nvPr/>
        </p:nvSpPr>
        <p:spPr bwMode="auto">
          <a:xfrm>
            <a:off x="8110373" y="2123695"/>
            <a:ext cx="1936242" cy="2475449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3B79CE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10743" y="2814027"/>
            <a:ext cx="1633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工作中遇到的问题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03483" y="270892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解决措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 algn="ctr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施和建议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19571" y="2780928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</a:t>
            </a:r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</a:t>
            </a:r>
            <a:endPara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zh-CN" altLang="zh-CN" sz="2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作计划</a:t>
            </a:r>
            <a:endPara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: 圆角 14"/>
          <p:cNvSpPr/>
          <p:nvPr>
            <p:custDataLst>
              <p:tags r:id="rId1"/>
            </p:custDataLst>
          </p:nvPr>
        </p:nvSpPr>
        <p:spPr>
          <a:xfrm>
            <a:off x="871220" y="2155190"/>
            <a:ext cx="3021965" cy="4241800"/>
          </a:xfrm>
          <a:prstGeom prst="roundRect">
            <a:avLst>
              <a:gd name="adj" fmla="val 8595"/>
            </a:avLst>
          </a:prstGeom>
          <a:noFill/>
          <a:ln w="9525" cap="flat" cmpd="sng" algn="ctr">
            <a:solidFill>
              <a:srgbClr val="3498D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2" name="矩形: 圆角 11"/>
          <p:cNvSpPr/>
          <p:nvPr>
            <p:custDataLst>
              <p:tags r:id="rId2"/>
            </p:custDataLst>
          </p:nvPr>
        </p:nvSpPr>
        <p:spPr>
          <a:xfrm>
            <a:off x="2156549" y="1781429"/>
            <a:ext cx="636835" cy="636835"/>
          </a:xfrm>
          <a:prstGeom prst="roundRect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3" name="books_115067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2305486" y="1958120"/>
            <a:ext cx="338961" cy="283452"/>
          </a:xfrm>
          <a:custGeom>
            <a:avLst/>
            <a:gdLst>
              <a:gd name="T0" fmla="*/ 873 w 3949"/>
              <a:gd name="T1" fmla="*/ 2867 h 3307"/>
              <a:gd name="T2" fmla="*/ 767 w 3949"/>
              <a:gd name="T3" fmla="*/ 2760 h 3307"/>
              <a:gd name="T4" fmla="*/ 873 w 3949"/>
              <a:gd name="T5" fmla="*/ 2653 h 3307"/>
              <a:gd name="T6" fmla="*/ 3949 w 3949"/>
              <a:gd name="T7" fmla="*/ 2653 h 3307"/>
              <a:gd name="T8" fmla="*/ 3949 w 3949"/>
              <a:gd name="T9" fmla="*/ 2213 h 3307"/>
              <a:gd name="T10" fmla="*/ 3736 w 3949"/>
              <a:gd name="T11" fmla="*/ 2213 h 3307"/>
              <a:gd name="T12" fmla="*/ 3736 w 3949"/>
              <a:gd name="T13" fmla="*/ 1760 h 3307"/>
              <a:gd name="T14" fmla="*/ 540 w 3949"/>
              <a:gd name="T15" fmla="*/ 1760 h 3307"/>
              <a:gd name="T16" fmla="*/ 433 w 3949"/>
              <a:gd name="T17" fmla="*/ 1653 h 3307"/>
              <a:gd name="T18" fmla="*/ 540 w 3949"/>
              <a:gd name="T19" fmla="*/ 1547 h 3307"/>
              <a:gd name="T20" fmla="*/ 3736 w 3949"/>
              <a:gd name="T21" fmla="*/ 1547 h 3307"/>
              <a:gd name="T22" fmla="*/ 3736 w 3949"/>
              <a:gd name="T23" fmla="*/ 1093 h 3307"/>
              <a:gd name="T24" fmla="*/ 3949 w 3949"/>
              <a:gd name="T25" fmla="*/ 1093 h 3307"/>
              <a:gd name="T26" fmla="*/ 3949 w 3949"/>
              <a:gd name="T27" fmla="*/ 653 h 3307"/>
              <a:gd name="T28" fmla="*/ 873 w 3949"/>
              <a:gd name="T29" fmla="*/ 653 h 3307"/>
              <a:gd name="T30" fmla="*/ 767 w 3949"/>
              <a:gd name="T31" fmla="*/ 547 h 3307"/>
              <a:gd name="T32" fmla="*/ 873 w 3949"/>
              <a:gd name="T33" fmla="*/ 440 h 3307"/>
              <a:gd name="T34" fmla="*/ 3949 w 3949"/>
              <a:gd name="T35" fmla="*/ 440 h 3307"/>
              <a:gd name="T36" fmla="*/ 3949 w 3949"/>
              <a:gd name="T37" fmla="*/ 0 h 3307"/>
              <a:gd name="T38" fmla="*/ 884 w 3949"/>
              <a:gd name="T39" fmla="*/ 0 h 3307"/>
              <a:gd name="T40" fmla="*/ 336 w 3949"/>
              <a:gd name="T41" fmla="*/ 549 h 3307"/>
              <a:gd name="T42" fmla="*/ 807 w 3949"/>
              <a:gd name="T43" fmla="*/ 1093 h 3307"/>
              <a:gd name="T44" fmla="*/ 560 w 3949"/>
              <a:gd name="T45" fmla="*/ 1093 h 3307"/>
              <a:gd name="T46" fmla="*/ 0 w 3949"/>
              <a:gd name="T47" fmla="*/ 1653 h 3307"/>
              <a:gd name="T48" fmla="*/ 560 w 3949"/>
              <a:gd name="T49" fmla="*/ 2213 h 3307"/>
              <a:gd name="T50" fmla="*/ 793 w 3949"/>
              <a:gd name="T51" fmla="*/ 2213 h 3307"/>
              <a:gd name="T52" fmla="*/ 336 w 3949"/>
              <a:gd name="T53" fmla="*/ 2756 h 3307"/>
              <a:gd name="T54" fmla="*/ 884 w 3949"/>
              <a:gd name="T55" fmla="*/ 3307 h 3307"/>
              <a:gd name="T56" fmla="*/ 3949 w 3949"/>
              <a:gd name="T57" fmla="*/ 3307 h 3307"/>
              <a:gd name="T58" fmla="*/ 3949 w 3949"/>
              <a:gd name="T59" fmla="*/ 2867 h 3307"/>
              <a:gd name="T60" fmla="*/ 873 w 3949"/>
              <a:gd name="T61" fmla="*/ 2867 h 3307"/>
              <a:gd name="T62" fmla="*/ 873 w 3949"/>
              <a:gd name="T63" fmla="*/ 2867 h 3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49" h="3307">
                <a:moveTo>
                  <a:pt x="873" y="2867"/>
                </a:moveTo>
                <a:cubicBezTo>
                  <a:pt x="814" y="2867"/>
                  <a:pt x="767" y="2819"/>
                  <a:pt x="767" y="2760"/>
                </a:cubicBezTo>
                <a:cubicBezTo>
                  <a:pt x="767" y="2701"/>
                  <a:pt x="814" y="2653"/>
                  <a:pt x="873" y="2653"/>
                </a:cubicBezTo>
                <a:lnTo>
                  <a:pt x="3949" y="2653"/>
                </a:lnTo>
                <a:lnTo>
                  <a:pt x="3949" y="2213"/>
                </a:lnTo>
                <a:lnTo>
                  <a:pt x="3736" y="2213"/>
                </a:lnTo>
                <a:lnTo>
                  <a:pt x="3736" y="1760"/>
                </a:lnTo>
                <a:lnTo>
                  <a:pt x="540" y="1760"/>
                </a:lnTo>
                <a:cubicBezTo>
                  <a:pt x="481" y="1760"/>
                  <a:pt x="433" y="1712"/>
                  <a:pt x="433" y="1653"/>
                </a:cubicBezTo>
                <a:cubicBezTo>
                  <a:pt x="433" y="1595"/>
                  <a:pt x="481" y="1547"/>
                  <a:pt x="540" y="1547"/>
                </a:cubicBezTo>
                <a:lnTo>
                  <a:pt x="3736" y="1547"/>
                </a:lnTo>
                <a:lnTo>
                  <a:pt x="3736" y="1093"/>
                </a:lnTo>
                <a:lnTo>
                  <a:pt x="3949" y="1093"/>
                </a:lnTo>
                <a:lnTo>
                  <a:pt x="3949" y="653"/>
                </a:lnTo>
                <a:lnTo>
                  <a:pt x="873" y="653"/>
                </a:lnTo>
                <a:cubicBezTo>
                  <a:pt x="814" y="653"/>
                  <a:pt x="767" y="606"/>
                  <a:pt x="767" y="547"/>
                </a:cubicBezTo>
                <a:cubicBezTo>
                  <a:pt x="767" y="488"/>
                  <a:pt x="814" y="440"/>
                  <a:pt x="873" y="440"/>
                </a:cubicBezTo>
                <a:lnTo>
                  <a:pt x="3949" y="440"/>
                </a:lnTo>
                <a:lnTo>
                  <a:pt x="3949" y="0"/>
                </a:lnTo>
                <a:lnTo>
                  <a:pt x="884" y="0"/>
                </a:lnTo>
                <a:cubicBezTo>
                  <a:pt x="582" y="0"/>
                  <a:pt x="336" y="247"/>
                  <a:pt x="336" y="549"/>
                </a:cubicBezTo>
                <a:cubicBezTo>
                  <a:pt x="336" y="826"/>
                  <a:pt x="541" y="1053"/>
                  <a:pt x="807" y="1093"/>
                </a:cubicBezTo>
                <a:lnTo>
                  <a:pt x="560" y="1093"/>
                </a:lnTo>
                <a:cubicBezTo>
                  <a:pt x="251" y="1093"/>
                  <a:pt x="0" y="1344"/>
                  <a:pt x="0" y="1653"/>
                </a:cubicBezTo>
                <a:cubicBezTo>
                  <a:pt x="0" y="1963"/>
                  <a:pt x="251" y="2213"/>
                  <a:pt x="560" y="2213"/>
                </a:cubicBezTo>
                <a:lnTo>
                  <a:pt x="793" y="2213"/>
                </a:lnTo>
                <a:cubicBezTo>
                  <a:pt x="534" y="2253"/>
                  <a:pt x="336" y="2485"/>
                  <a:pt x="336" y="2756"/>
                </a:cubicBezTo>
                <a:cubicBezTo>
                  <a:pt x="336" y="3058"/>
                  <a:pt x="582" y="3307"/>
                  <a:pt x="884" y="3307"/>
                </a:cubicBezTo>
                <a:lnTo>
                  <a:pt x="3949" y="3307"/>
                </a:lnTo>
                <a:lnTo>
                  <a:pt x="3949" y="2867"/>
                </a:lnTo>
                <a:lnTo>
                  <a:pt x="873" y="2867"/>
                </a:lnTo>
                <a:lnTo>
                  <a:pt x="873" y="286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078865" y="2571433"/>
            <a:ext cx="2667635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 dirty="0">
                <a:ln>
                  <a:noFill/>
                </a:ln>
                <a:solidFill>
                  <a:srgbClr val="3498D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  <a:endParaRPr kumimoji="0" lang="zh-CN" altLang="en-US" sz="2000" b="1" i="0" u="none" strike="noStrike" kern="1200" cap="none" spc="300" normalizeH="0" noProof="0" dirty="0">
              <a:ln>
                <a:noFill/>
              </a:ln>
              <a:solidFill>
                <a:srgbClr val="3498D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078865" y="3065780"/>
            <a:ext cx="2668270" cy="30645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业务过多，自己看文档学习短时间较难熟悉，开发中会经常因对业务不熟悉，拖延进度。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开发过程中，由于对后台不熟悉，需要与后台人员联合调试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后台表数据过多，对后台数据不熟悉，单元测试不知如何造数据。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6"/>
            </p:custDataLst>
          </p:nvPr>
        </p:nvSpPr>
        <p:spPr>
          <a:xfrm>
            <a:off x="4747895" y="2155190"/>
            <a:ext cx="3276600" cy="4241165"/>
          </a:xfrm>
          <a:prstGeom prst="roundRect">
            <a:avLst>
              <a:gd name="adj" fmla="val 8595"/>
            </a:avLst>
          </a:prstGeom>
          <a:noFill/>
          <a:ln w="9525" cap="flat" cmpd="sng" algn="ctr">
            <a:solidFill>
              <a:srgbClr val="1AA3A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3" name="矩形: 圆角 12"/>
          <p:cNvSpPr/>
          <p:nvPr>
            <p:custDataLst>
              <p:tags r:id="rId7"/>
            </p:custDataLst>
          </p:nvPr>
        </p:nvSpPr>
        <p:spPr>
          <a:xfrm>
            <a:off x="6076990" y="1853184"/>
            <a:ext cx="636835" cy="636835"/>
          </a:xfrm>
          <a:prstGeom prst="roundRect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5" name="books_115067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225910" y="2033504"/>
            <a:ext cx="338995" cy="27619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697" h="495934">
                <a:moveTo>
                  <a:pt x="274757" y="203328"/>
                </a:moveTo>
                <a:cubicBezTo>
                  <a:pt x="262375" y="203328"/>
                  <a:pt x="252305" y="213383"/>
                  <a:pt x="252305" y="225746"/>
                </a:cubicBezTo>
                <a:cubicBezTo>
                  <a:pt x="252305" y="238110"/>
                  <a:pt x="262375" y="248164"/>
                  <a:pt x="274757" y="248164"/>
                </a:cubicBezTo>
                <a:lnTo>
                  <a:pt x="505837" y="248164"/>
                </a:lnTo>
                <a:cubicBezTo>
                  <a:pt x="518219" y="248164"/>
                  <a:pt x="528289" y="238110"/>
                  <a:pt x="528289" y="225746"/>
                </a:cubicBezTo>
                <a:cubicBezTo>
                  <a:pt x="528289" y="213383"/>
                  <a:pt x="518219" y="203328"/>
                  <a:pt x="505837" y="203328"/>
                </a:cubicBezTo>
                <a:close/>
                <a:moveTo>
                  <a:pt x="274757" y="85949"/>
                </a:moveTo>
                <a:cubicBezTo>
                  <a:pt x="262375" y="85949"/>
                  <a:pt x="252305" y="95929"/>
                  <a:pt x="252305" y="108293"/>
                </a:cubicBezTo>
                <a:cubicBezTo>
                  <a:pt x="252305" y="120656"/>
                  <a:pt x="262375" y="130711"/>
                  <a:pt x="274757" y="130711"/>
                </a:cubicBezTo>
                <a:lnTo>
                  <a:pt x="505837" y="130711"/>
                </a:lnTo>
                <a:cubicBezTo>
                  <a:pt x="518219" y="130711"/>
                  <a:pt x="528289" y="120656"/>
                  <a:pt x="528289" y="108293"/>
                </a:cubicBezTo>
                <a:cubicBezTo>
                  <a:pt x="528289" y="95929"/>
                  <a:pt x="518219" y="85949"/>
                  <a:pt x="505837" y="85949"/>
                </a:cubicBezTo>
                <a:close/>
                <a:moveTo>
                  <a:pt x="36405" y="60757"/>
                </a:moveTo>
                <a:lnTo>
                  <a:pt x="135995" y="60757"/>
                </a:lnTo>
                <a:lnTo>
                  <a:pt x="135995" y="146720"/>
                </a:lnTo>
                <a:lnTo>
                  <a:pt x="102873" y="146720"/>
                </a:lnTo>
                <a:cubicBezTo>
                  <a:pt x="90490" y="146720"/>
                  <a:pt x="80419" y="156702"/>
                  <a:pt x="80419" y="169067"/>
                </a:cubicBezTo>
                <a:cubicBezTo>
                  <a:pt x="80419" y="181433"/>
                  <a:pt x="90490" y="191489"/>
                  <a:pt x="102873" y="191489"/>
                </a:cubicBezTo>
                <a:lnTo>
                  <a:pt x="135995" y="191489"/>
                </a:lnTo>
                <a:lnTo>
                  <a:pt x="135995" y="264118"/>
                </a:lnTo>
                <a:lnTo>
                  <a:pt x="102873" y="264118"/>
                </a:lnTo>
                <a:cubicBezTo>
                  <a:pt x="90490" y="264118"/>
                  <a:pt x="80419" y="274174"/>
                  <a:pt x="80419" y="286540"/>
                </a:cubicBezTo>
                <a:cubicBezTo>
                  <a:pt x="80419" y="298905"/>
                  <a:pt x="90490" y="308961"/>
                  <a:pt x="102873" y="308961"/>
                </a:cubicBezTo>
                <a:lnTo>
                  <a:pt x="136816" y="308961"/>
                </a:lnTo>
                <a:cubicBezTo>
                  <a:pt x="142262" y="343451"/>
                  <a:pt x="172176" y="369970"/>
                  <a:pt x="208208" y="369970"/>
                </a:cubicBezTo>
                <a:lnTo>
                  <a:pt x="430515" y="369970"/>
                </a:lnTo>
                <a:lnTo>
                  <a:pt x="433201" y="374439"/>
                </a:lnTo>
                <a:cubicBezTo>
                  <a:pt x="427308" y="386507"/>
                  <a:pt x="414924" y="394850"/>
                  <a:pt x="400526" y="394850"/>
                </a:cubicBezTo>
                <a:lnTo>
                  <a:pt x="157779" y="394850"/>
                </a:lnTo>
                <a:lnTo>
                  <a:pt x="103022" y="487144"/>
                </a:lnTo>
                <a:cubicBezTo>
                  <a:pt x="99665" y="492731"/>
                  <a:pt x="93772" y="495934"/>
                  <a:pt x="87580" y="495934"/>
                </a:cubicBezTo>
                <a:cubicBezTo>
                  <a:pt x="85939" y="495934"/>
                  <a:pt x="84372" y="495711"/>
                  <a:pt x="82806" y="495264"/>
                </a:cubicBezTo>
                <a:cubicBezTo>
                  <a:pt x="74973" y="493178"/>
                  <a:pt x="69602" y="486101"/>
                  <a:pt x="69602" y="477982"/>
                </a:cubicBezTo>
                <a:lnTo>
                  <a:pt x="69602" y="394850"/>
                </a:lnTo>
                <a:lnTo>
                  <a:pt x="36405" y="394850"/>
                </a:lnTo>
                <a:cubicBezTo>
                  <a:pt x="16263" y="394850"/>
                  <a:pt x="0" y="378611"/>
                  <a:pt x="0" y="358572"/>
                </a:cubicBezTo>
                <a:lnTo>
                  <a:pt x="0" y="97034"/>
                </a:lnTo>
                <a:cubicBezTo>
                  <a:pt x="0" y="76996"/>
                  <a:pt x="16263" y="60757"/>
                  <a:pt x="36405" y="60757"/>
                </a:cubicBezTo>
                <a:close/>
                <a:moveTo>
                  <a:pt x="208222" y="0"/>
                </a:moveTo>
                <a:lnTo>
                  <a:pt x="572297" y="0"/>
                </a:lnTo>
                <a:cubicBezTo>
                  <a:pt x="592436" y="0"/>
                  <a:pt x="608697" y="16236"/>
                  <a:pt x="608697" y="36346"/>
                </a:cubicBezTo>
                <a:lnTo>
                  <a:pt x="608697" y="297768"/>
                </a:lnTo>
                <a:cubicBezTo>
                  <a:pt x="608697" y="317802"/>
                  <a:pt x="592436" y="334039"/>
                  <a:pt x="572297" y="334039"/>
                </a:cubicBezTo>
                <a:lnTo>
                  <a:pt x="539104" y="334039"/>
                </a:lnTo>
                <a:lnTo>
                  <a:pt x="539104" y="417232"/>
                </a:lnTo>
                <a:cubicBezTo>
                  <a:pt x="539104" y="425276"/>
                  <a:pt x="533734" y="432351"/>
                  <a:pt x="525902" y="434511"/>
                </a:cubicBezTo>
                <a:cubicBezTo>
                  <a:pt x="524336" y="434884"/>
                  <a:pt x="522769" y="435107"/>
                  <a:pt x="521203" y="435107"/>
                </a:cubicBezTo>
                <a:cubicBezTo>
                  <a:pt x="514937" y="435107"/>
                  <a:pt x="509045" y="431904"/>
                  <a:pt x="505763" y="426318"/>
                </a:cubicBezTo>
                <a:lnTo>
                  <a:pt x="450939" y="334039"/>
                </a:lnTo>
                <a:lnTo>
                  <a:pt x="208222" y="334039"/>
                </a:lnTo>
                <a:cubicBezTo>
                  <a:pt x="188158" y="334039"/>
                  <a:pt x="171897" y="317802"/>
                  <a:pt x="171897" y="297768"/>
                </a:cubicBezTo>
                <a:lnTo>
                  <a:pt x="171897" y="36346"/>
                </a:lnTo>
                <a:cubicBezTo>
                  <a:pt x="171897" y="16236"/>
                  <a:pt x="188158" y="0"/>
                  <a:pt x="20822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5018405" y="2547938"/>
            <a:ext cx="2755265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b="1" spc="300" noProof="0" dirty="0">
                <a:ln>
                  <a:noFill/>
                </a:ln>
                <a:solidFill>
                  <a:srgbClr val="1AA3A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解决措施和建议</a:t>
            </a:r>
            <a:endParaRPr lang="zh-CN" altLang="en-US" sz="2000" b="1" spc="300" noProof="0" dirty="0">
              <a:ln>
                <a:noFill/>
              </a:ln>
              <a:solidFill>
                <a:srgbClr val="1AA3A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0"/>
            </p:custDataLst>
          </p:nvPr>
        </p:nvSpPr>
        <p:spPr>
          <a:xfrm>
            <a:off x="5018405" y="3065780"/>
            <a:ext cx="2755265" cy="30645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个人花时间多了解熟悉业务与后台代码。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希望开展一些关于业务，后台方面的培训，可以更快速、全面的了解相关内容。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1"/>
            </p:custDataLst>
          </p:nvPr>
        </p:nvSpPr>
        <p:spPr>
          <a:xfrm>
            <a:off x="8700770" y="2155190"/>
            <a:ext cx="3161665" cy="4241165"/>
          </a:xfrm>
          <a:prstGeom prst="roundRect">
            <a:avLst>
              <a:gd name="adj" fmla="val 8595"/>
            </a:avLst>
          </a:prstGeom>
          <a:noFill/>
          <a:ln w="9525" cap="flat" cmpd="sng" algn="ctr">
            <a:solidFill>
              <a:srgbClr val="9BBB5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4" name="矩形: 圆角 13"/>
          <p:cNvSpPr/>
          <p:nvPr>
            <p:custDataLst>
              <p:tags r:id="rId12"/>
            </p:custDataLst>
          </p:nvPr>
        </p:nvSpPr>
        <p:spPr>
          <a:xfrm>
            <a:off x="9979007" y="1853184"/>
            <a:ext cx="636835" cy="636835"/>
          </a:xfrm>
          <a:prstGeom prst="round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1" name="books_115067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0135656" y="2010564"/>
            <a:ext cx="323536" cy="322074"/>
          </a:xfrm>
          <a:custGeom>
            <a:avLst/>
            <a:gdLst>
              <a:gd name="connsiteX0" fmla="*/ 122974 w 608979"/>
              <a:gd name="connsiteY0" fmla="*/ 216354 h 606228"/>
              <a:gd name="connsiteX1" fmla="*/ 161222 w 608979"/>
              <a:gd name="connsiteY1" fmla="*/ 216354 h 606228"/>
              <a:gd name="connsiteX2" fmla="*/ 167114 w 608979"/>
              <a:gd name="connsiteY2" fmla="*/ 227187 h 606228"/>
              <a:gd name="connsiteX3" fmla="*/ 73597 w 608979"/>
              <a:gd name="connsiteY3" fmla="*/ 371650 h 606228"/>
              <a:gd name="connsiteX4" fmla="*/ 75935 w 608979"/>
              <a:gd name="connsiteY4" fmla="*/ 376039 h 606228"/>
              <a:gd name="connsiteX5" fmla="*/ 121571 w 608979"/>
              <a:gd name="connsiteY5" fmla="*/ 376039 h 606228"/>
              <a:gd name="connsiteX6" fmla="*/ 150281 w 608979"/>
              <a:gd name="connsiteY6" fmla="*/ 376039 h 606228"/>
              <a:gd name="connsiteX7" fmla="*/ 182264 w 608979"/>
              <a:gd name="connsiteY7" fmla="*/ 376039 h 606228"/>
              <a:gd name="connsiteX8" fmla="*/ 189371 w 608979"/>
              <a:gd name="connsiteY8" fmla="*/ 382856 h 606228"/>
              <a:gd name="connsiteX9" fmla="*/ 304396 w 608979"/>
              <a:gd name="connsiteY9" fmla="*/ 490900 h 606228"/>
              <a:gd name="connsiteX10" fmla="*/ 419328 w 608979"/>
              <a:gd name="connsiteY10" fmla="*/ 382856 h 606228"/>
              <a:gd name="connsiteX11" fmla="*/ 426435 w 608979"/>
              <a:gd name="connsiteY11" fmla="*/ 376039 h 606228"/>
              <a:gd name="connsiteX12" fmla="*/ 458511 w 608979"/>
              <a:gd name="connsiteY12" fmla="*/ 376039 h 606228"/>
              <a:gd name="connsiteX13" fmla="*/ 491896 w 608979"/>
              <a:gd name="connsiteY13" fmla="*/ 376039 h 606228"/>
              <a:gd name="connsiteX14" fmla="*/ 532950 w 608979"/>
              <a:gd name="connsiteY14" fmla="*/ 376039 h 606228"/>
              <a:gd name="connsiteX15" fmla="*/ 535288 w 608979"/>
              <a:gd name="connsiteY15" fmla="*/ 371650 h 606228"/>
              <a:gd name="connsiteX16" fmla="*/ 441772 w 608979"/>
              <a:gd name="connsiteY16" fmla="*/ 227187 h 606228"/>
              <a:gd name="connsiteX17" fmla="*/ 447663 w 608979"/>
              <a:gd name="connsiteY17" fmla="*/ 216354 h 606228"/>
              <a:gd name="connsiteX18" fmla="*/ 485911 w 608979"/>
              <a:gd name="connsiteY18" fmla="*/ 216354 h 606228"/>
              <a:gd name="connsiteX19" fmla="*/ 516304 w 608979"/>
              <a:gd name="connsiteY19" fmla="*/ 232976 h 606228"/>
              <a:gd name="connsiteX20" fmla="*/ 602994 w 608979"/>
              <a:gd name="connsiteY20" fmla="*/ 366701 h 606228"/>
              <a:gd name="connsiteX21" fmla="*/ 608979 w 608979"/>
              <a:gd name="connsiteY21" fmla="*/ 386965 h 606228"/>
              <a:gd name="connsiteX22" fmla="*/ 608979 w 608979"/>
              <a:gd name="connsiteY22" fmla="*/ 573264 h 606228"/>
              <a:gd name="connsiteX23" fmla="*/ 575968 w 608979"/>
              <a:gd name="connsiteY23" fmla="*/ 606228 h 606228"/>
              <a:gd name="connsiteX24" fmla="*/ 304490 w 608979"/>
              <a:gd name="connsiteY24" fmla="*/ 606228 h 606228"/>
              <a:gd name="connsiteX25" fmla="*/ 33011 w 608979"/>
              <a:gd name="connsiteY25" fmla="*/ 606228 h 606228"/>
              <a:gd name="connsiteX26" fmla="*/ 0 w 608979"/>
              <a:gd name="connsiteY26" fmla="*/ 573264 h 606228"/>
              <a:gd name="connsiteX27" fmla="*/ 0 w 608979"/>
              <a:gd name="connsiteY27" fmla="*/ 386965 h 606228"/>
              <a:gd name="connsiteX28" fmla="*/ 5985 w 608979"/>
              <a:gd name="connsiteY28" fmla="*/ 366701 h 606228"/>
              <a:gd name="connsiteX29" fmla="*/ 92488 w 608979"/>
              <a:gd name="connsiteY29" fmla="*/ 232976 h 606228"/>
              <a:gd name="connsiteX30" fmla="*/ 122974 w 608979"/>
              <a:gd name="connsiteY30" fmla="*/ 216354 h 606228"/>
              <a:gd name="connsiteX31" fmla="*/ 304489 w 608979"/>
              <a:gd name="connsiteY31" fmla="*/ 0 h 606228"/>
              <a:gd name="connsiteX32" fmla="*/ 354341 w 608979"/>
              <a:gd name="connsiteY32" fmla="*/ 49771 h 606228"/>
              <a:gd name="connsiteX33" fmla="*/ 354341 w 608979"/>
              <a:gd name="connsiteY33" fmla="*/ 246895 h 606228"/>
              <a:gd name="connsiteX34" fmla="*/ 386796 w 608979"/>
              <a:gd name="connsiteY34" fmla="*/ 246895 h 606228"/>
              <a:gd name="connsiteX35" fmla="*/ 396804 w 608979"/>
              <a:gd name="connsiteY35" fmla="*/ 267531 h 606228"/>
              <a:gd name="connsiteX36" fmla="*/ 314590 w 608979"/>
              <a:gd name="connsiteY36" fmla="*/ 371929 h 606228"/>
              <a:gd name="connsiteX37" fmla="*/ 294481 w 608979"/>
              <a:gd name="connsiteY37" fmla="*/ 371929 h 606228"/>
              <a:gd name="connsiteX38" fmla="*/ 212174 w 608979"/>
              <a:gd name="connsiteY38" fmla="*/ 267531 h 606228"/>
              <a:gd name="connsiteX39" fmla="*/ 222182 w 608979"/>
              <a:gd name="connsiteY39" fmla="*/ 246895 h 606228"/>
              <a:gd name="connsiteX40" fmla="*/ 254637 w 608979"/>
              <a:gd name="connsiteY40" fmla="*/ 246895 h 606228"/>
              <a:gd name="connsiteX41" fmla="*/ 254637 w 608979"/>
              <a:gd name="connsiteY41" fmla="*/ 49771 h 606228"/>
              <a:gd name="connsiteX42" fmla="*/ 304489 w 608979"/>
              <a:gd name="connsiteY42" fmla="*/ 0 h 60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8979" h="606228">
                <a:moveTo>
                  <a:pt x="122974" y="216354"/>
                </a:moveTo>
                <a:lnTo>
                  <a:pt x="161222" y="216354"/>
                </a:lnTo>
                <a:cubicBezTo>
                  <a:pt x="166740" y="216354"/>
                  <a:pt x="170106" y="222518"/>
                  <a:pt x="167114" y="227187"/>
                </a:cubicBezTo>
                <a:lnTo>
                  <a:pt x="73597" y="371650"/>
                </a:lnTo>
                <a:cubicBezTo>
                  <a:pt x="72475" y="373518"/>
                  <a:pt x="73691" y="376039"/>
                  <a:pt x="75935" y="376039"/>
                </a:cubicBezTo>
                <a:lnTo>
                  <a:pt x="121571" y="376039"/>
                </a:lnTo>
                <a:lnTo>
                  <a:pt x="150281" y="376039"/>
                </a:lnTo>
                <a:lnTo>
                  <a:pt x="182264" y="376039"/>
                </a:lnTo>
                <a:cubicBezTo>
                  <a:pt x="186191" y="376039"/>
                  <a:pt x="189184" y="379027"/>
                  <a:pt x="189371" y="382856"/>
                </a:cubicBezTo>
                <a:cubicBezTo>
                  <a:pt x="193018" y="443088"/>
                  <a:pt x="243049" y="490900"/>
                  <a:pt x="304396" y="490900"/>
                </a:cubicBezTo>
                <a:cubicBezTo>
                  <a:pt x="365743" y="490900"/>
                  <a:pt x="415681" y="443088"/>
                  <a:pt x="419328" y="382856"/>
                </a:cubicBezTo>
                <a:cubicBezTo>
                  <a:pt x="419608" y="379121"/>
                  <a:pt x="422601" y="376039"/>
                  <a:pt x="426435" y="376039"/>
                </a:cubicBezTo>
                <a:lnTo>
                  <a:pt x="458511" y="376039"/>
                </a:lnTo>
                <a:lnTo>
                  <a:pt x="491896" y="376039"/>
                </a:lnTo>
                <a:lnTo>
                  <a:pt x="532950" y="376039"/>
                </a:lnTo>
                <a:cubicBezTo>
                  <a:pt x="535195" y="376039"/>
                  <a:pt x="536504" y="373518"/>
                  <a:pt x="535288" y="371650"/>
                </a:cubicBezTo>
                <a:lnTo>
                  <a:pt x="441772" y="227187"/>
                </a:lnTo>
                <a:cubicBezTo>
                  <a:pt x="438686" y="222611"/>
                  <a:pt x="442052" y="216354"/>
                  <a:pt x="447663" y="216354"/>
                </a:cubicBezTo>
                <a:lnTo>
                  <a:pt x="485911" y="216354"/>
                </a:lnTo>
                <a:cubicBezTo>
                  <a:pt x="498256" y="216354"/>
                  <a:pt x="509571" y="222611"/>
                  <a:pt x="516304" y="232976"/>
                </a:cubicBezTo>
                <a:lnTo>
                  <a:pt x="602994" y="366701"/>
                </a:lnTo>
                <a:cubicBezTo>
                  <a:pt x="607015" y="372771"/>
                  <a:pt x="608979" y="379774"/>
                  <a:pt x="608979" y="386965"/>
                </a:cubicBezTo>
                <a:lnTo>
                  <a:pt x="608979" y="573264"/>
                </a:lnTo>
                <a:cubicBezTo>
                  <a:pt x="608979" y="591380"/>
                  <a:pt x="594110" y="606228"/>
                  <a:pt x="575968" y="606228"/>
                </a:cubicBezTo>
                <a:lnTo>
                  <a:pt x="304490" y="606228"/>
                </a:lnTo>
                <a:lnTo>
                  <a:pt x="33011" y="606228"/>
                </a:lnTo>
                <a:cubicBezTo>
                  <a:pt x="14869" y="606228"/>
                  <a:pt x="0" y="591380"/>
                  <a:pt x="0" y="573264"/>
                </a:cubicBezTo>
                <a:lnTo>
                  <a:pt x="0" y="386965"/>
                </a:lnTo>
                <a:cubicBezTo>
                  <a:pt x="0" y="379774"/>
                  <a:pt x="2151" y="372677"/>
                  <a:pt x="5985" y="366701"/>
                </a:cubicBezTo>
                <a:lnTo>
                  <a:pt x="92488" y="232976"/>
                </a:lnTo>
                <a:cubicBezTo>
                  <a:pt x="99221" y="222611"/>
                  <a:pt x="110630" y="216354"/>
                  <a:pt x="122974" y="216354"/>
                </a:cubicBezTo>
                <a:close/>
                <a:moveTo>
                  <a:pt x="304489" y="0"/>
                </a:moveTo>
                <a:cubicBezTo>
                  <a:pt x="332081" y="0"/>
                  <a:pt x="354341" y="22318"/>
                  <a:pt x="354341" y="49771"/>
                </a:cubicBezTo>
                <a:lnTo>
                  <a:pt x="354341" y="246895"/>
                </a:lnTo>
                <a:lnTo>
                  <a:pt x="386796" y="246895"/>
                </a:lnTo>
                <a:cubicBezTo>
                  <a:pt x="397365" y="246895"/>
                  <a:pt x="403351" y="259221"/>
                  <a:pt x="396804" y="267531"/>
                </a:cubicBezTo>
                <a:lnTo>
                  <a:pt x="314590" y="371929"/>
                </a:lnTo>
                <a:cubicBezTo>
                  <a:pt x="309446" y="378372"/>
                  <a:pt x="299625" y="378372"/>
                  <a:pt x="294481" y="371929"/>
                </a:cubicBezTo>
                <a:lnTo>
                  <a:pt x="212174" y="267531"/>
                </a:lnTo>
                <a:cubicBezTo>
                  <a:pt x="205627" y="259221"/>
                  <a:pt x="211613" y="246895"/>
                  <a:pt x="222182" y="246895"/>
                </a:cubicBezTo>
                <a:lnTo>
                  <a:pt x="254637" y="246895"/>
                </a:lnTo>
                <a:lnTo>
                  <a:pt x="254637" y="49771"/>
                </a:lnTo>
                <a:cubicBezTo>
                  <a:pt x="254637" y="22318"/>
                  <a:pt x="276897" y="0"/>
                  <a:pt x="304489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9269624" y="2571100"/>
            <a:ext cx="2055601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spc="30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后续工作计划</a:t>
            </a:r>
            <a:endParaRPr lang="zh-CN" altLang="en-US" sz="2000" b="1" spc="30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8902700" y="3065780"/>
            <a:ext cx="2717165" cy="30645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在完成前端需求开发的前提下，去了解后台的知识，提高自身能力。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1600" b="0" i="0" u="none" strike="noStrike" kern="1200" cap="none" spc="150" normalizeH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花多点时间去了解业务，提高业务方面的能力</a:t>
            </a:r>
            <a:endParaRPr kumimoji="0" lang="zh-CN" altLang="en-US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150" normalizeH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7303" y="1309935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7303" y="914682"/>
            <a:ext cx="2700048" cy="45719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i*1"/>
  <p:tag name="KSO_WM_TEMPLATE_CATEGORY" val="diagram"/>
  <p:tag name="KSO_WM_TEMPLATE_INDEX" val="20198943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i*1_1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" val="6"/>
  <p:tag name="KSO_WM_UNIT_LINE_FILL_TYPE" val="2"/>
  <p:tag name="KSO_WM_UNIT_USESOURCEFORMAT_APPLY" val="1"/>
</p:tagLst>
</file>

<file path=ppt/tags/tag12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i*1_1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" val="6"/>
  <p:tag name="KSO_WM_UNI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i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14"/>
  <p:tag name="KSO_WM_UNI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a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1_1"/>
  <p:tag name="KSO_WM_UNIT_PRESET_TEXT" val="添加标题"/>
  <p:tag name="KSO_WM_UNIT_VALUE" val="7"/>
  <p:tag name="KSO_WM_UNIT_TEXT_FILL_FORE_SCHEMECOLOR_INDEX" val="6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f*1_1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1_2"/>
  <p:tag name="KSO_WM_UNIT_VALUE" val="33"/>
  <p:tag name="KSO_WM_UNIT_PRESET_TEXT_INDEX" val="3"/>
  <p:tag name="KSO_WM_UNIT_PRESET_TEXT_LEN" val="8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i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1"/>
  <p:tag name="KSO_WM_UNIT_LINE_FORE_SCHEMECOLOR_INDEX" val="7"/>
  <p:tag name="KSO_WM_UNIT_LINE_FILL_TYPE" val="2"/>
  <p:tag name="KSO_WM_UNIT_USESOURCEFORMAT_APPLY" val="1"/>
</p:tagLst>
</file>

<file path=ppt/tags/tag12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i*1_2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" val="7"/>
  <p:tag name="KSO_WM_UNI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i*1_2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" val="14"/>
  <p:tag name="KSO_WM_UNI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a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2_1"/>
  <p:tag name="KSO_WM_UNIT_PRESET_TEXT" val="添加标题"/>
  <p:tag name="KSO_WM_UNIT_VALUE" val="7"/>
  <p:tag name="KSO_WM_UNIT_TEXT_FILL_FORE_SCHEMECOLOR_INDEX" val="7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1*l_h_f*1_2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2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diagram20198943_1"/>
  <p:tag name="KSO_WM_TEMPLATE_SUBCATEGORY" val="0"/>
  <p:tag name="KSO_WM_SLIDE_TYPE" val="text"/>
  <p:tag name="KSO_WM_SLIDE_SUBTYPE" val="pureTxt"/>
  <p:tag name="KSO_WM_SLIDE_ITEM_CNT" val="2"/>
  <p:tag name="KSO_WM_SLIDE_INDEX" val="1"/>
  <p:tag name="KSO_WM_SLIDE_SIZE" val="398.655*237.137"/>
  <p:tag name="KSO_WM_SLIDE_POSITION" val="280.673*191.12"/>
  <p:tag name="KSO_WM_TAG_VERSION" val="1.0"/>
  <p:tag name="KSO_WM_BEAUTIFY_FLAG" val="#wm#"/>
  <p:tag name="KSO_WM_TEMPLATE_CATEGORY" val="diagram"/>
  <p:tag name="KSO_WM_TEMPLATE_INDEX" val="20198943"/>
  <p:tag name="KSO_WM_SLIDE_LAYOUT" val="a_f_l"/>
  <p:tag name="KSO_WM_SLIDE_LAYOUT_CNT" val="1_1_1"/>
  <p:tag name="KSO_WM_DIAGRAM_GROUP_CODE" val="l1-1"/>
  <p:tag name="KSO_WM_SLIDE_DIAGTYPE" val="l"/>
</p:tagLst>
</file>

<file path=ppt/tags/tag1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4_1*f*1"/>
  <p:tag name="KSO_WM_TEMPLATE_CATEGORY" val="diagram"/>
  <p:tag name="KSO_WM_TEMPLATE_INDEX" val="20200424"/>
  <p:tag name="KSO_WM_UNIT_LAYERLEVEL" val="1"/>
  <p:tag name="KSO_WM_TAG_VERSION" val="1.0"/>
  <p:tag name="KSO_WM_BEAUTIFY_FLAG" val="#wm#"/>
  <p:tag name="KSO_WM_UNIT_DEFAULT_FONT" val="14;20;2"/>
  <p:tag name="KSO_WM_UNIT_BLOCK" val="0"/>
</p:tagLst>
</file>

<file path=ppt/tags/tag1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4_1*a*1"/>
  <p:tag name="KSO_WM_TEMPLATE_CATEGORY" val="diagram"/>
  <p:tag name="KSO_WM_TEMPLATE_INDEX" val="20200424"/>
  <p:tag name="KSO_WM_UNIT_LAYERLEVEL" val="1"/>
  <p:tag name="KSO_WM_TAG_VERSION" val="1.0"/>
  <p:tag name="KSO_WM_BEAUTIFY_FLAG" val="#wm#"/>
  <p:tag name="KSO_WM_UNIT_DEFAULT_FONT" val="24;44;4"/>
  <p:tag name="KSO_WM_UNIT_BLOCK" val="0"/>
</p:tagLst>
</file>

<file path=ppt/tags/tag13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1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" val="6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1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" val="6"/>
  <p:tag name="KSO_WM_UNI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14"/>
  <p:tag name="KSO_WM_UNI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a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1_1"/>
  <p:tag name="KSO_WM_UNIT_PRESET_TEXT" val="添加标题"/>
  <p:tag name="KSO_WM_UNIT_VALUE" val="7"/>
  <p:tag name="KSO_WM_UNIT_TEXT_FILL_FORE_SCHEMECOLOR_INDEX" val="6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1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1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1"/>
  <p:tag name="KSO_WM_UNIT_LINE_FORE_SCHEMECOLOR_INDEX" val="7"/>
  <p:tag name="KSO_WM_UNIT_LINE_FILL_TYPE" val="2"/>
  <p:tag name="KSO_WM_UNIT_USESOURCEFORMAT_APPLY" val="1"/>
</p:tagLst>
</file>

<file path=ppt/tags/tag13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2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" val="7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2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" val="14"/>
  <p:tag name="KSO_WM_UNI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a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2_1"/>
  <p:tag name="KSO_WM_UNIT_PRESET_TEXT" val="添加标题"/>
  <p:tag name="KSO_WM_UNIT_VALUE" val="7"/>
  <p:tag name="KSO_WM_UNIT_TEXT_FILL_FORE_SCHEMECOLOR_INDEX" val="7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2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2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3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3_1"/>
  <p:tag name="KSO_WM_UNIT_LINE_FORE_SCHEMECOLOR_INDEX" val="9"/>
  <p:tag name="KSO_WM_UNIT_LINE_FILL_TYPE" val="2"/>
  <p:tag name="KSO_WM_UNIT_USESOURCEFORMAT_APPLY" val="1"/>
</p:tagLst>
</file>

<file path=ppt/tags/tag14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3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" val="9"/>
  <p:tag name="KSO_WM_UNI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3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" val="14"/>
  <p:tag name="KSO_WM_UNI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a*1_3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3_1"/>
  <p:tag name="KSO_WM_UNIT_PRESET_TEXT" val="添加标题"/>
  <p:tag name="KSO_WM_UNIT_VALUE" val="7"/>
  <p:tag name="KSO_WM_UNIT_TEXT_FILL_FORE_SCHEMECOLOR_INDEX" val="9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3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3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SLIDE_ID" val="diagram20198943_2"/>
  <p:tag name="KSO_WM_TEMPLATE_SUBCATEGORY" val="0"/>
  <p:tag name="KSO_WM_SLIDE_TYPE" val="text"/>
  <p:tag name="KSO_WM_SLIDE_SUBTYPE" val="pureTxt"/>
  <p:tag name="KSO_WM_SLIDE_ITEM_CNT" val="3"/>
  <p:tag name="KSO_WM_SLIDE_INDEX" val="2"/>
  <p:tag name="KSO_WM_SLIDE_SIZE" val="615.5*237.137"/>
  <p:tag name="KSO_WM_SLIDE_POSITION" val="172.25*191.12"/>
  <p:tag name="KSO_WM_TAG_VERSION" val="1.0"/>
  <p:tag name="KSO_WM_BEAUTIFY_FLAG" val="#wm#"/>
  <p:tag name="KSO_WM_TEMPLATE_CATEGORY" val="diagram"/>
  <p:tag name="KSO_WM_TEMPLATE_INDEX" val="20198943"/>
  <p:tag name="KSO_WM_SLIDE_LAYOUT" val="a_f_l"/>
  <p:tag name="KSO_WM_SLIDE_LAYOUT_CNT" val="1_1_1"/>
  <p:tag name="KSO_WM_DIAGRAM_GROUP_CODE" val="l1-1"/>
  <p:tag name="KSO_WM_SLIDE_DIAGTYPE" val="l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i*1_1_1"/>
  <p:tag name="KSO_WM_TEMPLATE_CATEGORY" val="diagram"/>
  <p:tag name="KSO_WM_TEMPLATE_INDEX" val="20201530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1"/>
  <p:tag name="KSO_WM_UNIT_LINE_FORE_SCHEMECOLOR_INDEX" val="13"/>
  <p:tag name="KSO_WM_UNIT_LINE_FILL_TYPE" val="2"/>
  <p:tag name="KSO_WM_UNIT_USESOURCEFORMAT_APPLY" val="1"/>
  <p:tag name="KSO_WM_UNIT_DIAGRAM_SCHEMECOLOR_ID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i*1_1_2"/>
  <p:tag name="KSO_WM_TEMPLATE_CATEGORY" val="diagram"/>
  <p:tag name="KSO_WM_TEMPLATE_INDEX" val="20201530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2"/>
  <p:tag name="KSO_WM_UNIT_FILL_FORE_SCHEMECOLOR_INDEX" val="6"/>
  <p:tag name="KSO_WM_UNIT_FILL_TYPE" val="1"/>
  <p:tag name="KSO_WM_UNIT_USESOURCEFORMAT_APPLY" val="1"/>
  <p:tag name="KSO_WM_UNIT_DIAGRAM_SCHEMECOLOR_ID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i*1_1_3"/>
  <p:tag name="KSO_WM_TEMPLATE_CATEGORY" val="diagram"/>
  <p:tag name="KSO_WM_TEMPLATE_INDEX" val="20201530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1_3"/>
  <p:tag name="KSO_WM_UNIT_FILL_FORE_SCHEMECOLOR_INDEX" val="14"/>
  <p:tag name="KSO_WM_UNIT_FILL_TYPE" val="1"/>
  <p:tag name="KSO_WM_UNIT_USESOURCEFORMAT_APPLY" val="1"/>
  <p:tag name="KSO_WM_UNIT_DIAGRAM_SCHEMECOLOR_ID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a*1_1_1"/>
  <p:tag name="KSO_WM_TEMPLATE_CATEGORY" val="diagram"/>
  <p:tag name="KSO_WM_TEMPLATE_INDEX" val="20201530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8"/>
  <p:tag name="KSO_WM_DIAGRAM_GROUP_CODE" val="n1-1"/>
  <p:tag name="KSO_WM_UNIT_TYPE" val="n_h_a"/>
  <p:tag name="KSO_WM_UNIT_INDEX" val="1_1_1"/>
  <p:tag name="KSO_WM_UNIT_PRESET_TEXT" val="添加标题"/>
  <p:tag name="KSO_WM_UNIT_USESOURCEFORMAT_APPLY" val="1"/>
  <p:tag name="KSO_WM_UNIT_DIAGRAM_SCHEMECOLOR_ID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f*1_1_1"/>
  <p:tag name="KSO_WM_TEMPLATE_CATEGORY" val="diagram"/>
  <p:tag name="KSO_WM_TEMPLATE_INDEX" val="20201530"/>
  <p:tag name="KSO_WM_UNIT_LAYERLEVEL" val="1_1_1"/>
  <p:tag name="KSO_WM_TAG_VERSION" val="1.0"/>
  <p:tag name="KSO_WM_BEAUTIFY_FLAG" val="#wm#"/>
  <p:tag name="KSO_WM_UNIT_NOCLEAR" val="0"/>
  <p:tag name="KSO_WM_DIAGRAM_GROUP_CODE" val="n1-1"/>
  <p:tag name="KSO_WM_UNIT_TYPE" val="n_h_f"/>
  <p:tag name="KSO_WM_UNIT_INDEX" val="1_1_1"/>
  <p:tag name="KSO_WM_UNIT_PRESET_TEXT" val="单击此处添加文本具体内容，简明扼要的阐述您的观点。"/>
  <p:tag name="KSO_WM_UNIT_VALUE" val="60"/>
  <p:tag name="KSO_WM_UNIT_USESOURCEFORMAT_APPLY" val="1"/>
  <p:tag name="KSO_WM_UNIT_DIAGRAM_SCHEMECOLOR_ID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1_1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1"/>
  <p:tag name="KSO_WM_UNIT_LINE_FORE_SCHEMECOLOR_INDEX" val="13"/>
  <p:tag name="KSO_WM_UNIT_LINE_FILL_TYPE" val="2"/>
  <p:tag name="KSO_WM_UNIT_USESOURCEFORMAT_APPLY" val="1"/>
  <p:tag name="KSO_WM_UNIT_DIAGRAM_SCHEMECOLOR_ID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2_1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2_1"/>
  <p:tag name="KSO_WM_UNIT_LINE_FORE_SCHEMECOLOR_INDEX" val="13"/>
  <p:tag name="KSO_WM_UNIT_LINE_FILL_TYPE" val="2"/>
  <p:tag name="KSO_WM_UNIT_USESOURCEFORMAT_APPLY" val="1"/>
  <p:tag name="KSO_WM_UNIT_DIAGRAM_SCHEMECOLOR_ID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3_1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3_1"/>
  <p:tag name="KSO_WM_UNIT_LINE_FORE_SCHEMECOLOR_INDEX" val="13"/>
  <p:tag name="KSO_WM_UNIT_LINE_FILL_TYPE" val="2"/>
  <p:tag name="KSO_WM_UNIT_USESOURCEFORMAT_APPLY" val="1"/>
  <p:tag name="KSO_WM_UNIT_DIAGRAM_SCHEMECOLOR_ID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i*1_2_1"/>
  <p:tag name="KSO_WM_TEMPLATE_CATEGORY" val="diagram"/>
  <p:tag name="KSO_WM_TEMPLATE_INDEX" val="20201530"/>
  <p:tag name="KSO_WM_UNIT_LAYERLEVEL" val="1_1_1"/>
  <p:tag name="KSO_WM_TAG_VERSION" val="1.0"/>
  <p:tag name="KSO_WM_BEAUTIFY_FLAG" val="#wm#"/>
  <p:tag name="KSO_WM_DIAGRAM_GROUP_CODE" val="n1-1"/>
  <p:tag name="KSO_WM_UNIT_TYPE" val="n_h_i"/>
  <p:tag name="KSO_WM_UNIT_INDEX" val="1_2_1"/>
  <p:tag name="KSO_WM_UNIT_LINE_FORE_SCHEMECOLOR_INDEX" val="13"/>
  <p:tag name="KSO_WM_UNIT_LINE_FILL_TYPE" val="2"/>
  <p:tag name="KSO_WM_UNIT_USESOURCEFORMAT_APPLY" val="1"/>
  <p:tag name="KSO_WM_UNIT_DIAGRAM_SCHEMECOLOR_ID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2_2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2_2"/>
  <p:tag name="KSO_WM_UNIT_FILL_FORE_SCHEMECOLOR_INDEX" val="9"/>
  <p:tag name="KSO_WM_UNIT_FILL_TYPE" val="1"/>
  <p:tag name="KSO_WM_UNIT_USESOURCEFORMAT_APPLY" val="1"/>
  <p:tag name="KSO_WM_UNIT_DIAGRAM_SCHEMECOLOR_ID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3_2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3_2"/>
  <p:tag name="KSO_WM_UNIT_FILL_FORE_SCHEMECOLOR_INDEX" val="5"/>
  <p:tag name="KSO_WM_UNIT_FILL_TYPE" val="1"/>
  <p:tag name="KSO_WM_UNIT_USESOURCEFORMAT_APPLY" val="1"/>
  <p:tag name="KSO_WM_UNIT_DIAGRAM_SCHEMECOLOR_ID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1_2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2"/>
  <p:tag name="KSO_WM_UNIT_FILL_FORE_SCHEMECOLOR_INDEX" val="5"/>
  <p:tag name="KSO_WM_UNIT_FILL_TYPE" val="1"/>
  <p:tag name="KSO_WM_UNIT_USESOURCEFORMAT_APPLY" val="1"/>
  <p:tag name="KSO_WM_UNIT_DIAGRAM_SCHEMECOLOR_ID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1_3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3"/>
  <p:tag name="KSO_WM_UNIT_FILL_FORE_SCHEMECOLOR_INDEX" val="14"/>
  <p:tag name="KSO_WM_UNIT_FILL_TYPE" val="1"/>
  <p:tag name="KSO_WM_UNIT_USESOURCEFORMAT_APPLY" val="1"/>
  <p:tag name="KSO_WM_UNIT_DIAGRAM_SCHEMECOLOR_ID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2_3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2_3"/>
  <p:tag name="KSO_WM_UNIT_FILL_FORE_SCHEMECOLOR_INDEX" val="14"/>
  <p:tag name="KSO_WM_UNIT_FILL_TYPE" val="1"/>
  <p:tag name="KSO_WM_UNIT_USESOURCEFORMAT_APPLY" val="1"/>
  <p:tag name="KSO_WM_UNIT_DIAGRAM_SCHEMECOLOR_ID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3_3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3_3"/>
  <p:tag name="KSO_WM_UNIT_FILL_FORE_SCHEMECOLOR_INDEX" val="14"/>
  <p:tag name="KSO_WM_UNIT_FILL_TYPE" val="1"/>
  <p:tag name="KSO_WM_UNIT_USESOURCEFORMAT_APPLY" val="1"/>
  <p:tag name="KSO_WM_UNIT_DIAGRAM_SCHEMECOLOR_ID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1_4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4"/>
  <p:tag name="KSO_WM_UNIT_FILL_FORE_SCHEMECOLOR_INDEX" val="5"/>
  <p:tag name="KSO_WM_UNIT_FILL_TYPE" val="1"/>
  <p:tag name="KSO_WM_UNIT_USESOURCEFORMAT_APPLY" val="1"/>
  <p:tag name="KSO_WM_UNIT_DIAGRAM_SCHEMECOLOR_ID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2_4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2_4"/>
  <p:tag name="KSO_WM_UNIT_FILL_FORE_SCHEMECOLOR_INDEX" val="9"/>
  <p:tag name="KSO_WM_UNIT_FILL_TYPE" val="1"/>
  <p:tag name="KSO_WM_UNIT_USESOURCEFORMAT_APPLY" val="1"/>
  <p:tag name="KSO_WM_UNIT_DIAGRAM_SCHEMECOLOR_ID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i*1_2_3_4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3_4"/>
  <p:tag name="KSO_WM_UNIT_FILL_FORE_SCHEMECOLOR_INDEX" val="5"/>
  <p:tag name="KSO_WM_UNIT_FILL_TYPE" val="1"/>
  <p:tag name="KSO_WM_UNIT_USESOURCEFORMAT_APPLY" val="1"/>
  <p:tag name="KSO_WM_UNIT_DIAGRAM_SCHEMECOLOR_ID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f*1_2_1_1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UNIT_NOCLEAR" val="0"/>
  <p:tag name="KSO_WM_DIAGRAM_GROUP_CODE" val="n1-1"/>
  <p:tag name="KSO_WM_UNIT_TYPE" val="n_h_h_f"/>
  <p:tag name="KSO_WM_UNIT_INDEX" val="1_2_1_1"/>
  <p:tag name="KSO_WM_UNIT_PRESET_TEXT" val="单击此处添加文本具体内容，简明扼要的阐述您的观点。"/>
  <p:tag name="KSO_WM_UNIT_VALUE" val="50"/>
  <p:tag name="KSO_WM_UNIT_USESOURCEFORMAT_APPLY" val="1"/>
  <p:tag name="KSO_WM_UNIT_DIAGRAM_SCHEMECOLOR_ID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f*1_2_2_1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UNIT_NOCLEAR" val="0"/>
  <p:tag name="KSO_WM_DIAGRAM_GROUP_CODE" val="n1-1"/>
  <p:tag name="KSO_WM_UNIT_TYPE" val="n_h_h_f"/>
  <p:tag name="KSO_WM_UNIT_INDEX" val="1_2_2_1"/>
  <p:tag name="KSO_WM_UNIT_PRESET_TEXT" val="单击此处添加文本具体内容，简明扼要的阐述您的观点。"/>
  <p:tag name="KSO_WM_UNIT_VALUE" val="50"/>
  <p:tag name="KSO_WM_UNIT_USESOURCEFORMAT_APPLY" val="1"/>
  <p:tag name="KSO_WM_UNIT_DIAGRAM_SCHEMECOLOR_ID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30_1*n_h_h_f*1_2_3_1"/>
  <p:tag name="KSO_WM_TEMPLATE_CATEGORY" val="diagram"/>
  <p:tag name="KSO_WM_TEMPLATE_INDEX" val="20201530"/>
  <p:tag name="KSO_WM_UNIT_LAYERLEVEL" val="1_1_1_1"/>
  <p:tag name="KSO_WM_TAG_VERSION" val="1.0"/>
  <p:tag name="KSO_WM_BEAUTIFY_FLAG" val="#wm#"/>
  <p:tag name="KSO_WM_UNIT_NOCLEAR" val="0"/>
  <p:tag name="KSO_WM_DIAGRAM_GROUP_CODE" val="n1-1"/>
  <p:tag name="KSO_WM_UNIT_TYPE" val="n_h_h_f"/>
  <p:tag name="KSO_WM_UNIT_INDEX" val="1_2_3_1"/>
  <p:tag name="KSO_WM_UNIT_PRESET_TEXT" val="单击此处添加文本具体内容，简明扼要的阐述您的观点。"/>
  <p:tag name="KSO_WM_UNIT_VALUE" val="50"/>
  <p:tag name="KSO_WM_UNIT_USESOURCEFORMAT_APPLY" val="1"/>
  <p:tag name="KSO_WM_UNIT_DIAGRAM_SCHEMECOLOR_ID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0.xml><?xml version="1.0" encoding="utf-8"?>
<p:tagLst xmlns:p="http://schemas.openxmlformats.org/presentationml/2006/main">
  <p:tag name="KSO_WM_SLIDE_ID" val="diagram20201530_2"/>
  <p:tag name="KSO_WM_TEMPLATE_SUBCATEGORY" val="0"/>
  <p:tag name="KSO_WM_SLIDE_TYPE" val="text"/>
  <p:tag name="KSO_WM_SLIDE_SUBTYPE" val="diag"/>
  <p:tag name="KSO_WM_SLIDE_ITEM_CNT" val="3"/>
  <p:tag name="KSO_WM_SLIDE_INDEX" val="2"/>
  <p:tag name="KSO_WM_SLIDE_SIZE" val="800.354*273.6"/>
  <p:tag name="KSO_WM_SLIDE_POSITION" val="93.7*188.55"/>
  <p:tag name="KSO_WM_TAG_VERSION" val="1.0"/>
  <p:tag name="KSO_WM_BEAUTIFY_FLAG" val="#wm#"/>
  <p:tag name="KSO_WM_TEMPLATE_CATEGORY" val="diagram"/>
  <p:tag name="KSO_WM_TEMPLATE_INDEX" val="20201530"/>
  <p:tag name="KSO_WM_DIAGRAM_GROUP_CODE" val="n1-1"/>
  <p:tag name="KSO_WM_SLIDE_DIAGTYPE" val="n"/>
  <p:tag name="KSO_WM_SLIDE_LAYOUT" val="a_f_n"/>
  <p:tag name="KSO_WM_SLIDE_LAYOUT_CNT" val="1_1_1"/>
</p:tagLst>
</file>

<file path=ppt/tags/tag17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  <p:tag name="KSO_WM_SLIDE_ANIMATION_ID" val="3127450"/>
  <p:tag name="KSO_WM_SLIDE_ANIMATION_TYPE" val="0_9_1"/>
</p:tagLst>
</file>

<file path=ppt/tags/tag17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30"/>
</p:tagLst>
</file>

<file path=ppt/tags/tag176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592_2*m_h_i*1_1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592_2*m_h_i*1_1_2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TIMELINE_IDINGROUP" val="3"/>
  <p:tag name="KSO_WM_UNIT_TIMELINE_EMPHASIS_ID" val="3"/>
  <p:tag name="KSO_WM_UNIT_COLOR_SCHEME_SHAPE_ID" val="29"/>
  <p:tag name="KSO_WM_UNIT_COLOR_SCHEME_PARENT_PAGE" val="0_2"/>
  <p:tag name="KSO_WM_UNIT_PRESET_TEXT" val="简单地描述该时间点发生的一些事件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1592_2*m_h_f*1_1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30"/>
  <p:tag name="KSO_WM_UNIT_COLOR_SCHEME_PARENT_PAGE" val="0_2"/>
  <p:tag name="KSO_WM_UNIT_ISCONTENTSTITLE" val="0"/>
  <p:tag name="KSO_WM_UNIT_PRESET_TEXT" val="事件内容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b"/>
  <p:tag name="KSO_WM_UNIT_INDEX" val="1_1_1"/>
  <p:tag name="KSO_WM_UNIT_ID" val="diagram20191592_2*m_h_b*1_1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0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2"/>
  <p:tag name="KSO_WM_UNIT_ISCONTENTSTITLE" val="0"/>
  <p:tag name="KSO_WM_UNIT_PRESET_TEXT" val="2015/08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1592_2*m_h_a*1_1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1592_2*m_h_i*1_2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1592_2*m_h_i*1_2_2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TIMELINE_IDINGROUP" val="3"/>
  <p:tag name="KSO_WM_UNIT_TIMELINE_EMPHASIS_ID" val="3"/>
  <p:tag name="KSO_WM_UNIT_COLOR_SCHEME_SHAPE_ID" val="15"/>
  <p:tag name="KSO_WM_UNIT_COLOR_SCHEME_PARENT_PAGE" val="0_2"/>
  <p:tag name="KSO_WM_UNIT_PRESET_TEXT" val="简单地描述该时间点发生的一些事件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1592_2*m_h_f*1_2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16"/>
  <p:tag name="KSO_WM_UNIT_COLOR_SCHEME_PARENT_PAGE" val="0_2"/>
  <p:tag name="KSO_WM_UNIT_ISCONTENTSTITLE" val="0"/>
  <p:tag name="KSO_WM_UNIT_PRESET_TEXT" val="事件内容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b"/>
  <p:tag name="KSO_WM_UNIT_INDEX" val="1_2_1"/>
  <p:tag name="KSO_WM_UNIT_ID" val="diagram20191592_2*m_h_b*1_2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2"/>
  <p:tag name="KSO_WM_UNIT_ISCONTENTSTITLE" val="0"/>
  <p:tag name="KSO_WM_UNIT_PRESET_TEXT" val="2015/08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1592_2*m_h_a*1_2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1592_2*m_h_i*1_3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1592_2*m_h_i*1_3_2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TIMELINE_IDINGROUP" val="3"/>
  <p:tag name="KSO_WM_UNIT_TIMELINE_EMPHASIS_ID" val="3"/>
  <p:tag name="KSO_WM_UNIT_COLOR_SCHEME_SHAPE_ID" val="21"/>
  <p:tag name="KSO_WM_UNIT_COLOR_SCHEME_PARENT_PAGE" val="0_2"/>
  <p:tag name="KSO_WM_UNIT_PRESET_TEXT" val="简单地描述该时间点发生的一些事件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1592_2*m_h_f*1_3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23"/>
  <p:tag name="KSO_WM_UNIT_COLOR_SCHEME_PARENT_PAGE" val="0_2"/>
  <p:tag name="KSO_WM_UNIT_ISCONTENTSTITLE" val="0"/>
  <p:tag name="KSO_WM_UNIT_PRESET_TEXT" val="事件内容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b"/>
  <p:tag name="KSO_WM_UNIT_INDEX" val="1_3_1"/>
  <p:tag name="KSO_WM_UNIT_ID" val="diagram20191592_2*m_h_b*1_3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0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2"/>
  <p:tag name="KSO_WM_UNIT_ISCONTENTSTITLE" val="0"/>
  <p:tag name="KSO_WM_UNIT_PRESET_TEXT" val="2015/08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1592_2*m_h_a*1_3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TIMELINE_IDINGROUP" val="1"/>
  <p:tag name="KSO_WM_UNIT_TIMELINE_EMPHASIS_ID" val="1"/>
  <p:tag name="KSO_WM_UNIT_COLOR_SCHEME_SHAPE_ID" val="25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1592_2*m_h_i*1_4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TIMELINE_IDINGROUP" val="2"/>
  <p:tag name="KSO_WM_UNIT_TIMELINE_EMPHASIS_ID" val="2"/>
  <p:tag name="KSO_WM_UNIT_COLOR_SCHEME_SHAPE_ID" val="26"/>
  <p:tag name="KSO_WM_UNIT_COLOR_SCHEME_PARENT_PAGE" val="0_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1592_2*m_h_i*1_4_2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TIMELINE_IDINGROUP" val="3"/>
  <p:tag name="KSO_WM_UNIT_TIMELINE_EMPHASIS_ID" val="3"/>
  <p:tag name="KSO_WM_UNIT_COLOR_SCHEME_SHAPE_ID" val="27"/>
  <p:tag name="KSO_WM_UNIT_COLOR_SCHEME_PARENT_PAGE" val="0_2"/>
  <p:tag name="KSO_WM_UNIT_PRESET_TEXT" val="简单地描述该时间点发生的一些事件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1592_2*m_h_f*1_4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TIMELINE_IDINGROUP" val="4"/>
  <p:tag name="KSO_WM_UNIT_TIMELINE_EMPHASIS_ID" val="4"/>
  <p:tag name="KSO_WM_UNIT_COLOR_SCHEME_SHAPE_ID" val="28"/>
  <p:tag name="KSO_WM_UNIT_COLOR_SCHEME_PARENT_PAGE" val="0_2"/>
  <p:tag name="KSO_WM_UNIT_ISCONTENTSTITLE" val="0"/>
  <p:tag name="KSO_WM_UNIT_PRESET_TEXT" val="事件内容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b"/>
  <p:tag name="KSO_WM_UNIT_INDEX" val="1_4_1"/>
  <p:tag name="KSO_WM_UNIT_ID" val="diagram20191592_2*m_h_b*1_4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TIMELINE_IDINGROUP" val="5"/>
  <p:tag name="KSO_WM_UNIT_TIMELINE_EMPHASIS_ID" val="5"/>
  <p:tag name="KSO_WM_UNIT_COLOR_SCHEME_SHAPE_ID" val="31"/>
  <p:tag name="KSO_WM_UNIT_COLOR_SCHEME_PARENT_PAGE" val="0_2"/>
  <p:tag name="KSO_WM_UNIT_ISCONTENTSTITLE" val="0"/>
  <p:tag name="KSO_WM_UNIT_PRESET_TEXT" val="2015/08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1592_2*m_h_a*1_4_1"/>
  <p:tag name="KSO_WM_TEMPLATE_CATEGORY" val="diagram"/>
  <p:tag name="KSO_WM_TEMPLATE_INDEX" val="201915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30"/>
</p:tagLst>
</file>

<file path=ppt/tags/tag1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201.xml><?xml version="1.0" encoding="utf-8"?>
<p:tagLst xmlns:p="http://schemas.openxmlformats.org/presentationml/2006/main">
  <p:tag name="KSO_WM_UNIT_ISCONTENTSTITLE" val="0"/>
  <p:tag name="KSO_WM_UNIT_PRESET_TEXT" val="市场调研发现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98935_3*a*1"/>
  <p:tag name="KSO_WM_TEMPLATE_CATEGORY" val="diagram"/>
  <p:tag name="KSO_WM_TEMPLATE_INDEX" val="20198935"/>
  <p:tag name="KSO_WM_UNIT_LAYERLEVEL" val="1"/>
  <p:tag name="KSO_WM_TAG_VERSION" val="1.0"/>
  <p:tag name="KSO_WM_BEAUTIFY_FLAG" val="#wm#"/>
  <p:tag name="KSO_WM_UNIT_USESOURCEFORMAT_APPLY" val="1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  <p:tag name="KSO_WM_SLIDE_ANIMATION_ID" val="3127450"/>
  <p:tag name="KSO_WM_SLIDE_ANIMATION_TYPE" val="0_9_1"/>
</p:tagLst>
</file>

<file path=ppt/tags/tag214.xml><?xml version="1.0" encoding="utf-8"?>
<p:tagLst xmlns:p="http://schemas.openxmlformats.org/presentationml/2006/main">
  <p:tag name="KSO_WM_UNIT_ISCONTENTSTITLE" val="0"/>
  <p:tag name="KSO_WM_UNIT_PRESET_TEXT" val="市场调研发现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98935_3*a*1"/>
  <p:tag name="KSO_WM_TEMPLATE_CATEGORY" val="diagram"/>
  <p:tag name="KSO_WM_TEMPLATE_INDEX" val="20198935"/>
  <p:tag name="KSO_WM_UNIT_LAYERLEVEL" val="1"/>
  <p:tag name="KSO_WM_TAG_VERSION" val="1.0"/>
  <p:tag name="KSO_WM_BEAUTIFY_FLAG" val="#wm#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198935_3*i*1"/>
  <p:tag name="KSO_WM_TEMPLATE_CATEGORY" val="diagram"/>
  <p:tag name="KSO_WM_TEMPLATE_INDEX" val="20198935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6.xml><?xml version="1.0" encoding="utf-8"?>
<p:tagLst xmlns:p="http://schemas.openxmlformats.org/presentationml/2006/main">
  <p:tag name="KSO_WM_BEAUTIFY_FLAG" val="#wm#"/>
  <p:tag name="KSO_WM_TEMPLATE_CATEGORY" val="diagram"/>
  <p:tag name="KSO_WM_TEMPLATE_INDEX" val="20198935"/>
  <p:tag name="KSO_WM_SLIDE_ID" val="diagram20198935_3"/>
  <p:tag name="KSO_WM_TEMPLATE_SUBCATEGORY" val="0"/>
  <p:tag name="KSO_WM_SLIDE_TYPE" val="text"/>
  <p:tag name="KSO_WM_SLIDE_SUBTYPE" val="pureTxt"/>
  <p:tag name="KSO_WM_SLIDE_ITEM_CNT" val="4"/>
  <p:tag name="KSO_WM_SLIDE_INDEX" val="3"/>
  <p:tag name="KSO_WM_SLIDE_SIZE" val="639.9*344.747"/>
  <p:tag name="KSO_WM_SLIDE_POSITION" val="222.35*141.7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7">
      <a:dk1>
        <a:srgbClr val="000000"/>
      </a:dk1>
      <a:lt1>
        <a:sysClr val="window" lastClr="FFFFFF"/>
      </a:lt1>
      <a:dk2>
        <a:srgbClr val="DBE0FA"/>
      </a:dk2>
      <a:lt2>
        <a:srgbClr val="FFFFFF"/>
      </a:lt2>
      <a:accent1>
        <a:srgbClr val="5066E9"/>
      </a:accent1>
      <a:accent2>
        <a:srgbClr val="7E8AF1"/>
      </a:accent2>
      <a:accent3>
        <a:srgbClr val="97E0E4"/>
      </a:accent3>
      <a:accent4>
        <a:srgbClr val="A1D8CC"/>
      </a:accent4>
      <a:accent5>
        <a:srgbClr val="C4D9D8"/>
      </a:accent5>
      <a:accent6>
        <a:srgbClr val="B9DCB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2411</Words>
  <Application>WPS 演示</Application>
  <PresentationFormat>自定义</PresentationFormat>
  <Paragraphs>281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Impact</vt:lpstr>
      <vt:lpstr>Ebrima</vt:lpstr>
      <vt:lpstr>Arial Unicode MS</vt:lpstr>
      <vt:lpstr>汉仪旗黑-85S</vt:lpstr>
      <vt:lpstr>黑体</vt:lpstr>
      <vt:lpstr>等线</vt:lpstr>
      <vt:lpstr>Segoe UI</vt:lpstr>
      <vt:lpstr>微软雅黑 Light</vt:lpstr>
      <vt:lpstr>Calibri</vt:lpstr>
      <vt:lpstr>Arial Unicode MS</vt:lpstr>
      <vt:lpstr>仿宋</vt:lpstr>
      <vt:lpstr>方正兰亭细黑_GBK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系统初始化业务简介</vt:lpstr>
      <vt:lpstr>PowerPoint 演示文稿</vt:lpstr>
      <vt:lpstr>PowerPoint 演示文稿</vt:lpstr>
      <vt:lpstr>业务流程步骤介绍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业务流程操作介绍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cx</cp:lastModifiedBy>
  <cp:revision>34</cp:revision>
  <dcterms:created xsi:type="dcterms:W3CDTF">2018-12-28T07:34:00Z</dcterms:created>
  <dcterms:modified xsi:type="dcterms:W3CDTF">2019-07-15T07:11:24Z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