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4" r:id="rId5"/>
    <p:sldId id="272" r:id="rId6"/>
    <p:sldId id="273" r:id="rId7"/>
    <p:sldId id="260" r:id="rId8"/>
  </p:sldIdLst>
  <p:sldSz cx="12192000" cy="6858000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ALS Sector Bold" panose="020B0604020202020204" charset="0"/>
      <p:bold r:id="rId14"/>
    </p:embeddedFont>
    <p:embeddedFont>
      <p:font typeface="ALS Sector Regular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StaS\Documents\Data%20Science\DS%202022%204.0\VKR\Screens\sc_01.PNG" TargetMode="External"/><Relationship Id="rId7" Type="http://schemas.openxmlformats.org/officeDocument/2006/relationships/image" Target="file:///D:\StaS\Documents\Data%20Science\DS%202022%204.0\VKR\Screens\sc_08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file:///D:\StaS\Documents\Data%20Science\DS%202022%204.0\VKR\Screens\sc_06.png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StaS\Documents\Data%20Science\DS%202022%204.0\VKR\Screens\sc_17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D:\StaS\Documents\Data%20Science\DS%202022%204.0\VKR\Screens\sc_18.PNG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StaS\Documents\Data%20Science\DS%202022%204.0\VKR\Screens\sc_20.PNG" TargetMode="External"/><Relationship Id="rId7" Type="http://schemas.openxmlformats.org/officeDocument/2006/relationships/image" Target="file:///D:\StaS\Documents\Data%20Science\DS%202022%204.0\VKR\Screens\sc_22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file:///D:\StaS\Documents\Data%20Science\DS%202022%204.0\VKR\Screens\sc_21.PNG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StaS\Documents\Data%20Science\DS%202022%204.0\VKR\Screens\sc_23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file:///D:\StaS\Documents\Data%20Science\DS%202022%204.0\VKR\Screens\sc_24.PNG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pc="-1" dirty="0">
                <a:solidFill>
                  <a:srgbClr val="FFFFFF"/>
                </a:solidFill>
              </a:rPr>
              <a:t>Прогнозирование конечных свойств новых материалов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err="1" smtClean="0">
                <a:latin typeface="+mn-lt"/>
              </a:rPr>
              <a:t>Певцев</a:t>
            </a:r>
            <a:r>
              <a:rPr lang="ru-RU" dirty="0" smtClean="0">
                <a:latin typeface="+mn-lt"/>
              </a:rPr>
              <a:t> С.В.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Содержание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Предобработка данных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190257" y="1493009"/>
            <a:ext cx="3441581" cy="4682159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r>
              <a:rPr lang="ru-RU" dirty="0" smtClean="0"/>
              <a:t>	Композиционные </a:t>
            </a:r>
            <a:r>
              <a:rPr lang="ru-RU" dirty="0"/>
              <a:t>материалы представляют собой искусственно созданные материалы, которые состоят из нескольких компонентов с четкой границей между ними. Они обладают уникальными свойствами, которые не характерны для отдельных компонентов, и представляют собой монолитный материал, в котором компоненты неотделимы друг от друга без разрушения всей конструкции.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В </a:t>
            </a:r>
            <a:r>
              <a:rPr lang="ru-RU" dirty="0"/>
              <a:t>данной работе исследуется композит с матрицей из </a:t>
            </a:r>
            <a:r>
              <a:rPr lang="ru-RU" dirty="0" err="1"/>
              <a:t>базальтопластика</a:t>
            </a:r>
            <a:r>
              <a:rPr lang="ru-RU" dirty="0"/>
              <a:t> и нашивками из углепластика. Были предоставлены 2 файла: X_bp.xlsx (с данными о параметрах, состоящий из 1023 строк и 10 столбцов данных) и X_nup.xlsx (данными нашивок, состоящий из 1040 строк и 3 столбцов данных).</a:t>
            </a:r>
          </a:p>
          <a:p>
            <a:endParaRPr lang="ru-RU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58782" y="3588758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7402" y="4564172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Разработка и обучение модели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21220" y="375330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Создание нейронной сети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2557" y="3857928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95857" y="4723146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Разработка приложения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5443" y="4799086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2030681"/>
            <a:ext cx="2639731" cy="4257899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ru-RU" sz="1600" dirty="0" smtClean="0"/>
              <a:t>Загружаем и объединяем </a:t>
            </a:r>
            <a:r>
              <a:rPr lang="ru-RU" sz="1600" dirty="0" err="1" smtClean="0"/>
              <a:t>датасеты</a:t>
            </a:r>
            <a:endParaRPr lang="ru-RU" sz="1600" dirty="0" smtClean="0"/>
          </a:p>
          <a:p>
            <a:pPr algn="just">
              <a:buFontTx/>
              <a:buChar char="-"/>
            </a:pPr>
            <a:r>
              <a:rPr lang="ru-RU" sz="1600" dirty="0" smtClean="0"/>
              <a:t>Получаем первоначальное представление о характеристиках распределений переменных</a:t>
            </a:r>
          </a:p>
          <a:p>
            <a:pPr algn="just">
              <a:buFontTx/>
              <a:buChar char="-"/>
            </a:pPr>
            <a:r>
              <a:rPr lang="ru-RU" sz="1600" dirty="0" smtClean="0"/>
              <a:t>Проверка на дубликаты и пропуски</a:t>
            </a:r>
          </a:p>
          <a:p>
            <a:pPr algn="just">
              <a:buFontTx/>
              <a:buChar char="-"/>
            </a:pPr>
            <a:r>
              <a:rPr lang="ru-RU" sz="1600" dirty="0" smtClean="0"/>
              <a:t>Оценка и удаление выбросов</a:t>
            </a:r>
          </a:p>
          <a:p>
            <a:pPr algn="just">
              <a:buFontTx/>
              <a:buChar char="-"/>
            </a:pPr>
            <a:r>
              <a:rPr lang="ru-RU" sz="1600" dirty="0" smtClean="0"/>
              <a:t>Стандартизация и нормализация </a:t>
            </a:r>
            <a:r>
              <a:rPr lang="ru-RU" sz="1600" dirty="0" err="1" smtClean="0"/>
              <a:t>датасета</a:t>
            </a:r>
            <a:endParaRPr lang="ru-RU" sz="1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Разведочный анализ и обработка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685489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solidFill>
                  <a:schemeClr val="accent5">
                    <a:lumMod val="75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5">
                    <a:lumMod val="75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5">
                    <a:lumMod val="75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20" y="1333690"/>
            <a:ext cx="4604779" cy="23360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46" y="2030681"/>
            <a:ext cx="3893674" cy="44033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20" y="3669707"/>
            <a:ext cx="4604779" cy="31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80"/>
            <a:ext cx="3767887" cy="4096786"/>
          </a:xfrm>
        </p:spPr>
        <p:txBody>
          <a:bodyPr>
            <a:noAutofit/>
          </a:bodyPr>
          <a:lstStyle/>
          <a:p>
            <a:pPr lvl="0"/>
            <a:r>
              <a:rPr lang="ru-RU" sz="1400" dirty="0" smtClean="0"/>
              <a:t>Р</a:t>
            </a:r>
            <a:r>
              <a:rPr lang="ru-RU" sz="1400" dirty="0" smtClean="0"/>
              <a:t>азделение </a:t>
            </a:r>
            <a:r>
              <a:rPr lang="ru-RU" sz="1400" dirty="0"/>
              <a:t>нормализованных данных на обучающую и тестовую выборки (в соотношении 70 на 30%); </a:t>
            </a:r>
          </a:p>
          <a:p>
            <a:pPr lvl="0"/>
            <a:r>
              <a:rPr lang="ru-RU" sz="1400" dirty="0"/>
              <a:t>обучение моделей на нормализованных значениях; </a:t>
            </a:r>
          </a:p>
          <a:p>
            <a:pPr lvl="0"/>
            <a:r>
              <a:rPr lang="ru-RU" sz="1400" dirty="0"/>
              <a:t>сравнение моделей по метрике МАЕ; </a:t>
            </a:r>
          </a:p>
          <a:p>
            <a:pPr lvl="0"/>
            <a:r>
              <a:rPr lang="ru-RU" sz="1400" dirty="0"/>
              <a:t>поиск </a:t>
            </a:r>
            <a:r>
              <a:rPr lang="ru-RU" sz="1400" dirty="0" err="1"/>
              <a:t>гиперпараметров</a:t>
            </a:r>
            <a:r>
              <a:rPr lang="ru-RU" sz="1400" dirty="0"/>
              <a:t>, по которым будет происходить оптимизация модели, с помощью выбора по сетке и перекрёстной проверки</a:t>
            </a:r>
            <a:r>
              <a:rPr lang="ru-RU" sz="1400" dirty="0" smtClean="0"/>
              <a:t>;</a:t>
            </a:r>
          </a:p>
          <a:p>
            <a:pPr lvl="0"/>
            <a:r>
              <a:rPr lang="ru-RU" sz="1400" dirty="0"/>
              <a:t>Оценка полученных результатов работы моделей. В качестве параметра оценки выбран также коэффициент детерминации (R2)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8" y="1333690"/>
            <a:ext cx="3812518" cy="506985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 smtClean="0"/>
              <a:t>Этапы разработки модели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685489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</a:t>
              </a:r>
              <a:endParaRPr lang="ru-RU" sz="2800" spc="180" dirty="0">
                <a:solidFill>
                  <a:schemeClr val="accent5">
                    <a:lumMod val="75000"/>
                  </a:schemeClr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5">
                    <a:lumMod val="75000"/>
                  </a:schemeClr>
                </a:solidFill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5">
                    <a:lumMod val="75000"/>
                  </a:schemeClr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4" y="1332191"/>
            <a:ext cx="7582616" cy="2527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4" y="4056264"/>
            <a:ext cx="7582616" cy="24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7472411" cy="666000"/>
            <a:chOff x="1476752" y="3499669"/>
            <a:chExt cx="8999565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2" y="3499669"/>
              <a:ext cx="899956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Создание нейронной сети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" y="1453183"/>
            <a:ext cx="4026243" cy="23021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5" y="3755345"/>
            <a:ext cx="4026243" cy="26787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88" y="1453182"/>
            <a:ext cx="7024956" cy="48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6451133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56" y="1432677"/>
            <a:ext cx="6487837" cy="469553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91" y="1310064"/>
            <a:ext cx="3183083" cy="51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235</Words>
  <Application>Microsoft Office PowerPoint</Application>
  <PresentationFormat>Широкоэкранный</PresentationFormat>
  <Paragraphs>34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Open Sans</vt:lpstr>
      <vt:lpstr>Roboto Black</vt:lpstr>
      <vt:lpstr>Noto Sans Symbols</vt:lpstr>
      <vt:lpstr>Arial</vt:lpstr>
      <vt:lpstr>ALS Sector Bold</vt:lpstr>
      <vt:lpstr>ALS Sector Regular</vt:lpstr>
      <vt:lpstr>If,kjyVUNE_28012021</vt:lpstr>
      <vt:lpstr>Прогнозирование конечных свойств новых материалов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XoXa</cp:lastModifiedBy>
  <cp:revision>101</cp:revision>
  <dcterms:created xsi:type="dcterms:W3CDTF">2021-02-24T09:03:25Z</dcterms:created>
  <dcterms:modified xsi:type="dcterms:W3CDTF">2023-05-06T01:52:25Z</dcterms:modified>
</cp:coreProperties>
</file>